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tags/tag10.xml" ContentType="application/vnd.openxmlformats-officedocument.presentationml.tags+xml"/>
  <Override PartName="/ppt/notesSlides/notesSlide39.xml" ContentType="application/vnd.openxmlformats-officedocument.presentationml.notesSlide+xml"/>
  <Override PartName="/ppt/tags/tag11.xml" ContentType="application/vnd.openxmlformats-officedocument.presentationml.tags+xml"/>
  <Override PartName="/ppt/notesSlides/notesSlide40.xml" ContentType="application/vnd.openxmlformats-officedocument.presentationml.notesSlide+xml"/>
  <Override PartName="/ppt/tags/tag12.xml" ContentType="application/vnd.openxmlformats-officedocument.presentationml.tags+xml"/>
  <Override PartName="/ppt/notesSlides/notesSlide41.xml" ContentType="application/vnd.openxmlformats-officedocument.presentationml.notesSlide+xml"/>
  <Override PartName="/ppt/tags/tag13.xml" ContentType="application/vnd.openxmlformats-officedocument.presentationml.tags+xml"/>
  <Override PartName="/ppt/notesSlides/notesSlide42.xml" ContentType="application/vnd.openxmlformats-officedocument.presentationml.notesSlide+xml"/>
  <Override PartName="/ppt/tags/tag14.xml" ContentType="application/vnd.openxmlformats-officedocument.presentationml.tags+xml"/>
  <Override PartName="/ppt/notesSlides/notesSlide43.xml" ContentType="application/vnd.openxmlformats-officedocument.presentationml.notesSlide+xml"/>
  <Override PartName="/ppt/tags/tag15.xml" ContentType="application/vnd.openxmlformats-officedocument.presentationml.tags+xml"/>
  <Override PartName="/ppt/notesSlides/notesSlide44.xml" ContentType="application/vnd.openxmlformats-officedocument.presentationml.notesSlide+xml"/>
  <Override PartName="/ppt/tags/tag16.xml" ContentType="application/vnd.openxmlformats-officedocument.presentationml.tags+xml"/>
  <Override PartName="/ppt/notesSlides/notesSlide45.xml" ContentType="application/vnd.openxmlformats-officedocument.presentationml.notesSlide+xml"/>
  <Override PartName="/ppt/tags/tag17.xml" ContentType="application/vnd.openxmlformats-officedocument.presentationml.tags+xml"/>
  <Override PartName="/ppt/notesSlides/notesSlide46.xml" ContentType="application/vnd.openxmlformats-officedocument.presentationml.notesSlide+xml"/>
  <Override PartName="/ppt/tags/tag18.xml" ContentType="application/vnd.openxmlformats-officedocument.presentationml.tags+xml"/>
  <Override PartName="/ppt/notesSlides/notesSlide47.xml" ContentType="application/vnd.openxmlformats-officedocument.presentationml.notesSlide+xml"/>
  <Override PartName="/ppt/tags/tag19.xml" ContentType="application/vnd.openxmlformats-officedocument.presentationml.tags+xml"/>
  <Override PartName="/ppt/notesSlides/notesSlide48.xml" ContentType="application/vnd.openxmlformats-officedocument.presentationml.notesSlide+xml"/>
  <Override PartName="/ppt/tags/tag2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21.xml" ContentType="application/vnd.openxmlformats-officedocument.presentationml.tags+xml"/>
  <Override PartName="/ppt/notesSlides/notesSlide79.xml" ContentType="application/vnd.openxmlformats-officedocument.presentationml.notesSlide+xml"/>
  <Override PartName="/ppt/tags/tag22.xml" ContentType="application/vnd.openxmlformats-officedocument.presentationml.tags+xml"/>
  <Override PartName="/ppt/notesSlides/notesSlide80.xml" ContentType="application/vnd.openxmlformats-officedocument.presentationml.notesSlide+xml"/>
  <Override PartName="/ppt/tags/tag23.xml" ContentType="application/vnd.openxmlformats-officedocument.presentationml.tags+xml"/>
  <Override PartName="/ppt/notesSlides/notesSlide81.xml" ContentType="application/vnd.openxmlformats-officedocument.presentationml.notesSlide+xml"/>
  <Override PartName="/ppt/tags/tag24.xml" ContentType="application/vnd.openxmlformats-officedocument.presentationml.tags+xml"/>
  <Override PartName="/ppt/notesSlides/notesSlide82.xml" ContentType="application/vnd.openxmlformats-officedocument.presentationml.notesSlide+xml"/>
  <Override PartName="/ppt/tags/tag25.xml" ContentType="application/vnd.openxmlformats-officedocument.presentationml.tags+xml"/>
  <Override PartName="/ppt/notesSlides/notesSlide83.xml" ContentType="application/vnd.openxmlformats-officedocument.presentationml.notesSlide+xml"/>
  <Override PartName="/ppt/tags/tag26.xml" ContentType="application/vnd.openxmlformats-officedocument.presentationml.tags+xml"/>
  <Override PartName="/ppt/notesSlides/notesSlide84.xml" ContentType="application/vnd.openxmlformats-officedocument.presentationml.notesSlide+xml"/>
  <Override PartName="/ppt/tags/tag27.xml" ContentType="application/vnd.openxmlformats-officedocument.presentationml.tags+xml"/>
  <Override PartName="/ppt/notesSlides/notesSlide85.xml" ContentType="application/vnd.openxmlformats-officedocument.presentationml.notesSlide+xml"/>
  <Override PartName="/ppt/tags/tag28.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29.xml" ContentType="application/vnd.openxmlformats-officedocument.presentationml.tags+xml"/>
  <Override PartName="/ppt/notesSlides/notesSlide88.xml" ContentType="application/vnd.openxmlformats-officedocument.presentationml.notesSlide+xml"/>
  <Override PartName="/ppt/tags/tag30.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31.xml" ContentType="application/vnd.openxmlformats-officedocument.presentationml.tags+xml"/>
  <Override PartName="/ppt/notesSlides/notesSlide98.xml" ContentType="application/vnd.openxmlformats-officedocument.presentationml.notesSlide+xml"/>
  <Override PartName="/ppt/tags/tag32.xml" ContentType="application/vnd.openxmlformats-officedocument.presentationml.tags+xml"/>
  <Override PartName="/ppt/notesSlides/notesSlide99.xml" ContentType="application/vnd.openxmlformats-officedocument.presentationml.notesSlide+xml"/>
  <Override PartName="/ppt/tags/tag33.xml" ContentType="application/vnd.openxmlformats-officedocument.presentationml.tags+xml"/>
  <Override PartName="/ppt/notesSlides/notesSlide100.xml" ContentType="application/vnd.openxmlformats-officedocument.presentationml.notesSlide+xml"/>
  <Override PartName="/ppt/tags/tag34.xml" ContentType="application/vnd.openxmlformats-officedocument.presentationml.tags+xml"/>
  <Override PartName="/ppt/notesSlides/notesSlide101.xml" ContentType="application/vnd.openxmlformats-officedocument.presentationml.notesSlide+xml"/>
  <Override PartName="/ppt/tags/tag35.xml" ContentType="application/vnd.openxmlformats-officedocument.presentationml.tags+xml"/>
  <Override PartName="/ppt/notesSlides/notesSlide10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36.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37.xml" ContentType="application/vnd.openxmlformats-officedocument.presentationml.tags+xml"/>
  <Override PartName="/ppt/notesSlides/notesSlide124.xml" ContentType="application/vnd.openxmlformats-officedocument.presentationml.notesSlide+xml"/>
  <Override PartName="/ppt/tags/tag38.xml" ContentType="application/vnd.openxmlformats-officedocument.presentationml.tags+xml"/>
  <Override PartName="/ppt/notesSlides/notesSlide125.xml" ContentType="application/vnd.openxmlformats-officedocument.presentationml.notesSlide+xml"/>
  <Override PartName="/ppt/tags/tag39.xml" ContentType="application/vnd.openxmlformats-officedocument.presentationml.tags+xml"/>
  <Override PartName="/ppt/notesSlides/notesSlide126.xml" ContentType="application/vnd.openxmlformats-officedocument.presentationml.notesSlide+xml"/>
  <Override PartName="/ppt/tags/tag40.xml" ContentType="application/vnd.openxmlformats-officedocument.presentationml.tags+xml"/>
  <Override PartName="/ppt/notesSlides/notesSlide127.xml" ContentType="application/vnd.openxmlformats-officedocument.presentationml.notesSlide+xml"/>
  <Override PartName="/ppt/tags/tag41.xml" ContentType="application/vnd.openxmlformats-officedocument.presentationml.tags+xml"/>
  <Override PartName="/ppt/notesSlides/notesSlide1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42.xml" ContentType="application/vnd.openxmlformats-officedocument.presentationml.tags+xml"/>
  <Override PartName="/ppt/notesSlides/notesSlide129.xml" ContentType="application/vnd.openxmlformats-officedocument.presentationml.notesSlide+xml"/>
  <Override PartName="/ppt/tags/tag43.xml" ContentType="application/vnd.openxmlformats-officedocument.presentationml.tags+xml"/>
  <Override PartName="/ppt/notesSlides/notesSlide130.xml" ContentType="application/vnd.openxmlformats-officedocument.presentationml.notesSlide+xml"/>
  <Override PartName="/ppt/tags/tag44.xml" ContentType="application/vnd.openxmlformats-officedocument.presentationml.tags+xml"/>
  <Override PartName="/ppt/notesSlides/notesSlide131.xml" ContentType="application/vnd.openxmlformats-officedocument.presentationml.notesSlide+xml"/>
  <Override PartName="/ppt/tags/tag45.xml" ContentType="application/vnd.openxmlformats-officedocument.presentationml.tags+xml"/>
  <Override PartName="/ppt/notesSlides/notesSlide132.xml" ContentType="application/vnd.openxmlformats-officedocument.presentationml.notesSlide+xml"/>
  <Override PartName="/ppt/tags/tag46.xml" ContentType="application/vnd.openxmlformats-officedocument.presentationml.tags+xml"/>
  <Override PartName="/ppt/notesSlides/notesSlide133.xml" ContentType="application/vnd.openxmlformats-officedocument.presentationml.notesSlide+xml"/>
  <Override PartName="/ppt/tags/tag47.xml" ContentType="application/vnd.openxmlformats-officedocument.presentationml.tag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0" r:id="rId1"/>
  </p:sldMasterIdLst>
  <p:notesMasterIdLst>
    <p:notesMasterId r:id="rId176"/>
  </p:notesMasterIdLst>
  <p:handoutMasterIdLst>
    <p:handoutMasterId r:id="rId177"/>
  </p:handoutMasterIdLst>
  <p:sldIdLst>
    <p:sldId id="264" r:id="rId2"/>
    <p:sldId id="829" r:id="rId3"/>
    <p:sldId id="818" r:id="rId4"/>
    <p:sldId id="819" r:id="rId5"/>
    <p:sldId id="820" r:id="rId6"/>
    <p:sldId id="830" r:id="rId7"/>
    <p:sldId id="4403" r:id="rId8"/>
    <p:sldId id="4331" r:id="rId9"/>
    <p:sldId id="833" r:id="rId10"/>
    <p:sldId id="2147482572" r:id="rId11"/>
    <p:sldId id="291" r:id="rId12"/>
    <p:sldId id="840" r:id="rId13"/>
    <p:sldId id="848" r:id="rId14"/>
    <p:sldId id="847" r:id="rId15"/>
    <p:sldId id="2147482950" r:id="rId16"/>
    <p:sldId id="2147482749" r:id="rId17"/>
    <p:sldId id="2147482705" r:id="rId18"/>
    <p:sldId id="2147482751" r:id="rId19"/>
    <p:sldId id="2147482750" r:id="rId20"/>
    <p:sldId id="2147482709" r:id="rId21"/>
    <p:sldId id="2147482752" r:id="rId22"/>
    <p:sldId id="2147482753" r:id="rId23"/>
    <p:sldId id="4276" r:id="rId24"/>
    <p:sldId id="4388" r:id="rId25"/>
    <p:sldId id="4389" r:id="rId26"/>
    <p:sldId id="4336" r:id="rId27"/>
    <p:sldId id="4381" r:id="rId28"/>
    <p:sldId id="4390" r:id="rId29"/>
    <p:sldId id="431" r:id="rId30"/>
    <p:sldId id="4404" r:id="rId31"/>
    <p:sldId id="798" r:id="rId32"/>
    <p:sldId id="799" r:id="rId33"/>
    <p:sldId id="2147482782" r:id="rId34"/>
    <p:sldId id="4377" r:id="rId35"/>
    <p:sldId id="4258" r:id="rId36"/>
    <p:sldId id="4259" r:id="rId37"/>
    <p:sldId id="4260" r:id="rId38"/>
    <p:sldId id="2147482942" r:id="rId39"/>
    <p:sldId id="2147482783" r:id="rId40"/>
    <p:sldId id="4319" r:id="rId41"/>
    <p:sldId id="4349" r:id="rId42"/>
    <p:sldId id="568" r:id="rId43"/>
    <p:sldId id="2147482484" r:id="rId44"/>
    <p:sldId id="2147482474" r:id="rId45"/>
    <p:sldId id="2147482495" r:id="rId46"/>
    <p:sldId id="2147482476" r:id="rId47"/>
    <p:sldId id="2147482477" r:id="rId48"/>
    <p:sldId id="2147482478" r:id="rId49"/>
    <p:sldId id="2147482479" r:id="rId50"/>
    <p:sldId id="2147482480" r:id="rId51"/>
    <p:sldId id="2147482481" r:id="rId52"/>
    <p:sldId id="2134804385" r:id="rId53"/>
    <p:sldId id="2147482360" r:id="rId54"/>
    <p:sldId id="2147482366" r:id="rId55"/>
    <p:sldId id="4405" r:id="rId56"/>
    <p:sldId id="270" r:id="rId57"/>
    <p:sldId id="4225" r:id="rId58"/>
    <p:sldId id="538" r:id="rId59"/>
    <p:sldId id="539" r:id="rId60"/>
    <p:sldId id="540" r:id="rId61"/>
    <p:sldId id="541" r:id="rId62"/>
    <p:sldId id="271" r:id="rId63"/>
    <p:sldId id="273" r:id="rId64"/>
    <p:sldId id="276" r:id="rId65"/>
    <p:sldId id="277" r:id="rId66"/>
    <p:sldId id="280" r:id="rId67"/>
    <p:sldId id="4394" r:id="rId68"/>
    <p:sldId id="339" r:id="rId69"/>
    <p:sldId id="283" r:id="rId70"/>
    <p:sldId id="284" r:id="rId71"/>
    <p:sldId id="4342" r:id="rId72"/>
    <p:sldId id="355" r:id="rId73"/>
    <p:sldId id="289" r:id="rId74"/>
    <p:sldId id="2147482943" r:id="rId75"/>
    <p:sldId id="292" r:id="rId76"/>
    <p:sldId id="4386" r:id="rId77"/>
    <p:sldId id="4546" r:id="rId78"/>
    <p:sldId id="4547" r:id="rId79"/>
    <p:sldId id="4549" r:id="rId80"/>
    <p:sldId id="507" r:id="rId81"/>
    <p:sldId id="4550" r:id="rId82"/>
    <p:sldId id="4355" r:id="rId83"/>
    <p:sldId id="4542" r:id="rId84"/>
    <p:sldId id="4543" r:id="rId85"/>
    <p:sldId id="315" r:id="rId86"/>
    <p:sldId id="316" r:id="rId87"/>
    <p:sldId id="4280" r:id="rId88"/>
    <p:sldId id="4281" r:id="rId89"/>
    <p:sldId id="4282" r:id="rId90"/>
    <p:sldId id="4283" r:id="rId91"/>
    <p:sldId id="4284" r:id="rId92"/>
    <p:sldId id="317" r:id="rId93"/>
    <p:sldId id="4286" r:id="rId94"/>
    <p:sldId id="4323" r:id="rId95"/>
    <p:sldId id="293" r:id="rId96"/>
    <p:sldId id="2147482947" r:id="rId97"/>
    <p:sldId id="4400" r:id="rId98"/>
    <p:sldId id="4290" r:id="rId99"/>
    <p:sldId id="450" r:id="rId100"/>
    <p:sldId id="4295" r:id="rId101"/>
    <p:sldId id="2147482921" r:id="rId102"/>
    <p:sldId id="2147482920" r:id="rId103"/>
    <p:sldId id="2147482922" r:id="rId104"/>
    <p:sldId id="2147482923" r:id="rId105"/>
    <p:sldId id="2147482924" r:id="rId106"/>
    <p:sldId id="2147482925" r:id="rId107"/>
    <p:sldId id="2147482926" r:id="rId108"/>
    <p:sldId id="2147482927" r:id="rId109"/>
    <p:sldId id="665" r:id="rId110"/>
    <p:sldId id="2147482939" r:id="rId111"/>
    <p:sldId id="2147482941" r:id="rId112"/>
    <p:sldId id="2147482945" r:id="rId113"/>
    <p:sldId id="4551" r:id="rId114"/>
    <p:sldId id="4448" r:id="rId115"/>
    <p:sldId id="2147482944" r:id="rId116"/>
    <p:sldId id="4409" r:id="rId117"/>
    <p:sldId id="4552" r:id="rId118"/>
    <p:sldId id="4406" r:id="rId119"/>
    <p:sldId id="4407" r:id="rId120"/>
    <p:sldId id="4408" r:id="rId121"/>
    <p:sldId id="4412" r:id="rId122"/>
    <p:sldId id="4533" r:id="rId123"/>
    <p:sldId id="2147482951" r:id="rId124"/>
    <p:sldId id="2147482456" r:id="rId125"/>
    <p:sldId id="2147482463" r:id="rId126"/>
    <p:sldId id="4451" r:id="rId127"/>
    <p:sldId id="2147482464" r:id="rId128"/>
    <p:sldId id="4452" r:id="rId129"/>
    <p:sldId id="2147482465" r:id="rId130"/>
    <p:sldId id="4453" r:id="rId131"/>
    <p:sldId id="2147482466" r:id="rId132"/>
    <p:sldId id="4454" r:id="rId133"/>
    <p:sldId id="4536" r:id="rId134"/>
    <p:sldId id="261" r:id="rId135"/>
    <p:sldId id="2147482946" r:id="rId136"/>
    <p:sldId id="4554" r:id="rId137"/>
    <p:sldId id="451" r:id="rId138"/>
    <p:sldId id="4555" r:id="rId139"/>
    <p:sldId id="4382" r:id="rId140"/>
    <p:sldId id="4254" r:id="rId141"/>
    <p:sldId id="4240" r:id="rId142"/>
    <p:sldId id="4241" r:id="rId143"/>
    <p:sldId id="4242" r:id="rId144"/>
    <p:sldId id="2147482948" r:id="rId145"/>
    <p:sldId id="2191" r:id="rId146"/>
    <p:sldId id="4302" r:id="rId147"/>
    <p:sldId id="4304" r:id="rId148"/>
    <p:sldId id="4370" r:id="rId149"/>
    <p:sldId id="4371" r:id="rId150"/>
    <p:sldId id="4372" r:id="rId151"/>
    <p:sldId id="4373" r:id="rId152"/>
    <p:sldId id="4374" r:id="rId153"/>
    <p:sldId id="4375" r:id="rId154"/>
    <p:sldId id="4557" r:id="rId155"/>
    <p:sldId id="4558" r:id="rId156"/>
    <p:sldId id="354" r:id="rId157"/>
    <p:sldId id="360" r:id="rId158"/>
    <p:sldId id="2147482813" r:id="rId159"/>
    <p:sldId id="2147482814" r:id="rId160"/>
    <p:sldId id="305" r:id="rId161"/>
    <p:sldId id="2147482914" r:id="rId162"/>
    <p:sldId id="2147482915" r:id="rId163"/>
    <p:sldId id="2147482884" r:id="rId164"/>
    <p:sldId id="2147482848" r:id="rId165"/>
    <p:sldId id="2147482885" r:id="rId166"/>
    <p:sldId id="2147482886" r:id="rId167"/>
    <p:sldId id="2147482887" r:id="rId168"/>
    <p:sldId id="631" r:id="rId169"/>
    <p:sldId id="2095" r:id="rId170"/>
    <p:sldId id="4362" r:id="rId171"/>
    <p:sldId id="4361" r:id="rId172"/>
    <p:sldId id="265" r:id="rId173"/>
    <p:sldId id="4539" r:id="rId174"/>
    <p:sldId id="2147482949" r:id="rId175"/>
  </p:sldIdLst>
  <p:sldSz cx="18288000" cy="10287000"/>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68561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371239"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05685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742473"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3428091"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113710"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4799328"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5484947" algn="l" defTabSz="1371239"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3240" userDrawn="1">
          <p15:clr>
            <a:srgbClr val="A4A3A4"/>
          </p15:clr>
        </p15:guide>
        <p15:guide id="2" orient="horz" pos="3989" userDrawn="1">
          <p15:clr>
            <a:srgbClr val="A4A3A4"/>
          </p15:clr>
        </p15:guide>
        <p15:guide id="3" orient="horz" pos="518" userDrawn="1">
          <p15:clr>
            <a:srgbClr val="A4A3A4"/>
          </p15:clr>
        </p15:guide>
        <p15:guide id="4" orient="horz" pos="5418" userDrawn="1">
          <p15:clr>
            <a:srgbClr val="A4A3A4"/>
          </p15:clr>
        </p15:guide>
        <p15:guide id="5" orient="horz" pos="1605" userDrawn="1">
          <p15:clr>
            <a:srgbClr val="A4A3A4"/>
          </p15:clr>
        </p15:guide>
        <p15:guide id="6" pos="7031" userDrawn="1">
          <p15:clr>
            <a:srgbClr val="A4A3A4"/>
          </p15:clr>
        </p15:guide>
        <p15:guide id="7" pos="6123" userDrawn="1">
          <p15:clr>
            <a:srgbClr val="A4A3A4"/>
          </p15:clr>
        </p15:guide>
        <p15:guide id="8" pos="10704" userDrawn="1">
          <p15:clr>
            <a:srgbClr val="A4A3A4"/>
          </p15:clr>
        </p15:guide>
        <p15:guide id="9" pos="11069" userDrawn="1">
          <p15:clr>
            <a:srgbClr val="A4A3A4"/>
          </p15:clr>
        </p15:guide>
        <p15:guide id="10" pos="45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DA5"/>
    <a:srgbClr val="BBAC80"/>
    <a:srgbClr val="FBFED1"/>
    <a:srgbClr val="6D429B"/>
    <a:srgbClr val="0153A5"/>
    <a:srgbClr val="0092CE"/>
    <a:srgbClr val="01A791"/>
    <a:srgbClr val="989CD0"/>
    <a:srgbClr val="B2B5DC"/>
    <a:srgbClr val="404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0B41FC-6AE1-4B97-A7E3-5ED4F2D9BBC1}" v="16" dt="2025-01-10T14:53:58.61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194" autoAdjust="0"/>
  </p:normalViewPr>
  <p:slideViewPr>
    <p:cSldViewPr>
      <p:cViewPr varScale="1">
        <p:scale>
          <a:sx n="56" d="100"/>
          <a:sy n="56" d="100"/>
        </p:scale>
        <p:origin x="595" y="0"/>
      </p:cViewPr>
      <p:guideLst>
        <p:guide orient="horz" pos="3240"/>
        <p:guide orient="horz" pos="3989"/>
        <p:guide orient="horz" pos="518"/>
        <p:guide orient="horz" pos="5418"/>
        <p:guide orient="horz" pos="1605"/>
        <p:guide pos="7031"/>
        <p:guide pos="6123"/>
        <p:guide pos="10704"/>
        <p:guide pos="11069"/>
        <p:guide pos="453"/>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03698"/>
    </p:cViewPr>
  </p:sorterViewPr>
  <p:notesViewPr>
    <p:cSldViewPr>
      <p:cViewPr varScale="1">
        <p:scale>
          <a:sx n="63" d="100"/>
          <a:sy n="63" d="100"/>
        </p:scale>
        <p:origin x="3206"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microsoft.com/office/2016/11/relationships/changesInfo" Target="changesInfos/changesInfo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Cymbaum" userId="338462daf36faf1b" providerId="LiveId" clId="{E30B41FC-6AE1-4B97-A7E3-5ED4F2D9BBC1}"/>
    <pc:docChg chg="undo custSel addSld delSld modSld sldOrd">
      <pc:chgData name="John Cymbaum" userId="338462daf36faf1b" providerId="LiveId" clId="{E30B41FC-6AE1-4B97-A7E3-5ED4F2D9BBC1}" dt="2025-01-10T15:52:51.869" v="192" actId="1076"/>
      <pc:docMkLst>
        <pc:docMk/>
      </pc:docMkLst>
      <pc:sldChg chg="del">
        <pc:chgData name="John Cymbaum" userId="338462daf36faf1b" providerId="LiveId" clId="{E30B41FC-6AE1-4B97-A7E3-5ED4F2D9BBC1}" dt="2025-01-10T14:43:03.399" v="22" actId="47"/>
        <pc:sldMkLst>
          <pc:docMk/>
          <pc:sldMk cId="1465055584" sldId="272"/>
        </pc:sldMkLst>
      </pc:sldChg>
      <pc:sldChg chg="del">
        <pc:chgData name="John Cymbaum" userId="338462daf36faf1b" providerId="LiveId" clId="{E30B41FC-6AE1-4B97-A7E3-5ED4F2D9BBC1}" dt="2025-01-10T14:43:14.342" v="23" actId="47"/>
        <pc:sldMkLst>
          <pc:docMk/>
          <pc:sldMk cId="1838161122" sldId="279"/>
        </pc:sldMkLst>
      </pc:sldChg>
      <pc:sldChg chg="add del">
        <pc:chgData name="John Cymbaum" userId="338462daf36faf1b" providerId="LiveId" clId="{E30B41FC-6AE1-4B97-A7E3-5ED4F2D9BBC1}" dt="2025-01-10T14:39:27.417" v="10" actId="47"/>
        <pc:sldMkLst>
          <pc:docMk/>
          <pc:sldMk cId="2102583338" sldId="288"/>
        </pc:sldMkLst>
      </pc:sldChg>
      <pc:sldChg chg="del">
        <pc:chgData name="John Cymbaum" userId="338462daf36faf1b" providerId="LiveId" clId="{E30B41FC-6AE1-4B97-A7E3-5ED4F2D9BBC1}" dt="2025-01-10T14:52:18.886" v="55" actId="47"/>
        <pc:sldMkLst>
          <pc:docMk/>
          <pc:sldMk cId="174584420" sldId="333"/>
        </pc:sldMkLst>
      </pc:sldChg>
      <pc:sldChg chg="del">
        <pc:chgData name="John Cymbaum" userId="338462daf36faf1b" providerId="LiveId" clId="{E30B41FC-6AE1-4B97-A7E3-5ED4F2D9BBC1}" dt="2025-01-10T14:52:40.171" v="56" actId="47"/>
        <pc:sldMkLst>
          <pc:docMk/>
          <pc:sldMk cId="949291879" sldId="341"/>
        </pc:sldMkLst>
      </pc:sldChg>
      <pc:sldChg chg="del">
        <pc:chgData name="John Cymbaum" userId="338462daf36faf1b" providerId="LiveId" clId="{E30B41FC-6AE1-4B97-A7E3-5ED4F2D9BBC1}" dt="2025-01-10T14:41:24.320" v="19" actId="47"/>
        <pc:sldMkLst>
          <pc:docMk/>
          <pc:sldMk cId="1507614908" sldId="370"/>
        </pc:sldMkLst>
      </pc:sldChg>
      <pc:sldChg chg="del">
        <pc:chgData name="John Cymbaum" userId="338462daf36faf1b" providerId="LiveId" clId="{E30B41FC-6AE1-4B97-A7E3-5ED4F2D9BBC1}" dt="2025-01-10T14:52:18.886" v="55" actId="47"/>
        <pc:sldMkLst>
          <pc:docMk/>
          <pc:sldMk cId="3444593527" sldId="458"/>
        </pc:sldMkLst>
      </pc:sldChg>
      <pc:sldChg chg="del">
        <pc:chgData name="John Cymbaum" userId="338462daf36faf1b" providerId="LiveId" clId="{E30B41FC-6AE1-4B97-A7E3-5ED4F2D9BBC1}" dt="2025-01-10T14:42:26.735" v="21" actId="47"/>
        <pc:sldMkLst>
          <pc:docMk/>
          <pc:sldMk cId="743724586" sldId="770"/>
        </pc:sldMkLst>
      </pc:sldChg>
      <pc:sldChg chg="add del">
        <pc:chgData name="John Cymbaum" userId="338462daf36faf1b" providerId="LiveId" clId="{E30B41FC-6AE1-4B97-A7E3-5ED4F2D9BBC1}" dt="2025-01-10T14:38:38.924" v="5" actId="47"/>
        <pc:sldMkLst>
          <pc:docMk/>
          <pc:sldMk cId="3551493396" sldId="829"/>
        </pc:sldMkLst>
      </pc:sldChg>
      <pc:sldChg chg="del">
        <pc:chgData name="John Cymbaum" userId="338462daf36faf1b" providerId="LiveId" clId="{E30B41FC-6AE1-4B97-A7E3-5ED4F2D9BBC1}" dt="2025-01-10T14:52:40.171" v="56" actId="47"/>
        <pc:sldMkLst>
          <pc:docMk/>
          <pc:sldMk cId="15725626" sldId="4278"/>
        </pc:sldMkLst>
      </pc:sldChg>
      <pc:sldChg chg="del">
        <pc:chgData name="John Cymbaum" userId="338462daf36faf1b" providerId="LiveId" clId="{E30B41FC-6AE1-4B97-A7E3-5ED4F2D9BBC1}" dt="2025-01-10T14:52:57.800" v="57" actId="47"/>
        <pc:sldMkLst>
          <pc:docMk/>
          <pc:sldMk cId="2253172011" sldId="4303"/>
        </pc:sldMkLst>
      </pc:sldChg>
      <pc:sldChg chg="del">
        <pc:chgData name="John Cymbaum" userId="338462daf36faf1b" providerId="LiveId" clId="{E30B41FC-6AE1-4B97-A7E3-5ED4F2D9BBC1}" dt="2025-01-10T14:50:26.414" v="53" actId="47"/>
        <pc:sldMkLst>
          <pc:docMk/>
          <pc:sldMk cId="561977439" sldId="4313"/>
        </pc:sldMkLst>
      </pc:sldChg>
      <pc:sldChg chg="del">
        <pc:chgData name="John Cymbaum" userId="338462daf36faf1b" providerId="LiveId" clId="{E30B41FC-6AE1-4B97-A7E3-5ED4F2D9BBC1}" dt="2025-01-10T14:39:20.826" v="9" actId="47"/>
        <pc:sldMkLst>
          <pc:docMk/>
          <pc:sldMk cId="1176384982" sldId="4315"/>
        </pc:sldMkLst>
      </pc:sldChg>
      <pc:sldChg chg="add del">
        <pc:chgData name="John Cymbaum" userId="338462daf36faf1b" providerId="LiveId" clId="{E30B41FC-6AE1-4B97-A7E3-5ED4F2D9BBC1}" dt="2025-01-10T14:38:45.808" v="6" actId="47"/>
        <pc:sldMkLst>
          <pc:docMk/>
          <pc:sldMk cId="7143658" sldId="4324"/>
        </pc:sldMkLst>
      </pc:sldChg>
      <pc:sldChg chg="del">
        <pc:chgData name="John Cymbaum" userId="338462daf36faf1b" providerId="LiveId" clId="{E30B41FC-6AE1-4B97-A7E3-5ED4F2D9BBC1}" dt="2025-01-10T14:51:38.804" v="54" actId="47"/>
        <pc:sldMkLst>
          <pc:docMk/>
          <pc:sldMk cId="2656732739" sldId="4327"/>
        </pc:sldMkLst>
      </pc:sldChg>
      <pc:sldChg chg="del">
        <pc:chgData name="John Cymbaum" userId="338462daf36faf1b" providerId="LiveId" clId="{E30B41FC-6AE1-4B97-A7E3-5ED4F2D9BBC1}" dt="2025-01-10T14:40:33.994" v="13" actId="47"/>
        <pc:sldMkLst>
          <pc:docMk/>
          <pc:sldMk cId="1173628144" sldId="4333"/>
        </pc:sldMkLst>
      </pc:sldChg>
      <pc:sldChg chg="del">
        <pc:chgData name="John Cymbaum" userId="338462daf36faf1b" providerId="LiveId" clId="{E30B41FC-6AE1-4B97-A7E3-5ED4F2D9BBC1}" dt="2025-01-10T14:41:22.586" v="18" actId="47"/>
        <pc:sldMkLst>
          <pc:docMk/>
          <pc:sldMk cId="4107788615" sldId="4335"/>
        </pc:sldMkLst>
      </pc:sldChg>
      <pc:sldChg chg="del">
        <pc:chgData name="John Cymbaum" userId="338462daf36faf1b" providerId="LiveId" clId="{E30B41FC-6AE1-4B97-A7E3-5ED4F2D9BBC1}" dt="2025-01-10T14:42:26.735" v="21" actId="47"/>
        <pc:sldMkLst>
          <pc:docMk/>
          <pc:sldMk cId="2111807536" sldId="4337"/>
        </pc:sldMkLst>
      </pc:sldChg>
      <pc:sldChg chg="del">
        <pc:chgData name="John Cymbaum" userId="338462daf36faf1b" providerId="LiveId" clId="{E30B41FC-6AE1-4B97-A7E3-5ED4F2D9BBC1}" dt="2025-01-10T14:55:40.040" v="70" actId="47"/>
        <pc:sldMkLst>
          <pc:docMk/>
          <pc:sldMk cId="1775684094" sldId="4340"/>
        </pc:sldMkLst>
      </pc:sldChg>
      <pc:sldChg chg="del">
        <pc:chgData name="John Cymbaum" userId="338462daf36faf1b" providerId="LiveId" clId="{E30B41FC-6AE1-4B97-A7E3-5ED4F2D9BBC1}" dt="2025-01-10T14:55:40.040" v="70" actId="47"/>
        <pc:sldMkLst>
          <pc:docMk/>
          <pc:sldMk cId="3712986204" sldId="4341"/>
        </pc:sldMkLst>
      </pc:sldChg>
      <pc:sldChg chg="del">
        <pc:chgData name="John Cymbaum" userId="338462daf36faf1b" providerId="LiveId" clId="{E30B41FC-6AE1-4B97-A7E3-5ED4F2D9BBC1}" dt="2025-01-10T14:55:40.040" v="70" actId="47"/>
        <pc:sldMkLst>
          <pc:docMk/>
          <pc:sldMk cId="1467070433" sldId="4348"/>
        </pc:sldMkLst>
      </pc:sldChg>
      <pc:sldChg chg="add del">
        <pc:chgData name="John Cymbaum" userId="338462daf36faf1b" providerId="LiveId" clId="{E30B41FC-6AE1-4B97-A7E3-5ED4F2D9BBC1}" dt="2025-01-10T14:39:00.206" v="7" actId="47"/>
        <pc:sldMkLst>
          <pc:docMk/>
          <pc:sldMk cId="4067463106" sldId="4350"/>
        </pc:sldMkLst>
      </pc:sldChg>
      <pc:sldChg chg="del">
        <pc:chgData name="John Cymbaum" userId="338462daf36faf1b" providerId="LiveId" clId="{E30B41FC-6AE1-4B97-A7E3-5ED4F2D9BBC1}" dt="2025-01-10T14:55:40.040" v="70" actId="47"/>
        <pc:sldMkLst>
          <pc:docMk/>
          <pc:sldMk cId="3263519169" sldId="4353"/>
        </pc:sldMkLst>
      </pc:sldChg>
      <pc:sldChg chg="del">
        <pc:chgData name="John Cymbaum" userId="338462daf36faf1b" providerId="LiveId" clId="{E30B41FC-6AE1-4B97-A7E3-5ED4F2D9BBC1}" dt="2025-01-10T14:44:48.420" v="24" actId="47"/>
        <pc:sldMkLst>
          <pc:docMk/>
          <pc:sldMk cId="2251233184" sldId="4357"/>
        </pc:sldMkLst>
      </pc:sldChg>
      <pc:sldChg chg="del">
        <pc:chgData name="John Cymbaum" userId="338462daf36faf1b" providerId="LiveId" clId="{E30B41FC-6AE1-4B97-A7E3-5ED4F2D9BBC1}" dt="2025-01-10T14:40:10.451" v="12" actId="47"/>
        <pc:sldMkLst>
          <pc:docMk/>
          <pc:sldMk cId="3520762492" sldId="4359"/>
        </pc:sldMkLst>
      </pc:sldChg>
      <pc:sldChg chg="del">
        <pc:chgData name="John Cymbaum" userId="338462daf36faf1b" providerId="LiveId" clId="{E30B41FC-6AE1-4B97-A7E3-5ED4F2D9BBC1}" dt="2025-01-10T14:55:40.040" v="70" actId="47"/>
        <pc:sldMkLst>
          <pc:docMk/>
          <pc:sldMk cId="3566581787" sldId="4364"/>
        </pc:sldMkLst>
      </pc:sldChg>
      <pc:sldChg chg="del">
        <pc:chgData name="John Cymbaum" userId="338462daf36faf1b" providerId="LiveId" clId="{E30B41FC-6AE1-4B97-A7E3-5ED4F2D9BBC1}" dt="2025-01-10T14:40:01.190" v="11" actId="47"/>
        <pc:sldMkLst>
          <pc:docMk/>
          <pc:sldMk cId="1545007418" sldId="4365"/>
        </pc:sldMkLst>
      </pc:sldChg>
      <pc:sldChg chg="del">
        <pc:chgData name="John Cymbaum" userId="338462daf36faf1b" providerId="LiveId" clId="{E30B41FC-6AE1-4B97-A7E3-5ED4F2D9BBC1}" dt="2025-01-10T14:40:01.190" v="11" actId="47"/>
        <pc:sldMkLst>
          <pc:docMk/>
          <pc:sldMk cId="3613849891" sldId="4366"/>
        </pc:sldMkLst>
      </pc:sldChg>
      <pc:sldChg chg="del">
        <pc:chgData name="John Cymbaum" userId="338462daf36faf1b" providerId="LiveId" clId="{E30B41FC-6AE1-4B97-A7E3-5ED4F2D9BBC1}" dt="2025-01-10T14:40:01.190" v="11" actId="47"/>
        <pc:sldMkLst>
          <pc:docMk/>
          <pc:sldMk cId="1654936792" sldId="4367"/>
        </pc:sldMkLst>
      </pc:sldChg>
      <pc:sldChg chg="del">
        <pc:chgData name="John Cymbaum" userId="338462daf36faf1b" providerId="LiveId" clId="{E30B41FC-6AE1-4B97-A7E3-5ED4F2D9BBC1}" dt="2025-01-10T14:40:01.190" v="11" actId="47"/>
        <pc:sldMkLst>
          <pc:docMk/>
          <pc:sldMk cId="1699140939" sldId="4368"/>
        </pc:sldMkLst>
      </pc:sldChg>
      <pc:sldChg chg="del">
        <pc:chgData name="John Cymbaum" userId="338462daf36faf1b" providerId="LiveId" clId="{E30B41FC-6AE1-4B97-A7E3-5ED4F2D9BBC1}" dt="2025-01-10T14:40:01.190" v="11" actId="47"/>
        <pc:sldMkLst>
          <pc:docMk/>
          <pc:sldMk cId="1391983745" sldId="4369"/>
        </pc:sldMkLst>
      </pc:sldChg>
      <pc:sldChg chg="delSp modAnim">
        <pc:chgData name="John Cymbaum" userId="338462daf36faf1b" providerId="LiveId" clId="{E30B41FC-6AE1-4B97-A7E3-5ED4F2D9BBC1}" dt="2025-01-10T14:53:27.890" v="58" actId="478"/>
        <pc:sldMkLst>
          <pc:docMk/>
          <pc:sldMk cId="3913296157" sldId="4370"/>
        </pc:sldMkLst>
        <pc:spChg chg="del">
          <ac:chgData name="John Cymbaum" userId="338462daf36faf1b" providerId="LiveId" clId="{E30B41FC-6AE1-4B97-A7E3-5ED4F2D9BBC1}" dt="2025-01-10T14:53:27.890" v="58" actId="478"/>
          <ac:spMkLst>
            <pc:docMk/>
            <pc:sldMk cId="3913296157" sldId="4370"/>
            <ac:spMk id="5" creationId="{A5F07BB4-6B27-4594-91CD-FD0CF463641E}"/>
          </ac:spMkLst>
        </pc:spChg>
        <pc:picChg chg="del">
          <ac:chgData name="John Cymbaum" userId="338462daf36faf1b" providerId="LiveId" clId="{E30B41FC-6AE1-4B97-A7E3-5ED4F2D9BBC1}" dt="2025-01-10T14:53:27.890" v="58" actId="478"/>
          <ac:picMkLst>
            <pc:docMk/>
            <pc:sldMk cId="3913296157" sldId="4370"/>
            <ac:picMk id="5122" creationId="{7F661077-7A09-4DC3-B664-39E02C1BF2B3}"/>
          </ac:picMkLst>
        </pc:picChg>
      </pc:sldChg>
      <pc:sldChg chg="delSp modAnim">
        <pc:chgData name="John Cymbaum" userId="338462daf36faf1b" providerId="LiveId" clId="{E30B41FC-6AE1-4B97-A7E3-5ED4F2D9BBC1}" dt="2025-01-10T14:53:32.692" v="59" actId="478"/>
        <pc:sldMkLst>
          <pc:docMk/>
          <pc:sldMk cId="4090798748" sldId="4371"/>
        </pc:sldMkLst>
        <pc:spChg chg="del">
          <ac:chgData name="John Cymbaum" userId="338462daf36faf1b" providerId="LiveId" clId="{E30B41FC-6AE1-4B97-A7E3-5ED4F2D9BBC1}" dt="2025-01-10T14:53:32.692" v="59" actId="478"/>
          <ac:spMkLst>
            <pc:docMk/>
            <pc:sldMk cId="4090798748" sldId="4371"/>
            <ac:spMk id="6" creationId="{13987188-895F-4E2F-ACF1-010B83F092A5}"/>
          </ac:spMkLst>
        </pc:spChg>
        <pc:picChg chg="del">
          <ac:chgData name="John Cymbaum" userId="338462daf36faf1b" providerId="LiveId" clId="{E30B41FC-6AE1-4B97-A7E3-5ED4F2D9BBC1}" dt="2025-01-10T14:53:32.692" v="59" actId="478"/>
          <ac:picMkLst>
            <pc:docMk/>
            <pc:sldMk cId="4090798748" sldId="4371"/>
            <ac:picMk id="1026" creationId="{40EA1969-94E3-4704-AB6E-317FCDBB871C}"/>
          </ac:picMkLst>
        </pc:picChg>
      </pc:sldChg>
      <pc:sldChg chg="delSp modAnim">
        <pc:chgData name="John Cymbaum" userId="338462daf36faf1b" providerId="LiveId" clId="{E30B41FC-6AE1-4B97-A7E3-5ED4F2D9BBC1}" dt="2025-01-10T14:53:37.187" v="60" actId="478"/>
        <pc:sldMkLst>
          <pc:docMk/>
          <pc:sldMk cId="3526107552" sldId="4372"/>
        </pc:sldMkLst>
        <pc:spChg chg="del">
          <ac:chgData name="John Cymbaum" userId="338462daf36faf1b" providerId="LiveId" clId="{E30B41FC-6AE1-4B97-A7E3-5ED4F2D9BBC1}" dt="2025-01-10T14:53:37.187" v="60" actId="478"/>
          <ac:spMkLst>
            <pc:docMk/>
            <pc:sldMk cId="3526107552" sldId="4372"/>
            <ac:spMk id="8" creationId="{C8D9DD4C-5388-435E-9249-9C154E2205D3}"/>
          </ac:spMkLst>
        </pc:spChg>
        <pc:picChg chg="del">
          <ac:chgData name="John Cymbaum" userId="338462daf36faf1b" providerId="LiveId" clId="{E30B41FC-6AE1-4B97-A7E3-5ED4F2D9BBC1}" dt="2025-01-10T14:53:37.187" v="60" actId="478"/>
          <ac:picMkLst>
            <pc:docMk/>
            <pc:sldMk cId="3526107552" sldId="4372"/>
            <ac:picMk id="1026" creationId="{37F188ED-0596-43A3-872F-B24C9B953290}"/>
          </ac:picMkLst>
        </pc:picChg>
      </pc:sldChg>
      <pc:sldChg chg="delSp modAnim">
        <pc:chgData name="John Cymbaum" userId="338462daf36faf1b" providerId="LiveId" clId="{E30B41FC-6AE1-4B97-A7E3-5ED4F2D9BBC1}" dt="2025-01-10T14:53:41.669" v="61" actId="478"/>
        <pc:sldMkLst>
          <pc:docMk/>
          <pc:sldMk cId="1858907678" sldId="4373"/>
        </pc:sldMkLst>
        <pc:spChg chg="del">
          <ac:chgData name="John Cymbaum" userId="338462daf36faf1b" providerId="LiveId" clId="{E30B41FC-6AE1-4B97-A7E3-5ED4F2D9BBC1}" dt="2025-01-10T14:53:41.669" v="61" actId="478"/>
          <ac:spMkLst>
            <pc:docMk/>
            <pc:sldMk cId="1858907678" sldId="4373"/>
            <ac:spMk id="6" creationId="{8D4870C1-50D0-4808-857F-B09F56C81B2D}"/>
          </ac:spMkLst>
        </pc:spChg>
        <pc:picChg chg="del">
          <ac:chgData name="John Cymbaum" userId="338462daf36faf1b" providerId="LiveId" clId="{E30B41FC-6AE1-4B97-A7E3-5ED4F2D9BBC1}" dt="2025-01-10T14:53:41.669" v="61" actId="478"/>
          <ac:picMkLst>
            <pc:docMk/>
            <pc:sldMk cId="1858907678" sldId="4373"/>
            <ac:picMk id="7170" creationId="{E83DBD07-574D-47E3-B33C-F1F489AF7BBB}"/>
          </ac:picMkLst>
        </pc:picChg>
      </pc:sldChg>
      <pc:sldChg chg="delSp modAnim">
        <pc:chgData name="John Cymbaum" userId="338462daf36faf1b" providerId="LiveId" clId="{E30B41FC-6AE1-4B97-A7E3-5ED4F2D9BBC1}" dt="2025-01-10T14:53:46.197" v="62" actId="478"/>
        <pc:sldMkLst>
          <pc:docMk/>
          <pc:sldMk cId="2234970723" sldId="4374"/>
        </pc:sldMkLst>
        <pc:spChg chg="del">
          <ac:chgData name="John Cymbaum" userId="338462daf36faf1b" providerId="LiveId" clId="{E30B41FC-6AE1-4B97-A7E3-5ED4F2D9BBC1}" dt="2025-01-10T14:53:46.197" v="62" actId="478"/>
          <ac:spMkLst>
            <pc:docMk/>
            <pc:sldMk cId="2234970723" sldId="4374"/>
            <ac:spMk id="9" creationId="{668509A6-8C68-48BA-847F-4B5BB5294952}"/>
          </ac:spMkLst>
        </pc:spChg>
        <pc:picChg chg="del">
          <ac:chgData name="John Cymbaum" userId="338462daf36faf1b" providerId="LiveId" clId="{E30B41FC-6AE1-4B97-A7E3-5ED4F2D9BBC1}" dt="2025-01-10T14:53:46.197" v="62" actId="478"/>
          <ac:picMkLst>
            <pc:docMk/>
            <pc:sldMk cId="2234970723" sldId="4374"/>
            <ac:picMk id="4098" creationId="{C24F493F-1F3C-4ECD-BBD3-DAABFA3318C4}"/>
          </ac:picMkLst>
        </pc:picChg>
      </pc:sldChg>
      <pc:sldChg chg="delSp modAnim">
        <pc:chgData name="John Cymbaum" userId="338462daf36faf1b" providerId="LiveId" clId="{E30B41FC-6AE1-4B97-A7E3-5ED4F2D9BBC1}" dt="2025-01-10T14:53:50.412" v="63" actId="478"/>
        <pc:sldMkLst>
          <pc:docMk/>
          <pc:sldMk cId="1898253494" sldId="4375"/>
        </pc:sldMkLst>
        <pc:spChg chg="del">
          <ac:chgData name="John Cymbaum" userId="338462daf36faf1b" providerId="LiveId" clId="{E30B41FC-6AE1-4B97-A7E3-5ED4F2D9BBC1}" dt="2025-01-10T14:53:50.412" v="63" actId="478"/>
          <ac:spMkLst>
            <pc:docMk/>
            <pc:sldMk cId="1898253494" sldId="4375"/>
            <ac:spMk id="7" creationId="{07CEDF45-5490-4847-8E47-8BB65C71B8B3}"/>
          </ac:spMkLst>
        </pc:spChg>
        <pc:picChg chg="del">
          <ac:chgData name="John Cymbaum" userId="338462daf36faf1b" providerId="LiveId" clId="{E30B41FC-6AE1-4B97-A7E3-5ED4F2D9BBC1}" dt="2025-01-10T14:53:50.412" v="63" actId="478"/>
          <ac:picMkLst>
            <pc:docMk/>
            <pc:sldMk cId="1898253494" sldId="4375"/>
            <ac:picMk id="6" creationId="{0CFBA0AC-1E69-4943-9E40-F5BF9DE00EE4}"/>
          </ac:picMkLst>
        </pc:picChg>
      </pc:sldChg>
      <pc:sldChg chg="add del">
        <pc:chgData name="John Cymbaum" userId="338462daf36faf1b" providerId="LiveId" clId="{E30B41FC-6AE1-4B97-A7E3-5ED4F2D9BBC1}" dt="2025-01-10T14:39:02.761" v="8" actId="47"/>
        <pc:sldMkLst>
          <pc:docMk/>
          <pc:sldMk cId="3228435478" sldId="4380"/>
        </pc:sldMkLst>
      </pc:sldChg>
      <pc:sldChg chg="del">
        <pc:chgData name="John Cymbaum" userId="338462daf36faf1b" providerId="LiveId" clId="{E30B41FC-6AE1-4B97-A7E3-5ED4F2D9BBC1}" dt="2025-01-10T14:55:12.853" v="67" actId="47"/>
        <pc:sldMkLst>
          <pc:docMk/>
          <pc:sldMk cId="636117886" sldId="4383"/>
        </pc:sldMkLst>
      </pc:sldChg>
      <pc:sldChg chg="del">
        <pc:chgData name="John Cymbaum" userId="338462daf36faf1b" providerId="LiveId" clId="{E30B41FC-6AE1-4B97-A7E3-5ED4F2D9BBC1}" dt="2025-01-10T14:41:12.176" v="17" actId="47"/>
        <pc:sldMkLst>
          <pc:docMk/>
          <pc:sldMk cId="400464479" sldId="4385"/>
        </pc:sldMkLst>
      </pc:sldChg>
      <pc:sldChg chg="addSp modSp mod modAnim">
        <pc:chgData name="John Cymbaum" userId="338462daf36faf1b" providerId="LiveId" clId="{E30B41FC-6AE1-4B97-A7E3-5ED4F2D9BBC1}" dt="2025-01-10T14:48:15.249" v="36"/>
        <pc:sldMkLst>
          <pc:docMk/>
          <pc:sldMk cId="1094018295" sldId="4386"/>
        </pc:sldMkLst>
        <pc:spChg chg="add mod">
          <ac:chgData name="John Cymbaum" userId="338462daf36faf1b" providerId="LiveId" clId="{E30B41FC-6AE1-4B97-A7E3-5ED4F2D9BBC1}" dt="2025-01-10T14:48:09.100" v="35" actId="1035"/>
          <ac:spMkLst>
            <pc:docMk/>
            <pc:sldMk cId="1094018295" sldId="4386"/>
            <ac:spMk id="6" creationId="{C88BC953-B4AE-87A0-C490-79BFA9598BB2}"/>
          </ac:spMkLst>
        </pc:spChg>
      </pc:sldChg>
      <pc:sldChg chg="add del">
        <pc:chgData name="John Cymbaum" userId="338462daf36faf1b" providerId="LiveId" clId="{E30B41FC-6AE1-4B97-A7E3-5ED4F2D9BBC1}" dt="2025-01-10T14:39:00.206" v="7" actId="47"/>
        <pc:sldMkLst>
          <pc:docMk/>
          <pc:sldMk cId="3147151541" sldId="4392"/>
        </pc:sldMkLst>
      </pc:sldChg>
      <pc:sldChg chg="del">
        <pc:chgData name="John Cymbaum" userId="338462daf36faf1b" providerId="LiveId" clId="{E30B41FC-6AE1-4B97-A7E3-5ED4F2D9BBC1}" dt="2025-01-10T14:55:40.040" v="70" actId="47"/>
        <pc:sldMkLst>
          <pc:docMk/>
          <pc:sldMk cId="1931390544" sldId="4393"/>
        </pc:sldMkLst>
      </pc:sldChg>
      <pc:sldChg chg="add del">
        <pc:chgData name="John Cymbaum" userId="338462daf36faf1b" providerId="LiveId" clId="{E30B41FC-6AE1-4B97-A7E3-5ED4F2D9BBC1}" dt="2025-01-10T14:39:27.417" v="10" actId="47"/>
        <pc:sldMkLst>
          <pc:docMk/>
          <pc:sldMk cId="1954639729" sldId="4396"/>
        </pc:sldMkLst>
      </pc:sldChg>
      <pc:sldChg chg="delSp">
        <pc:chgData name="John Cymbaum" userId="338462daf36faf1b" providerId="LiveId" clId="{E30B41FC-6AE1-4B97-A7E3-5ED4F2D9BBC1}" dt="2025-01-10T14:46:12.535" v="25" actId="478"/>
        <pc:sldMkLst>
          <pc:docMk/>
          <pc:sldMk cId="134787296" sldId="4533"/>
        </pc:sldMkLst>
        <pc:picChg chg="del">
          <ac:chgData name="John Cymbaum" userId="338462daf36faf1b" providerId="LiveId" clId="{E30B41FC-6AE1-4B97-A7E3-5ED4F2D9BBC1}" dt="2025-01-10T14:46:12.535" v="25" actId="478"/>
          <ac:picMkLst>
            <pc:docMk/>
            <pc:sldMk cId="134787296" sldId="4533"/>
            <ac:picMk id="2" creationId="{2C86C39B-E788-804D-9D52-123B2FD52878}"/>
          </ac:picMkLst>
        </pc:picChg>
      </pc:sldChg>
      <pc:sldChg chg="ord">
        <pc:chgData name="John Cymbaum" userId="338462daf36faf1b" providerId="LiveId" clId="{E30B41FC-6AE1-4B97-A7E3-5ED4F2D9BBC1}" dt="2025-01-10T14:55:28.461" v="69"/>
        <pc:sldMkLst>
          <pc:docMk/>
          <pc:sldMk cId="700538025" sldId="4539"/>
        </pc:sldMkLst>
      </pc:sldChg>
      <pc:sldChg chg="del">
        <pc:chgData name="John Cymbaum" userId="338462daf36faf1b" providerId="LiveId" clId="{E30B41FC-6AE1-4B97-A7E3-5ED4F2D9BBC1}" dt="2025-01-10T14:52:18.886" v="55" actId="47"/>
        <pc:sldMkLst>
          <pc:docMk/>
          <pc:sldMk cId="2195027561" sldId="4548"/>
        </pc:sldMkLst>
      </pc:sldChg>
      <pc:sldChg chg="addSp modSp mod modAnim">
        <pc:chgData name="John Cymbaum" userId="338462daf36faf1b" providerId="LiveId" clId="{E30B41FC-6AE1-4B97-A7E3-5ED4F2D9BBC1}" dt="2025-01-10T14:49:54.406" v="52" actId="1036"/>
        <pc:sldMkLst>
          <pc:docMk/>
          <pc:sldMk cId="348084674" sldId="4554"/>
        </pc:sldMkLst>
        <pc:spChg chg="add mod">
          <ac:chgData name="John Cymbaum" userId="338462daf36faf1b" providerId="LiveId" clId="{E30B41FC-6AE1-4B97-A7E3-5ED4F2D9BBC1}" dt="2025-01-10T14:49:54.406" v="52" actId="1036"/>
          <ac:spMkLst>
            <pc:docMk/>
            <pc:sldMk cId="348084674" sldId="4554"/>
            <ac:spMk id="6" creationId="{42A22E4C-6F3E-0F95-A46F-49EA8D23910C}"/>
          </ac:spMkLst>
        </pc:spChg>
      </pc:sldChg>
      <pc:sldChg chg="delSp modAnim">
        <pc:chgData name="John Cymbaum" userId="338462daf36faf1b" providerId="LiveId" clId="{E30B41FC-6AE1-4B97-A7E3-5ED4F2D9BBC1}" dt="2025-01-10T14:53:55.172" v="64" actId="478"/>
        <pc:sldMkLst>
          <pc:docMk/>
          <pc:sldMk cId="2193328037" sldId="4557"/>
        </pc:sldMkLst>
        <pc:spChg chg="del">
          <ac:chgData name="John Cymbaum" userId="338462daf36faf1b" providerId="LiveId" clId="{E30B41FC-6AE1-4B97-A7E3-5ED4F2D9BBC1}" dt="2025-01-10T14:53:55.172" v="64" actId="478"/>
          <ac:spMkLst>
            <pc:docMk/>
            <pc:sldMk cId="2193328037" sldId="4557"/>
            <ac:spMk id="9" creationId="{8CB50A1D-9239-40DD-B443-75A9D3821B73}"/>
          </ac:spMkLst>
        </pc:spChg>
        <pc:picChg chg="del">
          <ac:chgData name="John Cymbaum" userId="338462daf36faf1b" providerId="LiveId" clId="{E30B41FC-6AE1-4B97-A7E3-5ED4F2D9BBC1}" dt="2025-01-10T14:53:55.172" v="64" actId="478"/>
          <ac:picMkLst>
            <pc:docMk/>
            <pc:sldMk cId="2193328037" sldId="4557"/>
            <ac:picMk id="8194" creationId="{CD9BB5E3-A07A-4928-B0BC-7F1DC0958334}"/>
          </ac:picMkLst>
        </pc:picChg>
      </pc:sldChg>
      <pc:sldChg chg="delSp modAnim">
        <pc:chgData name="John Cymbaum" userId="338462daf36faf1b" providerId="LiveId" clId="{E30B41FC-6AE1-4B97-A7E3-5ED4F2D9BBC1}" dt="2025-01-10T14:53:58.618" v="65" actId="478"/>
        <pc:sldMkLst>
          <pc:docMk/>
          <pc:sldMk cId="1596074184" sldId="4558"/>
        </pc:sldMkLst>
        <pc:spChg chg="del">
          <ac:chgData name="John Cymbaum" userId="338462daf36faf1b" providerId="LiveId" clId="{E30B41FC-6AE1-4B97-A7E3-5ED4F2D9BBC1}" dt="2025-01-10T14:53:58.618" v="65" actId="478"/>
          <ac:spMkLst>
            <pc:docMk/>
            <pc:sldMk cId="1596074184" sldId="4558"/>
            <ac:spMk id="7" creationId="{900B0ADB-A37C-4CA5-A1CA-D2C33FD7183F}"/>
          </ac:spMkLst>
        </pc:spChg>
        <pc:picChg chg="del">
          <ac:chgData name="John Cymbaum" userId="338462daf36faf1b" providerId="LiveId" clId="{E30B41FC-6AE1-4B97-A7E3-5ED4F2D9BBC1}" dt="2025-01-10T14:53:58.618" v="65" actId="478"/>
          <ac:picMkLst>
            <pc:docMk/>
            <pc:sldMk cId="1596074184" sldId="4558"/>
            <ac:picMk id="9218" creationId="{E0D474C8-4CF7-459F-AAB5-C8674BD1322D}"/>
          </ac:picMkLst>
        </pc:picChg>
      </pc:sldChg>
      <pc:sldChg chg="del">
        <pc:chgData name="John Cymbaum" userId="338462daf36faf1b" providerId="LiveId" clId="{E30B41FC-6AE1-4B97-A7E3-5ED4F2D9BBC1}" dt="2025-01-10T14:55:46.814" v="71" actId="47"/>
        <pc:sldMkLst>
          <pc:docMk/>
          <pc:sldMk cId="2965397812" sldId="4559"/>
        </pc:sldMkLst>
      </pc:sldChg>
      <pc:sldChg chg="del">
        <pc:chgData name="John Cymbaum" userId="338462daf36faf1b" providerId="LiveId" clId="{E30B41FC-6AE1-4B97-A7E3-5ED4F2D9BBC1}" dt="2025-01-10T14:55:46.814" v="71" actId="47"/>
        <pc:sldMkLst>
          <pc:docMk/>
          <pc:sldMk cId="0" sldId="4560"/>
        </pc:sldMkLst>
      </pc:sldChg>
      <pc:sldChg chg="del">
        <pc:chgData name="John Cymbaum" userId="338462daf36faf1b" providerId="LiveId" clId="{E30B41FC-6AE1-4B97-A7E3-5ED4F2D9BBC1}" dt="2025-01-10T14:42:16.625" v="20" actId="47"/>
        <pc:sldMkLst>
          <pc:docMk/>
          <pc:sldMk cId="3939648078" sldId="2147482754"/>
        </pc:sldMkLst>
      </pc:sldChg>
      <pc:sldChg chg="addSp delSp modSp mod">
        <pc:chgData name="John Cymbaum" userId="338462daf36faf1b" providerId="LiveId" clId="{E30B41FC-6AE1-4B97-A7E3-5ED4F2D9BBC1}" dt="2025-01-10T15:52:51.869" v="192" actId="1076"/>
        <pc:sldMkLst>
          <pc:docMk/>
          <pc:sldMk cId="59863257" sldId="2147482884"/>
        </pc:sldMkLst>
        <pc:spChg chg="add del">
          <ac:chgData name="John Cymbaum" userId="338462daf36faf1b" providerId="LiveId" clId="{E30B41FC-6AE1-4B97-A7E3-5ED4F2D9BBC1}" dt="2025-01-10T15:47:42.375" v="73" actId="478"/>
          <ac:spMkLst>
            <pc:docMk/>
            <pc:sldMk cId="59863257" sldId="2147482884"/>
            <ac:spMk id="5" creationId="{7989DC67-A62C-70BE-6EC1-C7D5C45EC431}"/>
          </ac:spMkLst>
        </pc:spChg>
        <pc:spChg chg="add del">
          <ac:chgData name="John Cymbaum" userId="338462daf36faf1b" providerId="LiveId" clId="{E30B41FC-6AE1-4B97-A7E3-5ED4F2D9BBC1}" dt="2025-01-10T15:48:06.304" v="75" actId="478"/>
          <ac:spMkLst>
            <pc:docMk/>
            <pc:sldMk cId="59863257" sldId="2147482884"/>
            <ac:spMk id="7" creationId="{4E7A7E75-88C4-45A4-F52F-B77CABBEFF40}"/>
          </ac:spMkLst>
        </pc:spChg>
        <pc:spChg chg="add mod">
          <ac:chgData name="John Cymbaum" userId="338462daf36faf1b" providerId="LiveId" clId="{E30B41FC-6AE1-4B97-A7E3-5ED4F2D9BBC1}" dt="2025-01-10T15:52:51.869" v="192" actId="1076"/>
          <ac:spMkLst>
            <pc:docMk/>
            <pc:sldMk cId="59863257" sldId="2147482884"/>
            <ac:spMk id="8" creationId="{3ED32F65-654E-7154-9DD8-D14A2695A854}"/>
          </ac:spMkLst>
        </pc:spChg>
        <pc:spChg chg="del topLvl">
          <ac:chgData name="John Cymbaum" userId="338462daf36faf1b" providerId="LiveId" clId="{E30B41FC-6AE1-4B97-A7E3-5ED4F2D9BBC1}" dt="2025-01-10T15:52:42.969" v="189" actId="478"/>
          <ac:spMkLst>
            <pc:docMk/>
            <pc:sldMk cId="59863257" sldId="2147482884"/>
            <ac:spMk id="12" creationId="{056B95AD-0165-C48E-643A-D9B011FCFBE2}"/>
          </ac:spMkLst>
        </pc:spChg>
        <pc:grpChg chg="del">
          <ac:chgData name="John Cymbaum" userId="338462daf36faf1b" providerId="LiveId" clId="{E30B41FC-6AE1-4B97-A7E3-5ED4F2D9BBC1}" dt="2025-01-10T15:52:42.969" v="189" actId="478"/>
          <ac:grpSpMkLst>
            <pc:docMk/>
            <pc:sldMk cId="59863257" sldId="2147482884"/>
            <ac:grpSpMk id="2" creationId="{29A76DF6-F05E-6BBA-DFF5-FD9E831CD312}"/>
          </ac:grpSpMkLst>
        </pc:grpChg>
        <pc:picChg chg="topLvl">
          <ac:chgData name="John Cymbaum" userId="338462daf36faf1b" providerId="LiveId" clId="{E30B41FC-6AE1-4B97-A7E3-5ED4F2D9BBC1}" dt="2025-01-10T15:52:42.969" v="189" actId="478"/>
          <ac:picMkLst>
            <pc:docMk/>
            <pc:sldMk cId="59863257" sldId="2147482884"/>
            <ac:picMk id="11" creationId="{B66D9AD1-0F2C-2F1D-CA75-E4F749DC49BC}"/>
          </ac:picMkLst>
        </pc:picChg>
        <pc:picChg chg="del">
          <ac:chgData name="John Cymbaum" userId="338462daf36faf1b" providerId="LiveId" clId="{E30B41FC-6AE1-4B97-A7E3-5ED4F2D9BBC1}" dt="2025-01-10T15:52:45.246" v="190" actId="478"/>
          <ac:picMkLst>
            <pc:docMk/>
            <pc:sldMk cId="59863257" sldId="2147482884"/>
            <ac:picMk id="13" creationId="{C77E4660-6369-A7DA-9C31-E2FA6BF2C1C5}"/>
          </ac:picMkLst>
        </pc:picChg>
      </pc:sldChg>
      <pc:sldChg chg="del">
        <pc:chgData name="John Cymbaum" userId="338462daf36faf1b" providerId="LiveId" clId="{E30B41FC-6AE1-4B97-A7E3-5ED4F2D9BBC1}" dt="2025-01-10T14:54:41.786" v="66" actId="47"/>
        <pc:sldMkLst>
          <pc:docMk/>
          <pc:sldMk cId="1737993359" sldId="2147482916"/>
        </pc:sldMkLst>
      </pc:sldChg>
      <pc:sldChg chg="del">
        <pc:chgData name="John Cymbaum" userId="338462daf36faf1b" providerId="LiveId" clId="{E30B41FC-6AE1-4B97-A7E3-5ED4F2D9BBC1}" dt="2025-01-10T14:54:41.786" v="66" actId="47"/>
        <pc:sldMkLst>
          <pc:docMk/>
          <pc:sldMk cId="470924239" sldId="2147482917"/>
        </pc:sldMkLst>
      </pc:sldChg>
      <pc:sldChg chg="addSp modSp mod modAnim">
        <pc:chgData name="John Cymbaum" userId="338462daf36faf1b" providerId="LiveId" clId="{E30B41FC-6AE1-4B97-A7E3-5ED4F2D9BBC1}" dt="2025-01-10T14:48:53.379" v="42" actId="1035"/>
        <pc:sldMkLst>
          <pc:docMk/>
          <pc:sldMk cId="77996578" sldId="2147482947"/>
        </pc:sldMkLst>
        <pc:spChg chg="add mod">
          <ac:chgData name="John Cymbaum" userId="338462daf36faf1b" providerId="LiveId" clId="{E30B41FC-6AE1-4B97-A7E3-5ED4F2D9BBC1}" dt="2025-01-10T14:48:53.379" v="42" actId="1035"/>
          <ac:spMkLst>
            <pc:docMk/>
            <pc:sldMk cId="77996578" sldId="2147482947"/>
            <ac:spMk id="6" creationId="{EAF12CBD-16BC-83C5-E33A-508EF2072376}"/>
          </ac:spMkLst>
        </pc:spChg>
      </pc:sldChg>
      <pc:sldChg chg="add del">
        <pc:chgData name="John Cymbaum" userId="338462daf36faf1b" providerId="LiveId" clId="{E30B41FC-6AE1-4B97-A7E3-5ED4F2D9BBC1}" dt="2025-01-10T14:40:48.760" v="15"/>
        <pc:sldMkLst>
          <pc:docMk/>
          <pc:sldMk cId="3834455729" sldId="2147482950"/>
        </pc:sldMkLst>
      </pc:sldChg>
      <pc:sldChg chg="add">
        <pc:chgData name="John Cymbaum" userId="338462daf36faf1b" providerId="LiveId" clId="{E30B41FC-6AE1-4B97-A7E3-5ED4F2D9BBC1}" dt="2025-01-10T14:40:53.267" v="16"/>
        <pc:sldMkLst>
          <pc:docMk/>
          <pc:sldMk cId="4020220204" sldId="2147482950"/>
        </pc:sldMkLst>
      </pc:sldChg>
      <pc:sldChg chg="add">
        <pc:chgData name="John Cymbaum" userId="338462daf36faf1b" providerId="LiveId" clId="{E30B41FC-6AE1-4B97-A7E3-5ED4F2D9BBC1}" dt="2025-01-10T14:46:13.651" v="26"/>
        <pc:sldMkLst>
          <pc:docMk/>
          <pc:sldMk cId="447010426" sldId="2147482951"/>
        </pc:sldMkLst>
      </pc:sldChg>
      <pc:sldMasterChg chg="delSldLayout">
        <pc:chgData name="John Cymbaum" userId="338462daf36faf1b" providerId="LiveId" clId="{E30B41FC-6AE1-4B97-A7E3-5ED4F2D9BBC1}" dt="2025-01-10T14:55:46.814" v="71" actId="47"/>
        <pc:sldMasterMkLst>
          <pc:docMk/>
          <pc:sldMasterMk cId="0" sldId="2147483737"/>
        </pc:sldMasterMkLst>
        <pc:sldLayoutChg chg="del">
          <pc:chgData name="John Cymbaum" userId="338462daf36faf1b" providerId="LiveId" clId="{E30B41FC-6AE1-4B97-A7E3-5ED4F2D9BBC1}" dt="2025-01-10T14:55:40.040" v="70" actId="47"/>
          <pc:sldLayoutMkLst>
            <pc:docMk/>
            <pc:sldMasterMk cId="0" sldId="2147483737"/>
            <pc:sldLayoutMk cId="1254133061" sldId="2147484373"/>
          </pc:sldLayoutMkLst>
        </pc:sldLayoutChg>
        <pc:sldLayoutChg chg="del">
          <pc:chgData name="John Cymbaum" userId="338462daf36faf1b" providerId="LiveId" clId="{E30B41FC-6AE1-4B97-A7E3-5ED4F2D9BBC1}" dt="2025-01-10T14:55:46.814" v="71" actId="47"/>
          <pc:sldLayoutMkLst>
            <pc:docMk/>
            <pc:sldMasterMk cId="0" sldId="2147483737"/>
            <pc:sldLayoutMk cId="156917952" sldId="2147484379"/>
          </pc:sldLayoutMkLst>
        </pc:sldLayoutChg>
      </pc:sldMasterChg>
    </pc:docChg>
  </pc:docChgLst>
</pc:chgInfo>
</file>

<file path=ppt/diagrams/_rels/data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svg"/><Relationship Id="rId1" Type="http://schemas.openxmlformats.org/officeDocument/2006/relationships/image" Target="../media/image153.png"/><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svg"/><Relationship Id="rId1" Type="http://schemas.openxmlformats.org/officeDocument/2006/relationships/image" Target="../media/image153.png"/><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115290-7458-479E-8EEC-76AC2180BE8D}"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pt-BR"/>
        </a:p>
      </dgm:t>
    </dgm:pt>
    <dgm:pt modelId="{BF896625-CF9D-4310-B41C-23EB7C94E8A2}">
      <dgm:prSet/>
      <dgm:spPr/>
      <dgm:t>
        <a:bodyPr/>
        <a:lstStyle/>
        <a:p>
          <a:r>
            <a:rPr lang="pt-BR" b="0" dirty="0"/>
            <a:t>Dá o alicerce à estratégia do negócio</a:t>
          </a:r>
          <a:endParaRPr lang="pt-BR" dirty="0"/>
        </a:p>
      </dgm:t>
    </dgm:pt>
    <dgm:pt modelId="{85B6B7D7-CE89-48AB-8DDE-146552867FC1}" type="parTrans" cxnId="{FAFA8274-E940-46FC-9099-A6C9D10B9C99}">
      <dgm:prSet/>
      <dgm:spPr/>
      <dgm:t>
        <a:bodyPr/>
        <a:lstStyle/>
        <a:p>
          <a:endParaRPr lang="pt-BR"/>
        </a:p>
      </dgm:t>
    </dgm:pt>
    <dgm:pt modelId="{16EF590E-4C8E-4FE6-9C4A-EB56D76F0A22}" type="sibTrans" cxnId="{FAFA8274-E940-46FC-9099-A6C9D10B9C99}">
      <dgm:prSet/>
      <dgm:spPr/>
      <dgm:t>
        <a:bodyPr/>
        <a:lstStyle/>
        <a:p>
          <a:endParaRPr lang="pt-BR"/>
        </a:p>
      </dgm:t>
    </dgm:pt>
    <dgm:pt modelId="{5331B709-0B3F-4ED9-8CC8-5D721B83BB81}">
      <dgm:prSet/>
      <dgm:spPr/>
      <dgm:t>
        <a:bodyPr/>
        <a:lstStyle/>
        <a:p>
          <a:r>
            <a:rPr lang="pt-BR" b="0"/>
            <a:t>Tem influência decisiva sobre a motivação individual</a:t>
          </a:r>
          <a:endParaRPr lang="pt-BR"/>
        </a:p>
      </dgm:t>
    </dgm:pt>
    <dgm:pt modelId="{E85C7C6B-8AFF-4833-9847-B7935EF74D19}" type="parTrans" cxnId="{10CA1D8E-1B7C-4E73-99DD-915DE2943E8D}">
      <dgm:prSet/>
      <dgm:spPr/>
      <dgm:t>
        <a:bodyPr/>
        <a:lstStyle/>
        <a:p>
          <a:endParaRPr lang="pt-BR"/>
        </a:p>
      </dgm:t>
    </dgm:pt>
    <dgm:pt modelId="{A9435E2D-0CFC-47FD-AFCC-EEC8FC0CB6F9}" type="sibTrans" cxnId="{10CA1D8E-1B7C-4E73-99DD-915DE2943E8D}">
      <dgm:prSet/>
      <dgm:spPr/>
      <dgm:t>
        <a:bodyPr/>
        <a:lstStyle/>
        <a:p>
          <a:endParaRPr lang="pt-BR"/>
        </a:p>
      </dgm:t>
    </dgm:pt>
    <dgm:pt modelId="{CBA121C5-E53D-4870-A9C8-071FF2538AF8}">
      <dgm:prSet/>
      <dgm:spPr/>
      <dgm:t>
        <a:bodyPr/>
        <a:lstStyle/>
        <a:p>
          <a:r>
            <a:rPr lang="pt-BR" b="0" dirty="0"/>
            <a:t>É preponderante para a cultura da organização</a:t>
          </a:r>
          <a:endParaRPr lang="pt-BR" dirty="0"/>
        </a:p>
      </dgm:t>
    </dgm:pt>
    <dgm:pt modelId="{3FDAA6BD-119E-4682-951A-93E34E7ACE11}" type="parTrans" cxnId="{F580695E-164E-4E49-AB18-8044E92989D7}">
      <dgm:prSet/>
      <dgm:spPr/>
      <dgm:t>
        <a:bodyPr/>
        <a:lstStyle/>
        <a:p>
          <a:endParaRPr lang="pt-BR"/>
        </a:p>
      </dgm:t>
    </dgm:pt>
    <dgm:pt modelId="{34A6E0EE-E2D4-4F84-BB2D-721B94C5DA7F}" type="sibTrans" cxnId="{F580695E-164E-4E49-AB18-8044E92989D7}">
      <dgm:prSet/>
      <dgm:spPr/>
      <dgm:t>
        <a:bodyPr/>
        <a:lstStyle/>
        <a:p>
          <a:endParaRPr lang="pt-BR"/>
        </a:p>
      </dgm:t>
    </dgm:pt>
    <dgm:pt modelId="{7CA30592-2AB1-444A-A0F6-0F4C804209F1}">
      <dgm:prSet/>
      <dgm:spPr/>
      <dgm:t>
        <a:bodyPr/>
        <a:lstStyle/>
        <a:p>
          <a:r>
            <a:rPr lang="pt-BR" b="0" dirty="0"/>
            <a:t>É o fundamento para a excelência dos processos</a:t>
          </a:r>
          <a:endParaRPr lang="pt-BR" dirty="0"/>
        </a:p>
      </dgm:t>
    </dgm:pt>
    <dgm:pt modelId="{0F7D7A79-6FB9-43CD-9FA5-76C495482EF9}" type="parTrans" cxnId="{B0FDE236-11F7-4C9A-A7C8-4AE284355C8D}">
      <dgm:prSet/>
      <dgm:spPr/>
      <dgm:t>
        <a:bodyPr/>
        <a:lstStyle/>
        <a:p>
          <a:endParaRPr lang="pt-BR"/>
        </a:p>
      </dgm:t>
    </dgm:pt>
    <dgm:pt modelId="{FE8503AF-3CA3-4994-884B-8AF2524E5D45}" type="sibTrans" cxnId="{B0FDE236-11F7-4C9A-A7C8-4AE284355C8D}">
      <dgm:prSet/>
      <dgm:spPr/>
      <dgm:t>
        <a:bodyPr/>
        <a:lstStyle/>
        <a:p>
          <a:endParaRPr lang="pt-BR"/>
        </a:p>
      </dgm:t>
    </dgm:pt>
    <dgm:pt modelId="{6989F5FF-2EAE-4CB0-B11B-1638C6F2EEDC}" type="pres">
      <dgm:prSet presAssocID="{91115290-7458-479E-8EEC-76AC2180BE8D}" presName="linear" presStyleCnt="0">
        <dgm:presLayoutVars>
          <dgm:animLvl val="lvl"/>
          <dgm:resizeHandles val="exact"/>
        </dgm:presLayoutVars>
      </dgm:prSet>
      <dgm:spPr/>
    </dgm:pt>
    <dgm:pt modelId="{43234714-4A22-4122-8B2B-676297DFBB1F}" type="pres">
      <dgm:prSet presAssocID="{CBA121C5-E53D-4870-A9C8-071FF2538AF8}" presName="parentText" presStyleLbl="node1" presStyleIdx="0" presStyleCnt="4">
        <dgm:presLayoutVars>
          <dgm:chMax val="0"/>
          <dgm:bulletEnabled val="1"/>
        </dgm:presLayoutVars>
      </dgm:prSet>
      <dgm:spPr/>
    </dgm:pt>
    <dgm:pt modelId="{BA998678-2E2C-43FC-ABFC-82B6721A1799}" type="pres">
      <dgm:prSet presAssocID="{34A6E0EE-E2D4-4F84-BB2D-721B94C5DA7F}" presName="spacer" presStyleCnt="0"/>
      <dgm:spPr/>
    </dgm:pt>
    <dgm:pt modelId="{614B9838-226E-49E7-96E5-AB99AB62F79A}" type="pres">
      <dgm:prSet presAssocID="{BF896625-CF9D-4310-B41C-23EB7C94E8A2}" presName="parentText" presStyleLbl="node1" presStyleIdx="1" presStyleCnt="4">
        <dgm:presLayoutVars>
          <dgm:chMax val="0"/>
          <dgm:bulletEnabled val="1"/>
        </dgm:presLayoutVars>
      </dgm:prSet>
      <dgm:spPr/>
    </dgm:pt>
    <dgm:pt modelId="{E1E284C3-319F-4522-99F6-873EDDDA93F4}" type="pres">
      <dgm:prSet presAssocID="{16EF590E-4C8E-4FE6-9C4A-EB56D76F0A22}" presName="spacer" presStyleCnt="0"/>
      <dgm:spPr/>
    </dgm:pt>
    <dgm:pt modelId="{21179171-7681-4F05-A80E-F70ACDD3794E}" type="pres">
      <dgm:prSet presAssocID="{7CA30592-2AB1-444A-A0F6-0F4C804209F1}" presName="parentText" presStyleLbl="node1" presStyleIdx="2" presStyleCnt="4">
        <dgm:presLayoutVars>
          <dgm:chMax val="0"/>
          <dgm:bulletEnabled val="1"/>
        </dgm:presLayoutVars>
      </dgm:prSet>
      <dgm:spPr/>
    </dgm:pt>
    <dgm:pt modelId="{F9C1892C-6EAD-4C42-B774-482AC5C77A47}" type="pres">
      <dgm:prSet presAssocID="{FE8503AF-3CA3-4994-884B-8AF2524E5D45}" presName="spacer" presStyleCnt="0"/>
      <dgm:spPr/>
    </dgm:pt>
    <dgm:pt modelId="{0A14FE0D-BBCF-4475-924D-88F12FAD52EC}" type="pres">
      <dgm:prSet presAssocID="{5331B709-0B3F-4ED9-8CC8-5D721B83BB81}" presName="parentText" presStyleLbl="node1" presStyleIdx="3" presStyleCnt="4">
        <dgm:presLayoutVars>
          <dgm:chMax val="0"/>
          <dgm:bulletEnabled val="1"/>
        </dgm:presLayoutVars>
      </dgm:prSet>
      <dgm:spPr/>
    </dgm:pt>
  </dgm:ptLst>
  <dgm:cxnLst>
    <dgm:cxn modelId="{2A541004-EE81-4D0A-92D0-D5C9C584F6C2}" type="presOf" srcId="{CBA121C5-E53D-4870-A9C8-071FF2538AF8}" destId="{43234714-4A22-4122-8B2B-676297DFBB1F}" srcOrd="0" destOrd="0" presId="urn:microsoft.com/office/officeart/2005/8/layout/vList2"/>
    <dgm:cxn modelId="{589DF51A-4A92-47CA-99B0-BFC1718CBAD4}" type="presOf" srcId="{7CA30592-2AB1-444A-A0F6-0F4C804209F1}" destId="{21179171-7681-4F05-A80E-F70ACDD3794E}" srcOrd="0" destOrd="0" presId="urn:microsoft.com/office/officeart/2005/8/layout/vList2"/>
    <dgm:cxn modelId="{822AD41E-1A28-4488-9BBB-8968C948A4BF}" type="presOf" srcId="{91115290-7458-479E-8EEC-76AC2180BE8D}" destId="{6989F5FF-2EAE-4CB0-B11B-1638C6F2EEDC}" srcOrd="0" destOrd="0" presId="urn:microsoft.com/office/officeart/2005/8/layout/vList2"/>
    <dgm:cxn modelId="{B0FDE236-11F7-4C9A-A7C8-4AE284355C8D}" srcId="{91115290-7458-479E-8EEC-76AC2180BE8D}" destId="{7CA30592-2AB1-444A-A0F6-0F4C804209F1}" srcOrd="2" destOrd="0" parTransId="{0F7D7A79-6FB9-43CD-9FA5-76C495482EF9}" sibTransId="{FE8503AF-3CA3-4994-884B-8AF2524E5D45}"/>
    <dgm:cxn modelId="{F580695E-164E-4E49-AB18-8044E92989D7}" srcId="{91115290-7458-479E-8EEC-76AC2180BE8D}" destId="{CBA121C5-E53D-4870-A9C8-071FF2538AF8}" srcOrd="0" destOrd="0" parTransId="{3FDAA6BD-119E-4682-951A-93E34E7ACE11}" sibTransId="{34A6E0EE-E2D4-4F84-BB2D-721B94C5DA7F}"/>
    <dgm:cxn modelId="{26563965-29EA-4D66-90CD-E9262AE135AB}" type="presOf" srcId="{BF896625-CF9D-4310-B41C-23EB7C94E8A2}" destId="{614B9838-226E-49E7-96E5-AB99AB62F79A}" srcOrd="0" destOrd="0" presId="urn:microsoft.com/office/officeart/2005/8/layout/vList2"/>
    <dgm:cxn modelId="{FAFA8274-E940-46FC-9099-A6C9D10B9C99}" srcId="{91115290-7458-479E-8EEC-76AC2180BE8D}" destId="{BF896625-CF9D-4310-B41C-23EB7C94E8A2}" srcOrd="1" destOrd="0" parTransId="{85B6B7D7-CE89-48AB-8DDE-146552867FC1}" sibTransId="{16EF590E-4C8E-4FE6-9C4A-EB56D76F0A22}"/>
    <dgm:cxn modelId="{10CA1D8E-1B7C-4E73-99DD-915DE2943E8D}" srcId="{91115290-7458-479E-8EEC-76AC2180BE8D}" destId="{5331B709-0B3F-4ED9-8CC8-5D721B83BB81}" srcOrd="3" destOrd="0" parTransId="{E85C7C6B-8AFF-4833-9847-B7935EF74D19}" sibTransId="{A9435E2D-0CFC-47FD-AFCC-EEC8FC0CB6F9}"/>
    <dgm:cxn modelId="{9FD60B97-0D0E-4A2D-BDBC-C09ABBE85574}" type="presOf" srcId="{5331B709-0B3F-4ED9-8CC8-5D721B83BB81}" destId="{0A14FE0D-BBCF-4475-924D-88F12FAD52EC}" srcOrd="0" destOrd="0" presId="urn:microsoft.com/office/officeart/2005/8/layout/vList2"/>
    <dgm:cxn modelId="{C2D29245-9A3D-4D80-AFC7-65CBDB2E9478}" type="presParOf" srcId="{6989F5FF-2EAE-4CB0-B11B-1638C6F2EEDC}" destId="{43234714-4A22-4122-8B2B-676297DFBB1F}" srcOrd="0" destOrd="0" presId="urn:microsoft.com/office/officeart/2005/8/layout/vList2"/>
    <dgm:cxn modelId="{96ECC54B-A2C7-40CB-8531-1DC559DBE660}" type="presParOf" srcId="{6989F5FF-2EAE-4CB0-B11B-1638C6F2EEDC}" destId="{BA998678-2E2C-43FC-ABFC-82B6721A1799}" srcOrd="1" destOrd="0" presId="urn:microsoft.com/office/officeart/2005/8/layout/vList2"/>
    <dgm:cxn modelId="{7732984A-215C-46CC-8A97-6B94271C73F3}" type="presParOf" srcId="{6989F5FF-2EAE-4CB0-B11B-1638C6F2EEDC}" destId="{614B9838-226E-49E7-96E5-AB99AB62F79A}" srcOrd="2" destOrd="0" presId="urn:microsoft.com/office/officeart/2005/8/layout/vList2"/>
    <dgm:cxn modelId="{82A36B0D-BD30-4990-B76E-47E038CFA27B}" type="presParOf" srcId="{6989F5FF-2EAE-4CB0-B11B-1638C6F2EEDC}" destId="{E1E284C3-319F-4522-99F6-873EDDDA93F4}" srcOrd="3" destOrd="0" presId="urn:microsoft.com/office/officeart/2005/8/layout/vList2"/>
    <dgm:cxn modelId="{CEE52C90-9D82-4F3B-9A99-1DA4573EC5D3}" type="presParOf" srcId="{6989F5FF-2EAE-4CB0-B11B-1638C6F2EEDC}" destId="{21179171-7681-4F05-A80E-F70ACDD3794E}" srcOrd="4" destOrd="0" presId="urn:microsoft.com/office/officeart/2005/8/layout/vList2"/>
    <dgm:cxn modelId="{4715EDE0-6DDD-4A83-B086-2931E793D065}" type="presParOf" srcId="{6989F5FF-2EAE-4CB0-B11B-1638C6F2EEDC}" destId="{F9C1892C-6EAD-4C42-B774-482AC5C77A47}" srcOrd="5" destOrd="0" presId="urn:microsoft.com/office/officeart/2005/8/layout/vList2"/>
    <dgm:cxn modelId="{6774FCD6-436D-4A87-9DA6-A6E6990AC455}" type="presParOf" srcId="{6989F5FF-2EAE-4CB0-B11B-1638C6F2EEDC}" destId="{0A14FE0D-BBCF-4475-924D-88F12FAD52E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44AE44E-1641-4D40-BEDE-0DE371011873}" type="doc">
      <dgm:prSet loTypeId="urn:microsoft.com/office/officeart/2005/8/layout/process1" loCatId="process" qsTypeId="urn:microsoft.com/office/officeart/2005/8/quickstyle/simple1" qsCatId="simple" csTypeId="urn:microsoft.com/office/officeart/2005/8/colors/accent1_2" csCatId="accent1" phldr="1"/>
      <dgm:spPr/>
    </dgm:pt>
    <dgm:pt modelId="{6882843C-0E25-43C7-BD1B-2D1501FE39D9}">
      <dgm:prSet phldrT="[Texto]" custT="1"/>
      <dgm:spPr>
        <a:xfrm>
          <a:off x="1587" y="0"/>
          <a:ext cx="3385343" cy="992221"/>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pt-BR" sz="4400" b="1" dirty="0">
              <a:solidFill>
                <a:sysClr val="window" lastClr="FFFFFF"/>
              </a:solidFill>
              <a:latin typeface="+mj-lt"/>
              <a:ea typeface="+mn-ea"/>
              <a:cs typeface="+mn-cs"/>
            </a:rPr>
            <a:t>Vítima</a:t>
          </a:r>
          <a:endParaRPr lang="es-419" sz="4400" b="1" dirty="0">
            <a:solidFill>
              <a:sysClr val="window" lastClr="FFFFFF"/>
            </a:solidFill>
            <a:latin typeface="+mj-lt"/>
            <a:ea typeface="+mn-ea"/>
            <a:cs typeface="+mn-cs"/>
          </a:endParaRPr>
        </a:p>
      </dgm:t>
    </dgm:pt>
    <dgm:pt modelId="{B0DDE5B9-E8B1-451C-8CA0-0F3199FA17B2}" type="parTrans" cxnId="{96325962-FB2B-4E9D-9C10-E94B7FBFBBF8}">
      <dgm:prSet/>
      <dgm:spPr/>
      <dgm:t>
        <a:bodyPr/>
        <a:lstStyle/>
        <a:p>
          <a:endParaRPr lang="es-419" sz="4400" b="1">
            <a:latin typeface="+mj-lt"/>
          </a:endParaRPr>
        </a:p>
      </dgm:t>
    </dgm:pt>
    <dgm:pt modelId="{EAAB45F0-A175-41ED-9B2A-D75CB511335E}" type="sibTrans" cxnId="{96325962-FB2B-4E9D-9C10-E94B7FBFBBF8}">
      <dgm:prSet custT="1"/>
      <dgm:spPr>
        <a:xfrm>
          <a:off x="3725465" y="76327"/>
          <a:ext cx="717692" cy="839565"/>
        </a:xfrm>
        <a:prstGeom prst="rightArrow">
          <a:avLst>
            <a:gd name="adj1" fmla="val 60000"/>
            <a:gd name="adj2" fmla="val 50000"/>
          </a:avLst>
        </a:prstGeom>
        <a:solidFill>
          <a:srgbClr val="4472C4">
            <a:tint val="60000"/>
            <a:hueOff val="0"/>
            <a:satOff val="0"/>
            <a:lumOff val="0"/>
            <a:alphaOff val="0"/>
          </a:srgbClr>
        </a:solidFill>
        <a:ln>
          <a:noFill/>
        </a:ln>
        <a:effectLst/>
      </dgm:spPr>
      <dgm:t>
        <a:bodyPr/>
        <a:lstStyle/>
        <a:p>
          <a:pPr>
            <a:buNone/>
          </a:pPr>
          <a:endParaRPr lang="es-419" sz="4400" b="1">
            <a:solidFill>
              <a:sysClr val="window" lastClr="FFFFFF"/>
            </a:solidFill>
            <a:latin typeface="+mj-lt"/>
            <a:ea typeface="+mn-ea"/>
            <a:cs typeface="+mn-cs"/>
          </a:endParaRPr>
        </a:p>
      </dgm:t>
    </dgm:pt>
    <dgm:pt modelId="{709FBA79-70E9-473E-9455-44D210D0A8CC}">
      <dgm:prSet phldrT="[Texto]" custT="1"/>
      <dgm:spPr>
        <a:xfrm>
          <a:off x="4741068" y="0"/>
          <a:ext cx="3385343" cy="992221"/>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pt-BR" sz="4400" b="1" dirty="0">
              <a:solidFill>
                <a:sysClr val="window" lastClr="FFFFFF"/>
              </a:solidFill>
              <a:latin typeface="+mj-lt"/>
              <a:ea typeface="+mn-ea"/>
              <a:cs typeface="+mn-cs"/>
            </a:rPr>
            <a:t>Protagonista</a:t>
          </a:r>
          <a:endParaRPr lang="es-419" sz="4400" b="1" dirty="0">
            <a:solidFill>
              <a:sysClr val="window" lastClr="FFFFFF"/>
            </a:solidFill>
            <a:latin typeface="+mj-lt"/>
            <a:ea typeface="+mn-ea"/>
            <a:cs typeface="+mn-cs"/>
          </a:endParaRPr>
        </a:p>
      </dgm:t>
    </dgm:pt>
    <dgm:pt modelId="{AE930C9D-B5D5-4E02-82F8-F4BF86033BCC}" type="parTrans" cxnId="{F903355D-6000-4BCD-A7F8-100B62CB9730}">
      <dgm:prSet/>
      <dgm:spPr/>
      <dgm:t>
        <a:bodyPr/>
        <a:lstStyle/>
        <a:p>
          <a:endParaRPr lang="es-419" sz="4400" b="1">
            <a:latin typeface="+mj-lt"/>
          </a:endParaRPr>
        </a:p>
      </dgm:t>
    </dgm:pt>
    <dgm:pt modelId="{435AA28B-6C4D-4D45-B332-969FBB9DB54C}" type="sibTrans" cxnId="{F903355D-6000-4BCD-A7F8-100B62CB9730}">
      <dgm:prSet/>
      <dgm:spPr/>
      <dgm:t>
        <a:bodyPr/>
        <a:lstStyle/>
        <a:p>
          <a:endParaRPr lang="es-419" sz="4400" b="1">
            <a:latin typeface="+mj-lt"/>
          </a:endParaRPr>
        </a:p>
      </dgm:t>
    </dgm:pt>
    <dgm:pt modelId="{E3E3C16B-2171-449F-A91A-C3408F1BCC22}" type="pres">
      <dgm:prSet presAssocID="{844AE44E-1641-4D40-BEDE-0DE371011873}" presName="Name0" presStyleCnt="0">
        <dgm:presLayoutVars>
          <dgm:dir/>
          <dgm:resizeHandles val="exact"/>
        </dgm:presLayoutVars>
      </dgm:prSet>
      <dgm:spPr/>
    </dgm:pt>
    <dgm:pt modelId="{AACC085D-DDBF-480A-A8ED-45E0423A4F3C}" type="pres">
      <dgm:prSet presAssocID="{6882843C-0E25-43C7-BD1B-2D1501FE39D9}" presName="node" presStyleLbl="node1" presStyleIdx="0" presStyleCnt="2">
        <dgm:presLayoutVars>
          <dgm:bulletEnabled val="1"/>
        </dgm:presLayoutVars>
      </dgm:prSet>
      <dgm:spPr/>
    </dgm:pt>
    <dgm:pt modelId="{597C6223-D095-4F5C-860C-1F626A74E12E}" type="pres">
      <dgm:prSet presAssocID="{EAAB45F0-A175-41ED-9B2A-D75CB511335E}" presName="sibTrans" presStyleLbl="sibTrans2D1" presStyleIdx="0" presStyleCnt="1"/>
      <dgm:spPr/>
    </dgm:pt>
    <dgm:pt modelId="{57DC850C-7BF0-4BB0-BACA-A6CFDF434B75}" type="pres">
      <dgm:prSet presAssocID="{EAAB45F0-A175-41ED-9B2A-D75CB511335E}" presName="connectorText" presStyleLbl="sibTrans2D1" presStyleIdx="0" presStyleCnt="1"/>
      <dgm:spPr/>
    </dgm:pt>
    <dgm:pt modelId="{18FFE665-4B78-42FE-BCF6-B5C96EC26CDF}" type="pres">
      <dgm:prSet presAssocID="{709FBA79-70E9-473E-9455-44D210D0A8CC}" presName="node" presStyleLbl="node1" presStyleIdx="1" presStyleCnt="2">
        <dgm:presLayoutVars>
          <dgm:bulletEnabled val="1"/>
        </dgm:presLayoutVars>
      </dgm:prSet>
      <dgm:spPr/>
    </dgm:pt>
  </dgm:ptLst>
  <dgm:cxnLst>
    <dgm:cxn modelId="{DA53D50C-3A32-4C74-8CC9-FFF69991F803}" type="presOf" srcId="{EAAB45F0-A175-41ED-9B2A-D75CB511335E}" destId="{597C6223-D095-4F5C-860C-1F626A74E12E}" srcOrd="0" destOrd="0" presId="urn:microsoft.com/office/officeart/2005/8/layout/process1"/>
    <dgm:cxn modelId="{E6AE7A12-21D3-41EC-8C78-5D5F952E17DB}" type="presOf" srcId="{EAAB45F0-A175-41ED-9B2A-D75CB511335E}" destId="{57DC850C-7BF0-4BB0-BACA-A6CFDF434B75}" srcOrd="1" destOrd="0" presId="urn:microsoft.com/office/officeart/2005/8/layout/process1"/>
    <dgm:cxn modelId="{91130320-B430-4409-B096-E214D3B6E004}" type="presOf" srcId="{6882843C-0E25-43C7-BD1B-2D1501FE39D9}" destId="{AACC085D-DDBF-480A-A8ED-45E0423A4F3C}" srcOrd="0" destOrd="0" presId="urn:microsoft.com/office/officeart/2005/8/layout/process1"/>
    <dgm:cxn modelId="{F903355D-6000-4BCD-A7F8-100B62CB9730}" srcId="{844AE44E-1641-4D40-BEDE-0DE371011873}" destId="{709FBA79-70E9-473E-9455-44D210D0A8CC}" srcOrd="1" destOrd="0" parTransId="{AE930C9D-B5D5-4E02-82F8-F4BF86033BCC}" sibTransId="{435AA28B-6C4D-4D45-B332-969FBB9DB54C}"/>
    <dgm:cxn modelId="{96325962-FB2B-4E9D-9C10-E94B7FBFBBF8}" srcId="{844AE44E-1641-4D40-BEDE-0DE371011873}" destId="{6882843C-0E25-43C7-BD1B-2D1501FE39D9}" srcOrd="0" destOrd="0" parTransId="{B0DDE5B9-E8B1-451C-8CA0-0F3199FA17B2}" sibTransId="{EAAB45F0-A175-41ED-9B2A-D75CB511335E}"/>
    <dgm:cxn modelId="{2B71D56A-A4CB-4CF9-BBFB-CCC251E0047C}" type="presOf" srcId="{709FBA79-70E9-473E-9455-44D210D0A8CC}" destId="{18FFE665-4B78-42FE-BCF6-B5C96EC26CDF}" srcOrd="0" destOrd="0" presId="urn:microsoft.com/office/officeart/2005/8/layout/process1"/>
    <dgm:cxn modelId="{CF2E44F6-782D-4033-A368-2FC3D1517CB0}" type="presOf" srcId="{844AE44E-1641-4D40-BEDE-0DE371011873}" destId="{E3E3C16B-2171-449F-A91A-C3408F1BCC22}" srcOrd="0" destOrd="0" presId="urn:microsoft.com/office/officeart/2005/8/layout/process1"/>
    <dgm:cxn modelId="{41AECA89-98D0-43BC-BC1F-8E2E4D0AAA77}" type="presParOf" srcId="{E3E3C16B-2171-449F-A91A-C3408F1BCC22}" destId="{AACC085D-DDBF-480A-A8ED-45E0423A4F3C}" srcOrd="0" destOrd="0" presId="urn:microsoft.com/office/officeart/2005/8/layout/process1"/>
    <dgm:cxn modelId="{5247AC38-D90A-4D1D-884F-AFDE2F02C89A}" type="presParOf" srcId="{E3E3C16B-2171-449F-A91A-C3408F1BCC22}" destId="{597C6223-D095-4F5C-860C-1F626A74E12E}" srcOrd="1" destOrd="0" presId="urn:microsoft.com/office/officeart/2005/8/layout/process1"/>
    <dgm:cxn modelId="{5DFBDF92-1B7D-4045-B3A7-81417F83394F}" type="presParOf" srcId="{597C6223-D095-4F5C-860C-1F626A74E12E}" destId="{57DC850C-7BF0-4BB0-BACA-A6CFDF434B75}" srcOrd="0" destOrd="0" presId="urn:microsoft.com/office/officeart/2005/8/layout/process1"/>
    <dgm:cxn modelId="{AFBC63B0-0AE7-47FC-ABC0-37094593BFB8}" type="presParOf" srcId="{E3E3C16B-2171-449F-A91A-C3408F1BCC22}" destId="{18FFE665-4B78-42FE-BCF6-B5C96EC26CDF}"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A8213A0-01CD-4FED-BEBD-1361A9FD0C01}" type="doc">
      <dgm:prSet loTypeId="urn:microsoft.com/office/officeart/2009/3/layout/IncreasingArrowsProcess" loCatId="process" qsTypeId="urn:microsoft.com/office/officeart/2005/8/quickstyle/simple1" qsCatId="simple" csTypeId="urn:microsoft.com/office/officeart/2005/8/colors/colorful3" csCatId="colorful" phldr="1"/>
      <dgm:spPr/>
      <dgm:t>
        <a:bodyPr/>
        <a:lstStyle/>
        <a:p>
          <a:endParaRPr lang="pt-BR"/>
        </a:p>
      </dgm:t>
    </dgm:pt>
    <dgm:pt modelId="{21A675CF-BBF7-49F9-9873-B3E66E744AE7}">
      <dgm:prSet phldrT="[Texto]" custT="1"/>
      <dgm:spPr>
        <a:solidFill>
          <a:schemeClr val="tx2">
            <a:lumMod val="20000"/>
            <a:lumOff val="80000"/>
          </a:schemeClr>
        </a:solidFill>
        <a:ln>
          <a:solidFill>
            <a:schemeClr val="tx2">
              <a:lumMod val="20000"/>
              <a:lumOff val="80000"/>
            </a:schemeClr>
          </a:solidFill>
        </a:ln>
      </dgm:spPr>
      <dgm:t>
        <a:bodyPr/>
        <a:lstStyle/>
        <a:p>
          <a:pPr marL="0" lvl="0" defTabSz="977900">
            <a:lnSpc>
              <a:spcPct val="90000"/>
            </a:lnSpc>
            <a:spcBef>
              <a:spcPct val="0"/>
            </a:spcBef>
            <a:spcAft>
              <a:spcPct val="35000"/>
            </a:spcAft>
            <a:buNone/>
          </a:pPr>
          <a:r>
            <a:rPr lang="pt-BR" sz="3200" b="1" dirty="0">
              <a:solidFill>
                <a:schemeClr val="tx1"/>
              </a:solidFill>
              <a:latin typeface="+mj-lt"/>
              <a:cs typeface="Calibri" panose="020F0502020204030204" pitchFamily="34" charset="0"/>
            </a:rPr>
            <a:t>Acolher</a:t>
          </a:r>
        </a:p>
      </dgm:t>
    </dgm:pt>
    <dgm:pt modelId="{35D2F31E-8ADC-4F24-87DF-B8A2D16620D1}" type="parTrans" cxnId="{102AB37C-39A4-409E-8BBE-F6B8F02ACCBE}">
      <dgm:prSet/>
      <dgm:spPr/>
      <dgm:t>
        <a:bodyPr/>
        <a:lstStyle/>
        <a:p>
          <a:endParaRPr lang="pt-BR" sz="3200">
            <a:solidFill>
              <a:schemeClr val="bg2">
                <a:lumMod val="50000"/>
              </a:schemeClr>
            </a:solidFill>
            <a:latin typeface="+mj-lt"/>
            <a:cs typeface="Calibri" panose="020F0502020204030204" pitchFamily="34" charset="0"/>
          </a:endParaRPr>
        </a:p>
      </dgm:t>
    </dgm:pt>
    <dgm:pt modelId="{3D73A9AE-729A-41CF-818B-A549EB663314}" type="sibTrans" cxnId="{102AB37C-39A4-409E-8BBE-F6B8F02ACCBE}">
      <dgm:prSet custT="1"/>
      <dgm:spPr/>
      <dgm:t>
        <a:bodyPr/>
        <a:lstStyle/>
        <a:p>
          <a:endParaRPr lang="pt-BR" sz="3200">
            <a:solidFill>
              <a:schemeClr val="bg2">
                <a:lumMod val="50000"/>
              </a:schemeClr>
            </a:solidFill>
            <a:latin typeface="+mj-lt"/>
            <a:cs typeface="Calibri" panose="020F0502020204030204" pitchFamily="34" charset="0"/>
          </a:endParaRPr>
        </a:p>
      </dgm:t>
    </dgm:pt>
    <dgm:pt modelId="{C65B6727-9B86-41D2-9D17-4D13A808210F}">
      <dgm:prSet phldrT="[Texto]" custT="1"/>
      <dgm:spPr>
        <a:solidFill>
          <a:schemeClr val="tx2">
            <a:lumMod val="40000"/>
            <a:lumOff val="60000"/>
          </a:schemeClr>
        </a:solidFill>
        <a:ln>
          <a:solidFill>
            <a:schemeClr val="tx2">
              <a:lumMod val="40000"/>
              <a:lumOff val="60000"/>
            </a:schemeClr>
          </a:solidFill>
        </a:ln>
      </dgm:spPr>
      <dgm:t>
        <a:bodyPr/>
        <a:lstStyle/>
        <a:p>
          <a:r>
            <a:rPr lang="pt-BR" sz="3200" b="1" dirty="0">
              <a:solidFill>
                <a:schemeClr val="tx1"/>
              </a:solidFill>
              <a:latin typeface="+mj-lt"/>
              <a:cs typeface="Calibri" panose="020F0502020204030204" pitchFamily="34" charset="0"/>
            </a:rPr>
            <a:t>Dar o feedback</a:t>
          </a:r>
        </a:p>
      </dgm:t>
    </dgm:pt>
    <dgm:pt modelId="{4180AB31-ECED-486D-BFCA-D99F9F504A9F}" type="parTrans" cxnId="{35B547D4-2DE2-4298-A9D7-1E9C31A94C6C}">
      <dgm:prSet/>
      <dgm:spPr/>
      <dgm:t>
        <a:bodyPr/>
        <a:lstStyle/>
        <a:p>
          <a:endParaRPr lang="pt-BR" sz="3200">
            <a:solidFill>
              <a:schemeClr val="bg2">
                <a:lumMod val="50000"/>
              </a:schemeClr>
            </a:solidFill>
            <a:latin typeface="+mj-lt"/>
            <a:cs typeface="Calibri" panose="020F0502020204030204" pitchFamily="34" charset="0"/>
          </a:endParaRPr>
        </a:p>
      </dgm:t>
    </dgm:pt>
    <dgm:pt modelId="{B02360B0-A83E-4951-915F-0F3809B39C4B}" type="sibTrans" cxnId="{35B547D4-2DE2-4298-A9D7-1E9C31A94C6C}">
      <dgm:prSet custT="1"/>
      <dgm:spPr/>
      <dgm:t>
        <a:bodyPr/>
        <a:lstStyle/>
        <a:p>
          <a:endParaRPr lang="pt-BR" sz="3200">
            <a:solidFill>
              <a:schemeClr val="bg2">
                <a:lumMod val="50000"/>
              </a:schemeClr>
            </a:solidFill>
            <a:latin typeface="+mj-lt"/>
            <a:cs typeface="Calibri" panose="020F0502020204030204" pitchFamily="34" charset="0"/>
          </a:endParaRPr>
        </a:p>
      </dgm:t>
    </dgm:pt>
    <dgm:pt modelId="{7A9B9785-076A-46E6-B726-6A9182D27F2C}">
      <dgm:prSet phldrT="[Texto]" custT="1"/>
      <dgm:spPr>
        <a:ln>
          <a:solidFill>
            <a:schemeClr val="tx2">
              <a:lumMod val="40000"/>
              <a:lumOff val="60000"/>
            </a:schemeClr>
          </a:solidFill>
        </a:ln>
      </dgm:spPr>
      <dgm:t>
        <a:bodyPr spcFirstLastPara="0" vert="horz" wrap="square" lIns="128016" tIns="128016" rIns="128016" bIns="128016" numCol="1" spcCol="1270" anchor="t" anchorCtr="0"/>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Calibri"/>
              <a:ea typeface="+mn-ea"/>
              <a:cs typeface="Calibri" panose="020F0502020204030204" pitchFamily="34" charset="0"/>
              <a:sym typeface="Arial"/>
            </a:rPr>
            <a:t>- Perguntar sobre situações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Dar exemplos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Manter o equilíbrio entre pontos positivos e corretivos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Mostrar o impacto sobre o desempenho</a:t>
          </a:r>
          <a:endParaRPr lang="pt-BR" sz="2600" kern="1200" dirty="0">
            <a:solidFill>
              <a:prstClr val="black">
                <a:hueOff val="0"/>
                <a:satOff val="0"/>
                <a:lumOff val="0"/>
                <a:alphaOff val="0"/>
              </a:prstClr>
            </a:solidFill>
            <a:latin typeface="+mn-lt"/>
            <a:ea typeface="+mn-ea"/>
            <a:cs typeface="Calibri" panose="020F0502020204030204" pitchFamily="34" charset="0"/>
          </a:endParaRP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Calibri"/>
              <a:ea typeface="+mn-ea"/>
              <a:cs typeface="Calibri" panose="020F0502020204030204" pitchFamily="34" charset="0"/>
              <a:sym typeface="Arial"/>
            </a:rPr>
            <a:t>- Estimular o liderado a dar suas opiniões</a:t>
          </a:r>
        </a:p>
      </dgm:t>
    </dgm:pt>
    <dgm:pt modelId="{5729F9FB-BB32-461C-8992-7E171D9C5AEF}" type="parTrans" cxnId="{52C68365-B9F9-4A68-9990-08A7228167BE}">
      <dgm:prSet/>
      <dgm:spPr/>
      <dgm:t>
        <a:bodyPr/>
        <a:lstStyle/>
        <a:p>
          <a:endParaRPr lang="pt-BR" sz="3200">
            <a:solidFill>
              <a:schemeClr val="bg2">
                <a:lumMod val="50000"/>
              </a:schemeClr>
            </a:solidFill>
            <a:latin typeface="+mj-lt"/>
            <a:cs typeface="Calibri" panose="020F0502020204030204" pitchFamily="34" charset="0"/>
          </a:endParaRPr>
        </a:p>
      </dgm:t>
    </dgm:pt>
    <dgm:pt modelId="{DD713F56-B668-4C1D-8866-1B493F6649DC}" type="sibTrans" cxnId="{52C68365-B9F9-4A68-9990-08A7228167BE}">
      <dgm:prSet/>
      <dgm:spPr/>
      <dgm:t>
        <a:bodyPr/>
        <a:lstStyle/>
        <a:p>
          <a:endParaRPr lang="pt-BR" sz="3200">
            <a:solidFill>
              <a:schemeClr val="bg2">
                <a:lumMod val="50000"/>
              </a:schemeClr>
            </a:solidFill>
            <a:latin typeface="+mj-lt"/>
            <a:cs typeface="Calibri" panose="020F0502020204030204" pitchFamily="34" charset="0"/>
          </a:endParaRPr>
        </a:p>
      </dgm:t>
    </dgm:pt>
    <dgm:pt modelId="{F522AE0E-79FB-4351-929A-42BB011CC879}">
      <dgm:prSet phldrT="[Texto]" custT="1"/>
      <dgm:spPr>
        <a:solidFill>
          <a:schemeClr val="tx2">
            <a:lumMod val="60000"/>
            <a:lumOff val="40000"/>
          </a:schemeClr>
        </a:solidFill>
        <a:ln>
          <a:solidFill>
            <a:schemeClr val="tx2">
              <a:lumMod val="60000"/>
              <a:lumOff val="40000"/>
            </a:schemeClr>
          </a:solidFill>
        </a:ln>
      </dgm:spPr>
      <dgm:t>
        <a:bodyPr/>
        <a:lstStyle/>
        <a:p>
          <a:r>
            <a:rPr lang="pt-BR" sz="3200" b="1" dirty="0">
              <a:solidFill>
                <a:schemeClr val="tx1"/>
              </a:solidFill>
              <a:latin typeface="+mj-lt"/>
              <a:cs typeface="Calibri" panose="020F0502020204030204" pitchFamily="34" charset="0"/>
            </a:rPr>
            <a:t>Definir um plano</a:t>
          </a:r>
        </a:p>
      </dgm:t>
    </dgm:pt>
    <dgm:pt modelId="{3EEFBB41-D25F-44D4-8932-35AC8201C43D}" type="parTrans" cxnId="{6CAF75E6-73D5-4C9C-BDCA-21CCED375C67}">
      <dgm:prSet/>
      <dgm:spPr/>
      <dgm:t>
        <a:bodyPr/>
        <a:lstStyle/>
        <a:p>
          <a:endParaRPr lang="pt-BR" sz="3200">
            <a:solidFill>
              <a:schemeClr val="bg2">
                <a:lumMod val="50000"/>
              </a:schemeClr>
            </a:solidFill>
            <a:latin typeface="+mj-lt"/>
            <a:cs typeface="Calibri" panose="020F0502020204030204" pitchFamily="34" charset="0"/>
          </a:endParaRPr>
        </a:p>
      </dgm:t>
    </dgm:pt>
    <dgm:pt modelId="{1F94D4AD-64EC-4AB0-859B-97932BF2B957}" type="sibTrans" cxnId="{6CAF75E6-73D5-4C9C-BDCA-21CCED375C67}">
      <dgm:prSet/>
      <dgm:spPr/>
      <dgm:t>
        <a:bodyPr/>
        <a:lstStyle/>
        <a:p>
          <a:endParaRPr lang="pt-BR" sz="3200">
            <a:solidFill>
              <a:schemeClr val="bg2">
                <a:lumMod val="50000"/>
              </a:schemeClr>
            </a:solidFill>
            <a:latin typeface="+mj-lt"/>
            <a:cs typeface="Calibri" panose="020F0502020204030204" pitchFamily="34" charset="0"/>
          </a:endParaRPr>
        </a:p>
      </dgm:t>
    </dgm:pt>
    <dgm:pt modelId="{E6407941-3CDC-437B-86BA-13A91BE6BBC7}">
      <dgm:prSet phldrT="[Texto]" custT="1"/>
      <dgm:spPr>
        <a:ln>
          <a:solidFill>
            <a:schemeClr val="tx2">
              <a:lumMod val="60000"/>
              <a:lumOff val="40000"/>
            </a:schemeClr>
          </a:solidFill>
        </a:ln>
      </dgm:spPr>
      <dgm:t>
        <a:bodyPr spcFirstLastPara="0" vert="horz" wrap="square" lIns="128016" tIns="128016" rIns="128016" bIns="128016" numCol="1" spcCol="1270" anchor="t" anchorCtr="0"/>
        <a:lstStyle/>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Construir um consenso sobre os pontos a desenvolver</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Cocriar as ações</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Demonstrar confiança na capacidade do liderado</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Comprometer-se em acompanhar e apoiar</a:t>
          </a:r>
          <a:endParaRPr kumimoji="0" lang="pt-BR" sz="2600" b="0" i="0" u="none" strike="noStrike" kern="1200" cap="none" spc="0" normalizeH="0" baseline="0" dirty="0">
            <a:ln/>
            <a:effectLst/>
            <a:uLnTx/>
            <a:uFillTx/>
            <a:latin typeface="+mj-lt"/>
            <a:ea typeface="+mn-ea"/>
            <a:cs typeface="Calibri" panose="020F0502020204030204" pitchFamily="34" charset="0"/>
          </a:endParaRPr>
        </a:p>
      </dgm:t>
    </dgm:pt>
    <dgm:pt modelId="{9CD6BB67-D62B-4948-A390-D9AA9D34BD98}" type="parTrans" cxnId="{01703FFF-742E-40CF-BFAA-1D1FEA32CB2D}">
      <dgm:prSet/>
      <dgm:spPr/>
      <dgm:t>
        <a:bodyPr/>
        <a:lstStyle/>
        <a:p>
          <a:endParaRPr lang="pt-BR" sz="3200">
            <a:solidFill>
              <a:schemeClr val="bg2">
                <a:lumMod val="50000"/>
              </a:schemeClr>
            </a:solidFill>
            <a:latin typeface="+mj-lt"/>
            <a:cs typeface="Calibri" panose="020F0502020204030204" pitchFamily="34" charset="0"/>
          </a:endParaRPr>
        </a:p>
      </dgm:t>
    </dgm:pt>
    <dgm:pt modelId="{A48D4009-4AC9-41CB-BC99-34E07F8AE428}" type="sibTrans" cxnId="{01703FFF-742E-40CF-BFAA-1D1FEA32CB2D}">
      <dgm:prSet/>
      <dgm:spPr/>
      <dgm:t>
        <a:bodyPr/>
        <a:lstStyle/>
        <a:p>
          <a:endParaRPr lang="pt-BR" sz="3200">
            <a:solidFill>
              <a:schemeClr val="bg2">
                <a:lumMod val="50000"/>
              </a:schemeClr>
            </a:solidFill>
            <a:latin typeface="+mj-lt"/>
            <a:cs typeface="Calibri" panose="020F0502020204030204" pitchFamily="34" charset="0"/>
          </a:endParaRPr>
        </a:p>
      </dgm:t>
    </dgm:pt>
    <dgm:pt modelId="{90B6A096-DE0B-43B7-BA4A-4F7470D77068}">
      <dgm:prSet phldrT="[Texto]" custT="1"/>
      <dgm:spPr>
        <a:ln>
          <a:solidFill>
            <a:schemeClr val="tx2">
              <a:lumMod val="20000"/>
              <a:lumOff val="80000"/>
            </a:schemeClr>
          </a:solidFill>
        </a:ln>
      </dgm:spPr>
      <dgm:t>
        <a:bodyPr spcFirstLastPara="0" vert="horz" wrap="square" lIns="128016" tIns="128016" rIns="128016" bIns="128016" numCol="1" spcCol="1270" anchor="t" anchorCtr="0"/>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Char char="•"/>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Reservar tempo e local adequados</a:t>
          </a:r>
          <a:endParaRPr lang="pt-BR" sz="2600" kern="1200" dirty="0">
            <a:solidFill>
              <a:prstClr val="black">
                <a:hueOff val="0"/>
                <a:satOff val="0"/>
                <a:lumOff val="0"/>
                <a:alphaOff val="0"/>
              </a:prstClr>
            </a:solidFill>
            <a:latin typeface="Calibri"/>
            <a:ea typeface="+mn-ea"/>
            <a:cs typeface="Calibri" panose="020F0502020204030204" pitchFamily="34" charset="0"/>
          </a:endParaRPr>
        </a:p>
      </dgm:t>
    </dgm:pt>
    <dgm:pt modelId="{AD8106A6-15F4-43C6-92E8-1D982263B290}" type="parTrans" cxnId="{6CFB984A-F2AE-415D-AEC1-C08F3C958B64}">
      <dgm:prSet/>
      <dgm:spPr/>
      <dgm:t>
        <a:bodyPr/>
        <a:lstStyle/>
        <a:p>
          <a:endParaRPr lang="pt-BR" sz="3200">
            <a:solidFill>
              <a:schemeClr val="bg2">
                <a:lumMod val="50000"/>
              </a:schemeClr>
            </a:solidFill>
            <a:latin typeface="+mj-lt"/>
          </a:endParaRPr>
        </a:p>
      </dgm:t>
    </dgm:pt>
    <dgm:pt modelId="{4D712953-D1C2-4582-A846-4B3FE9E099AB}" type="sibTrans" cxnId="{6CFB984A-F2AE-415D-AEC1-C08F3C958B64}">
      <dgm:prSet/>
      <dgm:spPr/>
      <dgm:t>
        <a:bodyPr/>
        <a:lstStyle/>
        <a:p>
          <a:endParaRPr lang="pt-BR" sz="3200">
            <a:solidFill>
              <a:schemeClr val="bg2">
                <a:lumMod val="50000"/>
              </a:schemeClr>
            </a:solidFill>
            <a:latin typeface="+mj-lt"/>
          </a:endParaRPr>
        </a:p>
      </dgm:t>
    </dgm:pt>
    <dgm:pt modelId="{C7109648-9D9F-4EAF-8DA6-1DBB1A9CB5CF}">
      <dgm:prSet phldrT="[Texto]" custT="1"/>
      <dgm:spPr>
        <a:solidFill>
          <a:schemeClr val="accent1">
            <a:lumMod val="20000"/>
            <a:lumOff val="80000"/>
          </a:schemeClr>
        </a:solidFill>
        <a:ln>
          <a:solidFill>
            <a:schemeClr val="accent1">
              <a:lumMod val="20000"/>
              <a:lumOff val="80000"/>
            </a:schemeClr>
          </a:solidFill>
        </a:ln>
      </dgm:spPr>
      <dgm:t>
        <a:bodyPr/>
        <a:lstStyle/>
        <a:p>
          <a:pPr marL="0" lvl="0" defTabSz="977900">
            <a:lnSpc>
              <a:spcPct val="90000"/>
            </a:lnSpc>
            <a:spcBef>
              <a:spcPct val="0"/>
            </a:spcBef>
            <a:spcAft>
              <a:spcPct val="35000"/>
            </a:spcAft>
            <a:buNone/>
          </a:pPr>
          <a:r>
            <a:rPr lang="pt-BR" sz="3200" b="1" dirty="0">
              <a:solidFill>
                <a:schemeClr val="tx1"/>
              </a:solidFill>
              <a:latin typeface="+mj-lt"/>
              <a:cs typeface="Calibri" panose="020F0502020204030204" pitchFamily="34" charset="0"/>
            </a:rPr>
            <a:t>Preparação</a:t>
          </a:r>
        </a:p>
      </dgm:t>
    </dgm:pt>
    <dgm:pt modelId="{C898DA54-955D-40FF-A70A-71A56C68F0C1}" type="parTrans" cxnId="{22930BE0-66AD-4CB5-8C2C-3D96B4B70FDA}">
      <dgm:prSet/>
      <dgm:spPr/>
      <dgm:t>
        <a:bodyPr/>
        <a:lstStyle/>
        <a:p>
          <a:endParaRPr lang="pt-BR" sz="1600"/>
        </a:p>
      </dgm:t>
    </dgm:pt>
    <dgm:pt modelId="{7DD54922-34EF-4686-943A-E493A303428A}" type="sibTrans" cxnId="{22930BE0-66AD-4CB5-8C2C-3D96B4B70FDA}">
      <dgm:prSet/>
      <dgm:spPr/>
      <dgm:t>
        <a:bodyPr/>
        <a:lstStyle/>
        <a:p>
          <a:endParaRPr lang="pt-BR" sz="1600"/>
        </a:p>
      </dgm:t>
    </dgm:pt>
    <dgm:pt modelId="{0E31BDD3-1D96-4D76-9B4F-857C17A54664}">
      <dgm:prSet phldrT="[Texto]" custT="1"/>
      <dgm:spPr>
        <a:ln>
          <a:solidFill>
            <a:schemeClr val="accent1">
              <a:lumMod val="20000"/>
              <a:lumOff val="80000"/>
            </a:schemeClr>
          </a:solidFill>
        </a:ln>
      </dgm:spPr>
      <dgm: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sz="2600" kern="1200" dirty="0">
              <a:solidFill>
                <a:prstClr val="black">
                  <a:hueOff val="0"/>
                  <a:satOff val="0"/>
                  <a:lumOff val="0"/>
                  <a:alphaOff val="0"/>
                </a:prstClr>
              </a:solidFill>
              <a:latin typeface="Calibri"/>
              <a:ea typeface="+mn-ea"/>
              <a:cs typeface="Calibri" panose="020F0502020204030204" pitchFamily="34" charset="0"/>
            </a:rPr>
            <a:t>- Identificar fatos e exemplos que sustentem sua avaliação</a:t>
          </a:r>
        </a:p>
      </dgm:t>
    </dgm:pt>
    <dgm:pt modelId="{12C93DFD-727D-4B73-86D0-B880FF0DC2AB}" type="parTrans" cxnId="{9A694482-C33A-4B85-A965-576DC4CCCA46}">
      <dgm:prSet/>
      <dgm:spPr/>
      <dgm:t>
        <a:bodyPr/>
        <a:lstStyle/>
        <a:p>
          <a:endParaRPr lang="pt-BR"/>
        </a:p>
      </dgm:t>
    </dgm:pt>
    <dgm:pt modelId="{3D7745CA-07A3-45FC-97F5-EB73ED05CEFF}" type="sibTrans" cxnId="{9A694482-C33A-4B85-A965-576DC4CCCA46}">
      <dgm:prSet/>
      <dgm:spPr/>
      <dgm:t>
        <a:bodyPr/>
        <a:lstStyle/>
        <a:p>
          <a:endParaRPr lang="pt-BR"/>
        </a:p>
      </dgm:t>
    </dgm:pt>
    <dgm:pt modelId="{A82BBFD4-071F-4E0B-B117-46B138710E66}">
      <dgm:prSet custT="1"/>
      <dgm:spPr>
        <a:ln>
          <a:solidFill>
            <a:schemeClr val="tx2">
              <a:lumMod val="20000"/>
              <a:lumOff val="80000"/>
            </a:schemeClr>
          </a:solidFill>
        </a:ln>
      </dgm:spPr>
      <dgm: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Char char="•"/>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Escutar ativamente</a:t>
          </a:r>
        </a:p>
      </dgm:t>
    </dgm:pt>
    <dgm:pt modelId="{8D2FB258-7470-4A9A-8688-391E225EB1EC}" type="parTrans" cxnId="{44AD20BA-517D-4CE2-8A7A-8582953F8384}">
      <dgm:prSet/>
      <dgm:spPr/>
      <dgm:t>
        <a:bodyPr/>
        <a:lstStyle/>
        <a:p>
          <a:endParaRPr lang="pt-BR"/>
        </a:p>
      </dgm:t>
    </dgm:pt>
    <dgm:pt modelId="{2B18436D-6905-48DF-9D9C-C4F777C6996E}" type="sibTrans" cxnId="{44AD20BA-517D-4CE2-8A7A-8582953F8384}">
      <dgm:prSet/>
      <dgm:spPr/>
      <dgm:t>
        <a:bodyPr/>
        <a:lstStyle/>
        <a:p>
          <a:endParaRPr lang="pt-BR"/>
        </a:p>
      </dgm:t>
    </dgm:pt>
    <dgm:pt modelId="{46621BD1-3DD9-4DDD-99CD-CF7DF3C43FE9}">
      <dgm:prSet custT="1"/>
      <dgm:spPr>
        <a:ln>
          <a:solidFill>
            <a:schemeClr val="tx2">
              <a:lumMod val="20000"/>
              <a:lumOff val="80000"/>
            </a:schemeClr>
          </a:solidFill>
        </a:ln>
      </dgm:spPr>
      <dgm: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Char char="•"/>
            <a:tabLst/>
            <a:defRPr/>
          </a:pPr>
          <a:r>
            <a:rPr lang="pt-BR" sz="2600" kern="1200" dirty="0">
              <a:solidFill>
                <a:prstClr val="black">
                  <a:hueOff val="0"/>
                  <a:satOff val="0"/>
                  <a:lumOff val="0"/>
                  <a:alphaOff val="0"/>
                </a:prstClr>
              </a:solidFill>
              <a:latin typeface="Calibri"/>
              <a:ea typeface="+mn-ea"/>
              <a:cs typeface="Calibri" panose="020F0502020204030204" pitchFamily="34" charset="0"/>
            </a:rPr>
            <a:t>- Mostrar empatia</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Char char="•"/>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Demonstrar intenção positiva</a:t>
          </a:r>
          <a:endParaRPr lang="pt-BR" sz="2600" kern="1200" dirty="0">
            <a:solidFill>
              <a:prstClr val="black">
                <a:hueOff val="0"/>
                <a:satOff val="0"/>
                <a:lumOff val="0"/>
                <a:alphaOff val="0"/>
              </a:prstClr>
            </a:solidFill>
            <a:latin typeface="Calibri"/>
            <a:ea typeface="+mn-ea"/>
            <a:cs typeface="Calibri" panose="020F0502020204030204" pitchFamily="34" charset="0"/>
          </a:endParaRPr>
        </a:p>
      </dgm:t>
    </dgm:pt>
    <dgm:pt modelId="{63E152FC-A7B8-4068-9C9C-7DA64F81CC9A}" type="parTrans" cxnId="{A00F79ED-F1C1-4B2D-999C-14C7275A65EA}">
      <dgm:prSet/>
      <dgm:spPr/>
      <dgm:t>
        <a:bodyPr/>
        <a:lstStyle/>
        <a:p>
          <a:endParaRPr lang="pt-BR"/>
        </a:p>
      </dgm:t>
    </dgm:pt>
    <dgm:pt modelId="{51F91CDF-6A67-4290-A5DD-45ED135FA802}" type="sibTrans" cxnId="{A00F79ED-F1C1-4B2D-999C-14C7275A65EA}">
      <dgm:prSet/>
      <dgm:spPr/>
      <dgm:t>
        <a:bodyPr/>
        <a:lstStyle/>
        <a:p>
          <a:endParaRPr lang="pt-BR"/>
        </a:p>
      </dgm:t>
    </dgm:pt>
    <dgm:pt modelId="{08EDB1DD-9328-4749-8C77-36B9488A7A3A}" type="pres">
      <dgm:prSet presAssocID="{0A8213A0-01CD-4FED-BEBD-1361A9FD0C01}" presName="Name0" presStyleCnt="0">
        <dgm:presLayoutVars>
          <dgm:chMax val="5"/>
          <dgm:chPref val="5"/>
          <dgm:dir/>
          <dgm:animLvl val="lvl"/>
        </dgm:presLayoutVars>
      </dgm:prSet>
      <dgm:spPr/>
    </dgm:pt>
    <dgm:pt modelId="{710D1AD3-736E-44EC-A62E-37E95AE9A09C}" type="pres">
      <dgm:prSet presAssocID="{C7109648-9D9F-4EAF-8DA6-1DBB1A9CB5CF}" presName="parentText1" presStyleLbl="node1" presStyleIdx="0" presStyleCnt="4">
        <dgm:presLayoutVars>
          <dgm:chMax/>
          <dgm:chPref val="3"/>
          <dgm:bulletEnabled val="1"/>
        </dgm:presLayoutVars>
      </dgm:prSet>
      <dgm:spPr/>
    </dgm:pt>
    <dgm:pt modelId="{BF0A422B-F4ED-49F6-9C28-0F65E710AA4A}" type="pres">
      <dgm:prSet presAssocID="{C7109648-9D9F-4EAF-8DA6-1DBB1A9CB5CF}" presName="childText1" presStyleLbl="solidAlignAcc1" presStyleIdx="0" presStyleCnt="4" custScaleY="100957" custLinFactNeighborY="-5445">
        <dgm:presLayoutVars>
          <dgm:chMax val="0"/>
          <dgm:chPref val="0"/>
          <dgm:bulletEnabled val="1"/>
        </dgm:presLayoutVars>
      </dgm:prSet>
      <dgm:spPr/>
    </dgm:pt>
    <dgm:pt modelId="{9AEA0C4C-6D00-47C8-AB3D-8D9764F7140E}" type="pres">
      <dgm:prSet presAssocID="{21A675CF-BBF7-49F9-9873-B3E66E744AE7}" presName="parentText2" presStyleLbl="node1" presStyleIdx="1" presStyleCnt="4">
        <dgm:presLayoutVars>
          <dgm:chMax/>
          <dgm:chPref val="3"/>
          <dgm:bulletEnabled val="1"/>
        </dgm:presLayoutVars>
      </dgm:prSet>
      <dgm:spPr/>
    </dgm:pt>
    <dgm:pt modelId="{B3054F7E-234D-43E9-954F-F96FCF1DF792}" type="pres">
      <dgm:prSet presAssocID="{21A675CF-BBF7-49F9-9873-B3E66E744AE7}" presName="childText2" presStyleLbl="solidAlignAcc1" presStyleIdx="1" presStyleCnt="4" custScaleY="100957" custLinFactNeighborY="-5589">
        <dgm:presLayoutVars>
          <dgm:chMax val="0"/>
          <dgm:chPref val="0"/>
          <dgm:bulletEnabled val="1"/>
        </dgm:presLayoutVars>
      </dgm:prSet>
      <dgm:spPr/>
    </dgm:pt>
    <dgm:pt modelId="{95859B10-9511-4476-88F7-A1CFE474E7E5}" type="pres">
      <dgm:prSet presAssocID="{C65B6727-9B86-41D2-9D17-4D13A808210F}" presName="parentText3" presStyleLbl="node1" presStyleIdx="2" presStyleCnt="4">
        <dgm:presLayoutVars>
          <dgm:chMax/>
          <dgm:chPref val="3"/>
          <dgm:bulletEnabled val="1"/>
        </dgm:presLayoutVars>
      </dgm:prSet>
      <dgm:spPr/>
    </dgm:pt>
    <dgm:pt modelId="{CA6A94AF-BE11-4651-A17D-A6BBF5006221}" type="pres">
      <dgm:prSet presAssocID="{C65B6727-9B86-41D2-9D17-4D13A808210F}" presName="childText3" presStyleLbl="solidAlignAcc1" presStyleIdx="2" presStyleCnt="4" custScaleY="100957" custLinFactNeighborY="-5552">
        <dgm:presLayoutVars>
          <dgm:chMax val="0"/>
          <dgm:chPref val="0"/>
          <dgm:bulletEnabled val="1"/>
        </dgm:presLayoutVars>
      </dgm:prSet>
      <dgm:spPr/>
    </dgm:pt>
    <dgm:pt modelId="{35C0D447-BE9F-47BD-816A-31A60F8E5CA5}" type="pres">
      <dgm:prSet presAssocID="{F522AE0E-79FB-4351-929A-42BB011CC879}" presName="parentText4" presStyleLbl="node1" presStyleIdx="3" presStyleCnt="4">
        <dgm:presLayoutVars>
          <dgm:chMax/>
          <dgm:chPref val="3"/>
          <dgm:bulletEnabled val="1"/>
        </dgm:presLayoutVars>
      </dgm:prSet>
      <dgm:spPr/>
    </dgm:pt>
    <dgm:pt modelId="{735970F1-F295-468E-B53B-EE84ADBD25F9}" type="pres">
      <dgm:prSet presAssocID="{F522AE0E-79FB-4351-929A-42BB011CC879}" presName="childText4" presStyleLbl="solidAlignAcc1" presStyleIdx="3" presStyleCnt="4" custScaleX="101599" custScaleY="100957" custLinFactNeighborX="904" custLinFactNeighborY="-5489">
        <dgm:presLayoutVars>
          <dgm:chMax val="0"/>
          <dgm:chPref val="0"/>
          <dgm:bulletEnabled val="1"/>
        </dgm:presLayoutVars>
      </dgm:prSet>
      <dgm:spPr/>
    </dgm:pt>
  </dgm:ptLst>
  <dgm:cxnLst>
    <dgm:cxn modelId="{70A02609-EE4A-46B9-BF4C-C8AAD34F638A}" type="presOf" srcId="{F522AE0E-79FB-4351-929A-42BB011CC879}" destId="{35C0D447-BE9F-47BD-816A-31A60F8E5CA5}" srcOrd="0" destOrd="0" presId="urn:microsoft.com/office/officeart/2009/3/layout/IncreasingArrowsProcess"/>
    <dgm:cxn modelId="{5023E80D-C508-4262-B625-56D355E0940E}" type="presOf" srcId="{E6407941-3CDC-437B-86BA-13A91BE6BBC7}" destId="{735970F1-F295-468E-B53B-EE84ADBD25F9}" srcOrd="0" destOrd="0" presId="urn:microsoft.com/office/officeart/2009/3/layout/IncreasingArrowsProcess"/>
    <dgm:cxn modelId="{E69D7628-39AC-4756-9BAE-055709649F7C}" type="presOf" srcId="{7A9B9785-076A-46E6-B726-6A9182D27F2C}" destId="{CA6A94AF-BE11-4651-A17D-A6BBF5006221}" srcOrd="0" destOrd="0" presId="urn:microsoft.com/office/officeart/2009/3/layout/IncreasingArrowsProcess"/>
    <dgm:cxn modelId="{DE33C92B-0BD0-4FEA-89BE-F7F25701B9AE}" type="presOf" srcId="{90B6A096-DE0B-43B7-BA4A-4F7470D77068}" destId="{B3054F7E-234D-43E9-954F-F96FCF1DF792}" srcOrd="0" destOrd="0" presId="urn:microsoft.com/office/officeart/2009/3/layout/IncreasingArrowsProcess"/>
    <dgm:cxn modelId="{8C18E040-5F15-43AF-83E0-3713AA5C243A}" type="presOf" srcId="{C65B6727-9B86-41D2-9D17-4D13A808210F}" destId="{95859B10-9511-4476-88F7-A1CFE474E7E5}" srcOrd="0" destOrd="0" presId="urn:microsoft.com/office/officeart/2009/3/layout/IncreasingArrowsProcess"/>
    <dgm:cxn modelId="{52C68365-B9F9-4A68-9990-08A7228167BE}" srcId="{C65B6727-9B86-41D2-9D17-4D13A808210F}" destId="{7A9B9785-076A-46E6-B726-6A9182D27F2C}" srcOrd="0" destOrd="0" parTransId="{5729F9FB-BB32-461C-8992-7E171D9C5AEF}" sibTransId="{DD713F56-B668-4C1D-8866-1B493F6649DC}"/>
    <dgm:cxn modelId="{8E809E46-3D12-426E-9D34-2FC6CA994EEB}" type="presOf" srcId="{46621BD1-3DD9-4DDD-99CD-CF7DF3C43FE9}" destId="{B3054F7E-234D-43E9-954F-F96FCF1DF792}" srcOrd="0" destOrd="2" presId="urn:microsoft.com/office/officeart/2009/3/layout/IncreasingArrowsProcess"/>
    <dgm:cxn modelId="{6CFB984A-F2AE-415D-AEC1-C08F3C958B64}" srcId="{21A675CF-BBF7-49F9-9873-B3E66E744AE7}" destId="{90B6A096-DE0B-43B7-BA4A-4F7470D77068}" srcOrd="0" destOrd="0" parTransId="{AD8106A6-15F4-43C6-92E8-1D982263B290}" sibTransId="{4D712953-D1C2-4582-A846-4B3FE9E099AB}"/>
    <dgm:cxn modelId="{B4F4FE51-244F-4E02-B64D-1ACAA36D8EF3}" type="presOf" srcId="{A82BBFD4-071F-4E0B-B117-46B138710E66}" destId="{B3054F7E-234D-43E9-954F-F96FCF1DF792}" srcOrd="0" destOrd="1" presId="urn:microsoft.com/office/officeart/2009/3/layout/IncreasingArrowsProcess"/>
    <dgm:cxn modelId="{102AB37C-39A4-409E-8BBE-F6B8F02ACCBE}" srcId="{0A8213A0-01CD-4FED-BEBD-1361A9FD0C01}" destId="{21A675CF-BBF7-49F9-9873-B3E66E744AE7}" srcOrd="1" destOrd="0" parTransId="{35D2F31E-8ADC-4F24-87DF-B8A2D16620D1}" sibTransId="{3D73A9AE-729A-41CF-818B-A549EB663314}"/>
    <dgm:cxn modelId="{9A694482-C33A-4B85-A965-576DC4CCCA46}" srcId="{C7109648-9D9F-4EAF-8DA6-1DBB1A9CB5CF}" destId="{0E31BDD3-1D96-4D76-9B4F-857C17A54664}" srcOrd="0" destOrd="0" parTransId="{12C93DFD-727D-4B73-86D0-B880FF0DC2AB}" sibTransId="{3D7745CA-07A3-45FC-97F5-EB73ED05CEFF}"/>
    <dgm:cxn modelId="{4596A9A6-45E3-4FD0-987B-9FC981466632}" type="presOf" srcId="{0E31BDD3-1D96-4D76-9B4F-857C17A54664}" destId="{BF0A422B-F4ED-49F6-9C28-0F65E710AA4A}" srcOrd="0" destOrd="0" presId="urn:microsoft.com/office/officeart/2009/3/layout/IncreasingArrowsProcess"/>
    <dgm:cxn modelId="{44AD20BA-517D-4CE2-8A7A-8582953F8384}" srcId="{21A675CF-BBF7-49F9-9873-B3E66E744AE7}" destId="{A82BBFD4-071F-4E0B-B117-46B138710E66}" srcOrd="1" destOrd="0" parTransId="{8D2FB258-7470-4A9A-8688-391E225EB1EC}" sibTransId="{2B18436D-6905-48DF-9D9C-C4F777C6996E}"/>
    <dgm:cxn modelId="{2FC90BBB-D56C-4735-8DC7-2C34970A6FCC}" type="presOf" srcId="{0A8213A0-01CD-4FED-BEBD-1361A9FD0C01}" destId="{08EDB1DD-9328-4749-8C77-36B9488A7A3A}" srcOrd="0" destOrd="0" presId="urn:microsoft.com/office/officeart/2009/3/layout/IncreasingArrowsProcess"/>
    <dgm:cxn modelId="{35B547D4-2DE2-4298-A9D7-1E9C31A94C6C}" srcId="{0A8213A0-01CD-4FED-BEBD-1361A9FD0C01}" destId="{C65B6727-9B86-41D2-9D17-4D13A808210F}" srcOrd="2" destOrd="0" parTransId="{4180AB31-ECED-486D-BFCA-D99F9F504A9F}" sibTransId="{B02360B0-A83E-4951-915F-0F3809B39C4B}"/>
    <dgm:cxn modelId="{22930BE0-66AD-4CB5-8C2C-3D96B4B70FDA}" srcId="{0A8213A0-01CD-4FED-BEBD-1361A9FD0C01}" destId="{C7109648-9D9F-4EAF-8DA6-1DBB1A9CB5CF}" srcOrd="0" destOrd="0" parTransId="{C898DA54-955D-40FF-A70A-71A56C68F0C1}" sibTransId="{7DD54922-34EF-4686-943A-E493A303428A}"/>
    <dgm:cxn modelId="{6CAF75E6-73D5-4C9C-BDCA-21CCED375C67}" srcId="{0A8213A0-01CD-4FED-BEBD-1361A9FD0C01}" destId="{F522AE0E-79FB-4351-929A-42BB011CC879}" srcOrd="3" destOrd="0" parTransId="{3EEFBB41-D25F-44D4-8932-35AC8201C43D}" sibTransId="{1F94D4AD-64EC-4AB0-859B-97932BF2B957}"/>
    <dgm:cxn modelId="{6FDCACE7-1054-447B-80BF-F3B674D576DB}" type="presOf" srcId="{21A675CF-BBF7-49F9-9873-B3E66E744AE7}" destId="{9AEA0C4C-6D00-47C8-AB3D-8D9764F7140E}" srcOrd="0" destOrd="0" presId="urn:microsoft.com/office/officeart/2009/3/layout/IncreasingArrowsProcess"/>
    <dgm:cxn modelId="{F656DEE9-A7FE-4D24-A4BD-A14758E8C731}" type="presOf" srcId="{C7109648-9D9F-4EAF-8DA6-1DBB1A9CB5CF}" destId="{710D1AD3-736E-44EC-A62E-37E95AE9A09C}" srcOrd="0" destOrd="0" presId="urn:microsoft.com/office/officeart/2009/3/layout/IncreasingArrowsProcess"/>
    <dgm:cxn modelId="{A00F79ED-F1C1-4B2D-999C-14C7275A65EA}" srcId="{21A675CF-BBF7-49F9-9873-B3E66E744AE7}" destId="{46621BD1-3DD9-4DDD-99CD-CF7DF3C43FE9}" srcOrd="2" destOrd="0" parTransId="{63E152FC-A7B8-4068-9C9C-7DA64F81CC9A}" sibTransId="{51F91CDF-6A67-4290-A5DD-45ED135FA802}"/>
    <dgm:cxn modelId="{01703FFF-742E-40CF-BFAA-1D1FEA32CB2D}" srcId="{F522AE0E-79FB-4351-929A-42BB011CC879}" destId="{E6407941-3CDC-437B-86BA-13A91BE6BBC7}" srcOrd="0" destOrd="0" parTransId="{9CD6BB67-D62B-4948-A390-D9AA9D34BD98}" sibTransId="{A48D4009-4AC9-41CB-BC99-34E07F8AE428}"/>
    <dgm:cxn modelId="{41AB897B-B66B-4731-9F2A-2906C083CDFC}" type="presParOf" srcId="{08EDB1DD-9328-4749-8C77-36B9488A7A3A}" destId="{710D1AD3-736E-44EC-A62E-37E95AE9A09C}" srcOrd="0" destOrd="0" presId="urn:microsoft.com/office/officeart/2009/3/layout/IncreasingArrowsProcess"/>
    <dgm:cxn modelId="{9C138CB8-0F43-4A4A-91F6-D1FB9F202637}" type="presParOf" srcId="{08EDB1DD-9328-4749-8C77-36B9488A7A3A}" destId="{BF0A422B-F4ED-49F6-9C28-0F65E710AA4A}" srcOrd="1" destOrd="0" presId="urn:microsoft.com/office/officeart/2009/3/layout/IncreasingArrowsProcess"/>
    <dgm:cxn modelId="{1F12A30A-9D5A-4839-BA4D-5D2BC4C11078}" type="presParOf" srcId="{08EDB1DD-9328-4749-8C77-36B9488A7A3A}" destId="{9AEA0C4C-6D00-47C8-AB3D-8D9764F7140E}" srcOrd="2" destOrd="0" presId="urn:microsoft.com/office/officeart/2009/3/layout/IncreasingArrowsProcess"/>
    <dgm:cxn modelId="{B6721C60-D462-421D-B594-C7FEDFC63565}" type="presParOf" srcId="{08EDB1DD-9328-4749-8C77-36B9488A7A3A}" destId="{B3054F7E-234D-43E9-954F-F96FCF1DF792}" srcOrd="3" destOrd="0" presId="urn:microsoft.com/office/officeart/2009/3/layout/IncreasingArrowsProcess"/>
    <dgm:cxn modelId="{06231BEA-D37C-46C0-BA1A-70837755C854}" type="presParOf" srcId="{08EDB1DD-9328-4749-8C77-36B9488A7A3A}" destId="{95859B10-9511-4476-88F7-A1CFE474E7E5}" srcOrd="4" destOrd="0" presId="urn:microsoft.com/office/officeart/2009/3/layout/IncreasingArrowsProcess"/>
    <dgm:cxn modelId="{DF8D8376-14B1-417A-8F46-6CD3FB8AC615}" type="presParOf" srcId="{08EDB1DD-9328-4749-8C77-36B9488A7A3A}" destId="{CA6A94AF-BE11-4651-A17D-A6BBF5006221}" srcOrd="5" destOrd="0" presId="urn:microsoft.com/office/officeart/2009/3/layout/IncreasingArrowsProcess"/>
    <dgm:cxn modelId="{C645C341-846F-45B4-A988-BD3BA4581361}" type="presParOf" srcId="{08EDB1DD-9328-4749-8C77-36B9488A7A3A}" destId="{35C0D447-BE9F-47BD-816A-31A60F8E5CA5}" srcOrd="6" destOrd="0" presId="urn:microsoft.com/office/officeart/2009/3/layout/IncreasingArrowsProcess"/>
    <dgm:cxn modelId="{0BA46F7B-580A-4478-A86E-69B41DCCDBE7}" type="presParOf" srcId="{08EDB1DD-9328-4749-8C77-36B9488A7A3A}" destId="{735970F1-F295-468E-B53B-EE84ADBD25F9}"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CBB505-069C-4DAA-A8AA-8E73D004577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pt-BR"/>
        </a:p>
      </dgm:t>
    </dgm:pt>
    <dgm:pt modelId="{B9542DFF-A766-4D38-A6A4-7CA49C0939D1}">
      <dgm:prSet custT="1"/>
      <dgm:spPr>
        <a:xfrm>
          <a:off x="0" y="715"/>
          <a:ext cx="9810750" cy="519873"/>
        </a:xfrm>
        <a:prstGeom prst="roundRect">
          <a:avLst/>
        </a:prstGeom>
        <a:solidFill>
          <a:srgbClr val="01A791"/>
        </a:solidFill>
        <a:ln w="25400" cap="flat" cmpd="sng" algn="ctr">
          <a:solidFill>
            <a:srgbClr val="FFFFFF">
              <a:hueOff val="0"/>
              <a:satOff val="0"/>
              <a:lumOff val="0"/>
              <a:alphaOff val="0"/>
            </a:srgbClr>
          </a:solidFill>
          <a:prstDash val="solid"/>
        </a:ln>
        <a:effectLst/>
      </dgm:spPr>
      <dgm:t>
        <a:bodyPr/>
        <a:lstStyle/>
        <a:p>
          <a:pPr>
            <a:buNone/>
          </a:pPr>
          <a:r>
            <a:rPr lang="pt-BR" sz="3200" b="1" dirty="0">
              <a:solidFill>
                <a:schemeClr val="bg1"/>
              </a:solidFill>
              <a:latin typeface="Calibri" panose="020F0502020204030204" pitchFamily="34" charset="0"/>
              <a:ea typeface="+mn-ea"/>
              <a:cs typeface="Calibri" panose="020F0502020204030204" pitchFamily="34" charset="0"/>
            </a:rPr>
            <a:t>Passo 1: OBSERVAR sem avaliar ou julgar</a:t>
          </a:r>
        </a:p>
      </dgm:t>
    </dgm:pt>
    <dgm:pt modelId="{9F080111-F28C-43D9-8867-45EE07FCD2BF}" type="parTrans" cxnId="{D7DA2C4E-9AFA-4EBC-9780-30F5A24C96BF}">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EA8B9CDE-AE0D-4A51-8AA4-8A113950E0A7}" type="sibTrans" cxnId="{D7DA2C4E-9AFA-4EBC-9780-30F5A24C96BF}">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47C22294-6F62-41F7-9D27-BA5330A49558}">
      <dgm:prSet custT="1"/>
      <dgm:spPr>
        <a:xfrm>
          <a:off x="0" y="533385"/>
          <a:ext cx="9810750" cy="519873"/>
        </a:xfrm>
        <a:prstGeom prst="roundRect">
          <a:avLst/>
        </a:prstGeom>
        <a:solidFill>
          <a:srgbClr val="0092CE"/>
        </a:solidFill>
        <a:ln w="25400" cap="flat" cmpd="sng" algn="ctr">
          <a:solidFill>
            <a:srgbClr val="FFFFFF">
              <a:hueOff val="0"/>
              <a:satOff val="0"/>
              <a:lumOff val="0"/>
              <a:alphaOff val="0"/>
            </a:srgbClr>
          </a:solidFill>
          <a:prstDash val="solid"/>
        </a:ln>
        <a:effectLst/>
      </dgm:spPr>
      <dgm:t>
        <a:bodyPr/>
        <a:lstStyle/>
        <a:p>
          <a:pPr>
            <a:buNone/>
          </a:pPr>
          <a:r>
            <a:rPr lang="pt-BR" sz="3200" b="1">
              <a:solidFill>
                <a:schemeClr val="bg1"/>
              </a:solidFill>
              <a:latin typeface="Calibri" panose="020F0502020204030204" pitchFamily="34" charset="0"/>
              <a:ea typeface="+mn-ea"/>
              <a:cs typeface="Calibri" panose="020F0502020204030204" pitchFamily="34" charset="0"/>
            </a:rPr>
            <a:t>Passo 2: Identificar e expressar SENTIMENTOS</a:t>
          </a:r>
        </a:p>
      </dgm:t>
    </dgm:pt>
    <dgm:pt modelId="{603A876C-ECC5-41BC-BFEB-28F682EEAC07}" type="parTrans" cxnId="{1C8D3026-54CE-473F-8470-296DF2D560AD}">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DB7A8E6F-796B-44FE-867D-B835EBE21C37}" type="sibTrans" cxnId="{1C8D3026-54CE-473F-8470-296DF2D560AD}">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50BE3B10-5332-42A0-B980-D72C2A9E0825}">
      <dgm:prSet custT="1"/>
      <dgm:spPr>
        <a:xfrm>
          <a:off x="0" y="1066054"/>
          <a:ext cx="9810750" cy="519873"/>
        </a:xfrm>
        <a:prstGeom prst="roundRect">
          <a:avLst/>
        </a:prstGeom>
        <a:solidFill>
          <a:srgbClr val="0153A5"/>
        </a:solidFill>
        <a:ln w="25400" cap="flat" cmpd="sng" algn="ctr">
          <a:solidFill>
            <a:srgbClr val="FFFFFF">
              <a:hueOff val="0"/>
              <a:satOff val="0"/>
              <a:lumOff val="0"/>
              <a:alphaOff val="0"/>
            </a:srgbClr>
          </a:solidFill>
          <a:prstDash val="solid"/>
        </a:ln>
        <a:effectLst/>
      </dgm:spPr>
      <dgm:t>
        <a:bodyPr/>
        <a:lstStyle/>
        <a:p>
          <a:pPr>
            <a:buNone/>
          </a:pPr>
          <a:r>
            <a:rPr lang="pt-BR" sz="3200" b="1" dirty="0">
              <a:solidFill>
                <a:schemeClr val="bg1"/>
              </a:solidFill>
              <a:latin typeface="Calibri" panose="020F0502020204030204" pitchFamily="34" charset="0"/>
              <a:ea typeface="+mn-ea"/>
              <a:cs typeface="Calibri" panose="020F0502020204030204" pitchFamily="34" charset="0"/>
            </a:rPr>
            <a:t>Passo 3: Expressar NECESSIDADES</a:t>
          </a:r>
        </a:p>
      </dgm:t>
    </dgm:pt>
    <dgm:pt modelId="{6D4BC1D1-12A8-47A1-9915-AD68558829AD}" type="parTrans" cxnId="{BC7658FB-DC6B-44BE-84FB-7B3D052A3945}">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367955EE-B5EB-48BA-9415-F79E2C467C3E}" type="sibTrans" cxnId="{BC7658FB-DC6B-44BE-84FB-7B3D052A3945}">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A32CB70D-34B6-4889-839C-C7CD4A9DE6AD}">
      <dgm:prSet custT="1"/>
      <dgm:spPr>
        <a:xfrm>
          <a:off x="0" y="1598724"/>
          <a:ext cx="9810750" cy="519873"/>
        </a:xfrm>
        <a:prstGeom prst="roundRect">
          <a:avLst/>
        </a:prstGeom>
        <a:solidFill>
          <a:srgbClr val="6D429B"/>
        </a:solidFill>
        <a:ln w="25400" cap="flat" cmpd="sng" algn="ctr">
          <a:solidFill>
            <a:srgbClr val="FFFFFF">
              <a:hueOff val="0"/>
              <a:satOff val="0"/>
              <a:lumOff val="0"/>
              <a:alphaOff val="0"/>
            </a:srgbClr>
          </a:solidFill>
          <a:prstDash val="solid"/>
        </a:ln>
        <a:effectLst/>
      </dgm:spPr>
      <dgm:t>
        <a:bodyPr/>
        <a:lstStyle/>
        <a:p>
          <a:pPr>
            <a:buNone/>
          </a:pPr>
          <a:r>
            <a:rPr lang="pt-BR" sz="3200" b="1" dirty="0">
              <a:solidFill>
                <a:schemeClr val="bg1"/>
              </a:solidFill>
              <a:latin typeface="Calibri" panose="020F0502020204030204" pitchFamily="34" charset="0"/>
              <a:ea typeface="+mn-ea"/>
              <a:cs typeface="Calibri" panose="020F0502020204030204" pitchFamily="34" charset="0"/>
            </a:rPr>
            <a:t>Passo 4: PEDIR aquilo que enriquecerá o nosso relacionamento com o outro</a:t>
          </a:r>
        </a:p>
      </dgm:t>
    </dgm:pt>
    <dgm:pt modelId="{51595859-93C0-4347-AF47-E6401931CCA9}" type="parTrans" cxnId="{482C0FC6-FD29-4AA6-988B-20519F824A59}">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88D2E9B7-8640-4C5D-B6C7-9F33FE86E780}" type="sibTrans" cxnId="{482C0FC6-FD29-4AA6-988B-20519F824A59}">
      <dgm:prSet/>
      <dgm:spPr/>
      <dgm:t>
        <a:bodyPr/>
        <a:lstStyle/>
        <a:p>
          <a:endParaRPr lang="pt-BR" sz="3200" b="1">
            <a:solidFill>
              <a:schemeClr val="bg1"/>
            </a:solidFill>
            <a:latin typeface="Calibri" panose="020F0502020204030204" pitchFamily="34" charset="0"/>
            <a:cs typeface="Calibri" panose="020F0502020204030204" pitchFamily="34" charset="0"/>
          </a:endParaRPr>
        </a:p>
      </dgm:t>
    </dgm:pt>
    <dgm:pt modelId="{8A49B2FE-AB47-4026-94E2-7C079C915AC0}" type="pres">
      <dgm:prSet presAssocID="{0BCBB505-069C-4DAA-A8AA-8E73D0045770}" presName="linear" presStyleCnt="0">
        <dgm:presLayoutVars>
          <dgm:animLvl val="lvl"/>
          <dgm:resizeHandles val="exact"/>
        </dgm:presLayoutVars>
      </dgm:prSet>
      <dgm:spPr/>
    </dgm:pt>
    <dgm:pt modelId="{9E4395CE-9D8C-4471-A520-89EA7CA7635E}" type="pres">
      <dgm:prSet presAssocID="{B9542DFF-A766-4D38-A6A4-7CA49C0939D1}" presName="parentText" presStyleLbl="node1" presStyleIdx="0" presStyleCnt="4" custLinFactNeighborY="-85487">
        <dgm:presLayoutVars>
          <dgm:chMax val="0"/>
          <dgm:bulletEnabled val="1"/>
        </dgm:presLayoutVars>
      </dgm:prSet>
      <dgm:spPr/>
    </dgm:pt>
    <dgm:pt modelId="{62CD004A-B6C4-432C-9C86-4582649B6ED6}" type="pres">
      <dgm:prSet presAssocID="{EA8B9CDE-AE0D-4A51-8AA4-8A113950E0A7}" presName="spacer" presStyleCnt="0"/>
      <dgm:spPr/>
    </dgm:pt>
    <dgm:pt modelId="{139C704B-7C37-42F6-9767-D5BF9CA21358}" type="pres">
      <dgm:prSet presAssocID="{47C22294-6F62-41F7-9D27-BA5330A49558}" presName="parentText" presStyleLbl="node1" presStyleIdx="1" presStyleCnt="4">
        <dgm:presLayoutVars>
          <dgm:chMax val="0"/>
          <dgm:bulletEnabled val="1"/>
        </dgm:presLayoutVars>
      </dgm:prSet>
      <dgm:spPr/>
    </dgm:pt>
    <dgm:pt modelId="{FB45B9AA-1733-41EB-A1B9-F2ACE428210B}" type="pres">
      <dgm:prSet presAssocID="{DB7A8E6F-796B-44FE-867D-B835EBE21C37}" presName="spacer" presStyleCnt="0"/>
      <dgm:spPr/>
    </dgm:pt>
    <dgm:pt modelId="{577DD47F-8028-4850-8C7D-ACD6DB17BC12}" type="pres">
      <dgm:prSet presAssocID="{50BE3B10-5332-42A0-B980-D72C2A9E0825}" presName="parentText" presStyleLbl="node1" presStyleIdx="2" presStyleCnt="4">
        <dgm:presLayoutVars>
          <dgm:chMax val="0"/>
          <dgm:bulletEnabled val="1"/>
        </dgm:presLayoutVars>
      </dgm:prSet>
      <dgm:spPr/>
    </dgm:pt>
    <dgm:pt modelId="{EF7D2CE0-2A18-4693-9DA0-4912F8EDE4E3}" type="pres">
      <dgm:prSet presAssocID="{367955EE-B5EB-48BA-9415-F79E2C467C3E}" presName="spacer" presStyleCnt="0"/>
      <dgm:spPr/>
    </dgm:pt>
    <dgm:pt modelId="{60EC0A81-9279-4159-A0D8-FE28D4C88AC9}" type="pres">
      <dgm:prSet presAssocID="{A32CB70D-34B6-4889-839C-C7CD4A9DE6AD}" presName="parentText" presStyleLbl="node1" presStyleIdx="3" presStyleCnt="4" custLinFactY="20335" custLinFactNeighborX="14132" custLinFactNeighborY="100000">
        <dgm:presLayoutVars>
          <dgm:chMax val="0"/>
          <dgm:bulletEnabled val="1"/>
        </dgm:presLayoutVars>
      </dgm:prSet>
      <dgm:spPr/>
    </dgm:pt>
  </dgm:ptLst>
  <dgm:cxnLst>
    <dgm:cxn modelId="{C173A60D-317B-4313-90B9-173D3CFAC95B}" type="presOf" srcId="{50BE3B10-5332-42A0-B980-D72C2A9E0825}" destId="{577DD47F-8028-4850-8C7D-ACD6DB17BC12}" srcOrd="0" destOrd="0" presId="urn:microsoft.com/office/officeart/2005/8/layout/vList2"/>
    <dgm:cxn modelId="{E15D6817-7663-43A9-AAF9-4C844B6483D6}" type="presOf" srcId="{B9542DFF-A766-4D38-A6A4-7CA49C0939D1}" destId="{9E4395CE-9D8C-4471-A520-89EA7CA7635E}" srcOrd="0" destOrd="0" presId="urn:microsoft.com/office/officeart/2005/8/layout/vList2"/>
    <dgm:cxn modelId="{1C8D3026-54CE-473F-8470-296DF2D560AD}" srcId="{0BCBB505-069C-4DAA-A8AA-8E73D0045770}" destId="{47C22294-6F62-41F7-9D27-BA5330A49558}" srcOrd="1" destOrd="0" parTransId="{603A876C-ECC5-41BC-BFEB-28F682EEAC07}" sibTransId="{DB7A8E6F-796B-44FE-867D-B835EBE21C37}"/>
    <dgm:cxn modelId="{D7DA2C4E-9AFA-4EBC-9780-30F5A24C96BF}" srcId="{0BCBB505-069C-4DAA-A8AA-8E73D0045770}" destId="{B9542DFF-A766-4D38-A6A4-7CA49C0939D1}" srcOrd="0" destOrd="0" parTransId="{9F080111-F28C-43D9-8867-45EE07FCD2BF}" sibTransId="{EA8B9CDE-AE0D-4A51-8AA4-8A113950E0A7}"/>
    <dgm:cxn modelId="{B0F6BA53-2A76-4317-91F7-3D2041090761}" type="presOf" srcId="{A32CB70D-34B6-4889-839C-C7CD4A9DE6AD}" destId="{60EC0A81-9279-4159-A0D8-FE28D4C88AC9}" srcOrd="0" destOrd="0" presId="urn:microsoft.com/office/officeart/2005/8/layout/vList2"/>
    <dgm:cxn modelId="{482C0FC6-FD29-4AA6-988B-20519F824A59}" srcId="{0BCBB505-069C-4DAA-A8AA-8E73D0045770}" destId="{A32CB70D-34B6-4889-839C-C7CD4A9DE6AD}" srcOrd="3" destOrd="0" parTransId="{51595859-93C0-4347-AF47-E6401931CCA9}" sibTransId="{88D2E9B7-8640-4C5D-B6C7-9F33FE86E780}"/>
    <dgm:cxn modelId="{69353ECD-6339-40F7-B75A-491DDA0DF4B5}" type="presOf" srcId="{47C22294-6F62-41F7-9D27-BA5330A49558}" destId="{139C704B-7C37-42F6-9767-D5BF9CA21358}" srcOrd="0" destOrd="0" presId="urn:microsoft.com/office/officeart/2005/8/layout/vList2"/>
    <dgm:cxn modelId="{8ED748E3-5712-44E5-A06E-8A22BC4837A0}" type="presOf" srcId="{0BCBB505-069C-4DAA-A8AA-8E73D0045770}" destId="{8A49B2FE-AB47-4026-94E2-7C079C915AC0}" srcOrd="0" destOrd="0" presId="urn:microsoft.com/office/officeart/2005/8/layout/vList2"/>
    <dgm:cxn modelId="{BC7658FB-DC6B-44BE-84FB-7B3D052A3945}" srcId="{0BCBB505-069C-4DAA-A8AA-8E73D0045770}" destId="{50BE3B10-5332-42A0-B980-D72C2A9E0825}" srcOrd="2" destOrd="0" parTransId="{6D4BC1D1-12A8-47A1-9915-AD68558829AD}" sibTransId="{367955EE-B5EB-48BA-9415-F79E2C467C3E}"/>
    <dgm:cxn modelId="{0CD96791-8CE0-468A-AC1C-7AC6DC36AF06}" type="presParOf" srcId="{8A49B2FE-AB47-4026-94E2-7C079C915AC0}" destId="{9E4395CE-9D8C-4471-A520-89EA7CA7635E}" srcOrd="0" destOrd="0" presId="urn:microsoft.com/office/officeart/2005/8/layout/vList2"/>
    <dgm:cxn modelId="{E8E21D6A-CF91-4FC1-8926-06F9FD042574}" type="presParOf" srcId="{8A49B2FE-AB47-4026-94E2-7C079C915AC0}" destId="{62CD004A-B6C4-432C-9C86-4582649B6ED6}" srcOrd="1" destOrd="0" presId="urn:microsoft.com/office/officeart/2005/8/layout/vList2"/>
    <dgm:cxn modelId="{089CDFE0-B2CA-4D03-A176-0AF5A72B3A3A}" type="presParOf" srcId="{8A49B2FE-AB47-4026-94E2-7C079C915AC0}" destId="{139C704B-7C37-42F6-9767-D5BF9CA21358}" srcOrd="2" destOrd="0" presId="urn:microsoft.com/office/officeart/2005/8/layout/vList2"/>
    <dgm:cxn modelId="{14287E25-1B3B-4465-9BA0-C1DAA44C767B}" type="presParOf" srcId="{8A49B2FE-AB47-4026-94E2-7C079C915AC0}" destId="{FB45B9AA-1733-41EB-A1B9-F2ACE428210B}" srcOrd="3" destOrd="0" presId="urn:microsoft.com/office/officeart/2005/8/layout/vList2"/>
    <dgm:cxn modelId="{EB84EEA1-6949-40A4-8A30-AF801E20C0CB}" type="presParOf" srcId="{8A49B2FE-AB47-4026-94E2-7C079C915AC0}" destId="{577DD47F-8028-4850-8C7D-ACD6DB17BC12}" srcOrd="4" destOrd="0" presId="urn:microsoft.com/office/officeart/2005/8/layout/vList2"/>
    <dgm:cxn modelId="{B39C4D58-D15E-48A6-95B1-57834F4F37B9}" type="presParOf" srcId="{8A49B2FE-AB47-4026-94E2-7C079C915AC0}" destId="{EF7D2CE0-2A18-4693-9DA0-4912F8EDE4E3}" srcOrd="5" destOrd="0" presId="urn:microsoft.com/office/officeart/2005/8/layout/vList2"/>
    <dgm:cxn modelId="{C3BBD106-E56B-4B08-8365-1418AC3E6270}" type="presParOf" srcId="{8A49B2FE-AB47-4026-94E2-7C079C915AC0}" destId="{60EC0A81-9279-4159-A0D8-FE28D4C88A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bg1"/>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DC506E0-C82F-4BEA-A75D-F7A98C833075}" type="doc">
      <dgm:prSet loTypeId="urn:microsoft.com/office/officeart/2005/8/layout/gear1" loCatId="process" qsTypeId="urn:microsoft.com/office/officeart/2005/8/quickstyle/simple5" qsCatId="simple" csTypeId="urn:microsoft.com/office/officeart/2005/8/colors/accent6_3" csCatId="accent6" phldr="1"/>
      <dgm:spPr/>
    </dgm:pt>
    <dgm:pt modelId="{FDD12928-E0EB-431B-9906-1018F3CFBD72}">
      <dgm:prSet phldrT="[Text]" custT="1"/>
      <dgm:spPr>
        <a:xfrm>
          <a:off x="1752606" y="1400453"/>
          <a:ext cx="1711666" cy="1711666"/>
        </a:xfrm>
        <a:prstGeom prst="gear9">
          <a:avLst/>
        </a:prstGeom>
        <a:gradFill rotWithShape="0">
          <a:gsLst>
            <a:gs pos="0">
              <a:srgbClr val="A1A1A1">
                <a:shade val="80000"/>
                <a:hueOff val="0"/>
                <a:satOff val="0"/>
                <a:lumOff val="0"/>
                <a:alphaOff val="0"/>
                <a:shade val="51000"/>
                <a:satMod val="130000"/>
              </a:srgbClr>
            </a:gs>
            <a:gs pos="80000">
              <a:srgbClr val="A1A1A1">
                <a:shade val="80000"/>
                <a:hueOff val="0"/>
                <a:satOff val="0"/>
                <a:lumOff val="0"/>
                <a:alphaOff val="0"/>
                <a:shade val="93000"/>
                <a:satMod val="130000"/>
              </a:srgbClr>
            </a:gs>
            <a:gs pos="100000">
              <a:srgbClr val="A1A1A1">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pPr>
            <a:buNone/>
          </a:pPr>
          <a:r>
            <a:rPr lang="pt-BR" sz="2200" b="1" dirty="0">
              <a:solidFill>
                <a:srgbClr val="FFFFFF"/>
              </a:solidFill>
              <a:latin typeface="Calibri" panose="020F0502020204030204" pitchFamily="34" charset="0"/>
              <a:ea typeface="+mn-ea"/>
              <a:cs typeface="+mn-cs"/>
            </a:rPr>
            <a:t>Acompanhar</a:t>
          </a:r>
        </a:p>
      </dgm:t>
    </dgm:pt>
    <dgm:pt modelId="{744A596A-E61D-424A-A044-F357F9C18BCB}" type="parTrans" cxnId="{FDC2657F-D91B-4947-A72D-186E8679361A}">
      <dgm:prSet/>
      <dgm:spPr/>
      <dgm:t>
        <a:bodyPr/>
        <a:lstStyle/>
        <a:p>
          <a:endParaRPr lang="pt-BR" sz="2200" b="1">
            <a:latin typeface="Calibri" panose="020F0502020204030204" pitchFamily="34" charset="0"/>
          </a:endParaRPr>
        </a:p>
      </dgm:t>
    </dgm:pt>
    <dgm:pt modelId="{288520CA-B123-4B8A-BD35-35D22CE9E2FD}" type="sibTrans" cxnId="{FDC2657F-D91B-4947-A72D-186E8679361A}">
      <dgm:prSet/>
      <dgm:spPr>
        <a:xfrm>
          <a:off x="1609484" y="1148645"/>
          <a:ext cx="2190932" cy="2190932"/>
        </a:xfrm>
        <a:prstGeom prst="circularArrow">
          <a:avLst>
            <a:gd name="adj1" fmla="val 4687"/>
            <a:gd name="adj2" fmla="val 299029"/>
            <a:gd name="adj3" fmla="val 2483283"/>
            <a:gd name="adj4" fmla="val 15934021"/>
            <a:gd name="adj5" fmla="val 5469"/>
          </a:avLst>
        </a:prstGeom>
        <a:gradFill rotWithShape="0">
          <a:gsLst>
            <a:gs pos="0">
              <a:srgbClr val="A1A1A1">
                <a:shade val="90000"/>
                <a:hueOff val="0"/>
                <a:satOff val="0"/>
                <a:lumOff val="0"/>
                <a:alphaOff val="0"/>
                <a:shade val="51000"/>
                <a:satMod val="130000"/>
              </a:srgbClr>
            </a:gs>
            <a:gs pos="80000">
              <a:srgbClr val="A1A1A1">
                <a:shade val="90000"/>
                <a:hueOff val="0"/>
                <a:satOff val="0"/>
                <a:lumOff val="0"/>
                <a:alphaOff val="0"/>
                <a:shade val="93000"/>
                <a:satMod val="130000"/>
              </a:srgbClr>
            </a:gs>
            <a:gs pos="100000">
              <a:srgbClr val="A1A1A1">
                <a:shade val="9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pt-BR" sz="2200" b="1">
            <a:latin typeface="Calibri" panose="020F0502020204030204" pitchFamily="34" charset="0"/>
          </a:endParaRPr>
        </a:p>
      </dgm:t>
    </dgm:pt>
    <dgm:pt modelId="{AFAECA65-FB95-4F27-8E4B-46F85FE321D6}">
      <dgm:prSet phldrT="[Text]" custT="1"/>
      <dgm:spPr>
        <a:xfrm>
          <a:off x="756727" y="995878"/>
          <a:ext cx="1244848" cy="1244848"/>
        </a:xfrm>
        <a:prstGeom prst="gear6">
          <a:avLst/>
        </a:prstGeom>
        <a:gradFill rotWithShape="0">
          <a:gsLst>
            <a:gs pos="0">
              <a:srgbClr val="A1A1A1">
                <a:shade val="80000"/>
                <a:hueOff val="0"/>
                <a:satOff val="0"/>
                <a:lumOff val="9831"/>
                <a:alphaOff val="0"/>
                <a:shade val="51000"/>
                <a:satMod val="130000"/>
              </a:srgbClr>
            </a:gs>
            <a:gs pos="80000">
              <a:srgbClr val="A1A1A1">
                <a:shade val="80000"/>
                <a:hueOff val="0"/>
                <a:satOff val="0"/>
                <a:lumOff val="9831"/>
                <a:alphaOff val="0"/>
                <a:shade val="93000"/>
                <a:satMod val="130000"/>
              </a:srgbClr>
            </a:gs>
            <a:gs pos="100000">
              <a:srgbClr val="A1A1A1">
                <a:shade val="80000"/>
                <a:hueOff val="0"/>
                <a:satOff val="0"/>
                <a:lumOff val="983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pPr>
            <a:buNone/>
          </a:pPr>
          <a:r>
            <a:rPr lang="pt-BR" sz="2200" b="1" dirty="0">
              <a:solidFill>
                <a:srgbClr val="FFFFFF"/>
              </a:solidFill>
              <a:latin typeface="Calibri" panose="020F0502020204030204" pitchFamily="34" charset="0"/>
              <a:ea typeface="+mn-ea"/>
              <a:cs typeface="+mn-cs"/>
            </a:rPr>
            <a:t>Executar</a:t>
          </a:r>
        </a:p>
      </dgm:t>
    </dgm:pt>
    <dgm:pt modelId="{7F0A7D38-3434-479B-B86C-BE08704CCBE2}" type="parTrans" cxnId="{C08BAEBB-26CE-473B-A50A-432C20104B63}">
      <dgm:prSet/>
      <dgm:spPr/>
      <dgm:t>
        <a:bodyPr/>
        <a:lstStyle/>
        <a:p>
          <a:endParaRPr lang="pt-BR" sz="2200" b="1">
            <a:latin typeface="Calibri" panose="020F0502020204030204" pitchFamily="34" charset="0"/>
          </a:endParaRPr>
        </a:p>
      </dgm:t>
    </dgm:pt>
    <dgm:pt modelId="{1905D5DB-8F1C-4E98-BD99-69A0795E356F}" type="sibTrans" cxnId="{C08BAEBB-26CE-473B-A50A-432C20104B63}">
      <dgm:prSet/>
      <dgm:spPr>
        <a:xfrm>
          <a:off x="536267" y="725084"/>
          <a:ext cx="1591849" cy="1591849"/>
        </a:xfrm>
        <a:prstGeom prst="leftCircularArrow">
          <a:avLst>
            <a:gd name="adj1" fmla="val 6452"/>
            <a:gd name="adj2" fmla="val 429999"/>
            <a:gd name="adj3" fmla="val 10489124"/>
            <a:gd name="adj4" fmla="val 14837806"/>
            <a:gd name="adj5" fmla="val 7527"/>
          </a:avLst>
        </a:prstGeom>
        <a:gradFill rotWithShape="0">
          <a:gsLst>
            <a:gs pos="0">
              <a:srgbClr val="A1A1A1">
                <a:shade val="90000"/>
                <a:hueOff val="0"/>
                <a:satOff val="0"/>
                <a:lumOff val="8258"/>
                <a:alphaOff val="0"/>
                <a:shade val="51000"/>
                <a:satMod val="130000"/>
              </a:srgbClr>
            </a:gs>
            <a:gs pos="80000">
              <a:srgbClr val="A1A1A1">
                <a:shade val="90000"/>
                <a:hueOff val="0"/>
                <a:satOff val="0"/>
                <a:lumOff val="8258"/>
                <a:alphaOff val="0"/>
                <a:shade val="93000"/>
                <a:satMod val="130000"/>
              </a:srgbClr>
            </a:gs>
            <a:gs pos="100000">
              <a:srgbClr val="A1A1A1">
                <a:shade val="90000"/>
                <a:hueOff val="0"/>
                <a:satOff val="0"/>
                <a:lumOff val="825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pt-BR" sz="2200" b="1">
            <a:latin typeface="Calibri" panose="020F0502020204030204" pitchFamily="34" charset="0"/>
          </a:endParaRPr>
        </a:p>
      </dgm:t>
    </dgm:pt>
    <dgm:pt modelId="{3E252211-CA90-4D75-9B9C-300E38513EB1}">
      <dgm:prSet phldrT="[Text]" custT="1"/>
      <dgm:spPr>
        <a:xfrm rot="20700000">
          <a:off x="1453969" y="137060"/>
          <a:ext cx="1219696" cy="1219696"/>
        </a:xfrm>
        <a:prstGeom prst="gear6">
          <a:avLst/>
        </a:prstGeom>
        <a:gradFill rotWithShape="0">
          <a:gsLst>
            <a:gs pos="0">
              <a:srgbClr val="A1A1A1">
                <a:shade val="80000"/>
                <a:hueOff val="0"/>
                <a:satOff val="0"/>
                <a:lumOff val="19662"/>
                <a:alphaOff val="0"/>
                <a:shade val="51000"/>
                <a:satMod val="130000"/>
              </a:srgbClr>
            </a:gs>
            <a:gs pos="80000">
              <a:srgbClr val="A1A1A1">
                <a:shade val="80000"/>
                <a:hueOff val="0"/>
                <a:satOff val="0"/>
                <a:lumOff val="19662"/>
                <a:alphaOff val="0"/>
                <a:shade val="93000"/>
                <a:satMod val="130000"/>
              </a:srgbClr>
            </a:gs>
            <a:gs pos="100000">
              <a:srgbClr val="A1A1A1">
                <a:shade val="80000"/>
                <a:hueOff val="0"/>
                <a:satOff val="0"/>
                <a:lumOff val="1966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pPr>
            <a:buNone/>
          </a:pPr>
          <a:r>
            <a:rPr lang="pt-BR" sz="2000" b="1" dirty="0" err="1">
              <a:solidFill>
                <a:srgbClr val="FFFFFF"/>
              </a:solidFill>
              <a:latin typeface="Calibri" panose="020F0502020204030204" pitchFamily="34" charset="0"/>
              <a:ea typeface="+mn-ea"/>
              <a:cs typeface="+mn-cs"/>
            </a:rPr>
            <a:t>Pla-nejar</a:t>
          </a:r>
          <a:endParaRPr lang="pt-BR" sz="2100" b="1" dirty="0">
            <a:solidFill>
              <a:srgbClr val="FFFFFF"/>
            </a:solidFill>
            <a:latin typeface="Calibri" panose="020F0502020204030204" pitchFamily="34" charset="0"/>
            <a:ea typeface="+mn-ea"/>
            <a:cs typeface="+mn-cs"/>
          </a:endParaRPr>
        </a:p>
      </dgm:t>
    </dgm:pt>
    <dgm:pt modelId="{23B904B5-9408-47D4-AC31-91A30CD43E27}" type="parTrans" cxnId="{BEDE8237-9BFD-429E-B62B-4D4ED8FA2BE3}">
      <dgm:prSet/>
      <dgm:spPr/>
      <dgm:t>
        <a:bodyPr/>
        <a:lstStyle/>
        <a:p>
          <a:endParaRPr lang="pt-BR" sz="2200" b="1">
            <a:latin typeface="Calibri" panose="020F0502020204030204" pitchFamily="34" charset="0"/>
          </a:endParaRPr>
        </a:p>
      </dgm:t>
    </dgm:pt>
    <dgm:pt modelId="{93CED9C9-D075-45A2-A711-F7F457826EB8}" type="sibTrans" cxnId="{BEDE8237-9BFD-429E-B62B-4D4ED8FA2BE3}">
      <dgm:prSet/>
      <dgm:spPr>
        <a:xfrm>
          <a:off x="1171841" y="-125454"/>
          <a:ext cx="1716334" cy="1716334"/>
        </a:xfrm>
        <a:prstGeom prst="circularArrow">
          <a:avLst>
            <a:gd name="adj1" fmla="val 5984"/>
            <a:gd name="adj2" fmla="val 394124"/>
            <a:gd name="adj3" fmla="val 13313824"/>
            <a:gd name="adj4" fmla="val 10508221"/>
            <a:gd name="adj5" fmla="val 6981"/>
          </a:avLst>
        </a:prstGeom>
        <a:gradFill rotWithShape="0">
          <a:gsLst>
            <a:gs pos="0">
              <a:srgbClr val="A1A1A1">
                <a:shade val="90000"/>
                <a:hueOff val="0"/>
                <a:satOff val="0"/>
                <a:lumOff val="16516"/>
                <a:alphaOff val="0"/>
                <a:shade val="51000"/>
                <a:satMod val="130000"/>
              </a:srgbClr>
            </a:gs>
            <a:gs pos="80000">
              <a:srgbClr val="A1A1A1">
                <a:shade val="90000"/>
                <a:hueOff val="0"/>
                <a:satOff val="0"/>
                <a:lumOff val="16516"/>
                <a:alphaOff val="0"/>
                <a:shade val="93000"/>
                <a:satMod val="130000"/>
              </a:srgbClr>
            </a:gs>
            <a:gs pos="100000">
              <a:srgbClr val="A1A1A1">
                <a:shade val="90000"/>
                <a:hueOff val="0"/>
                <a:satOff val="0"/>
                <a:lumOff val="1651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pt-BR" sz="2200" b="1">
            <a:latin typeface="Calibri" panose="020F0502020204030204" pitchFamily="34" charset="0"/>
          </a:endParaRPr>
        </a:p>
      </dgm:t>
    </dgm:pt>
    <dgm:pt modelId="{3C32EC67-FC17-4493-B5A8-3F62833F97D4}" type="pres">
      <dgm:prSet presAssocID="{6DC506E0-C82F-4BEA-A75D-F7A98C833075}" presName="composite" presStyleCnt="0">
        <dgm:presLayoutVars>
          <dgm:chMax val="3"/>
          <dgm:animLvl val="lvl"/>
          <dgm:resizeHandles val="exact"/>
        </dgm:presLayoutVars>
      </dgm:prSet>
      <dgm:spPr/>
    </dgm:pt>
    <dgm:pt modelId="{BCE535EE-3CEA-4284-BC46-2D084968040D}" type="pres">
      <dgm:prSet presAssocID="{FDD12928-E0EB-431B-9906-1018F3CFBD72}" presName="gear1" presStyleLbl="node1" presStyleIdx="0" presStyleCnt="3">
        <dgm:presLayoutVars>
          <dgm:chMax val="1"/>
          <dgm:bulletEnabled val="1"/>
        </dgm:presLayoutVars>
      </dgm:prSet>
      <dgm:spPr/>
    </dgm:pt>
    <dgm:pt modelId="{0EBFBE11-41F9-4328-8A24-85628CAFA54D}" type="pres">
      <dgm:prSet presAssocID="{FDD12928-E0EB-431B-9906-1018F3CFBD72}" presName="gear1srcNode" presStyleLbl="node1" presStyleIdx="0" presStyleCnt="3"/>
      <dgm:spPr/>
    </dgm:pt>
    <dgm:pt modelId="{BE77A49A-18E3-4FF2-9CCD-EE6C647381E1}" type="pres">
      <dgm:prSet presAssocID="{FDD12928-E0EB-431B-9906-1018F3CFBD72}" presName="gear1dstNode" presStyleLbl="node1" presStyleIdx="0" presStyleCnt="3"/>
      <dgm:spPr/>
    </dgm:pt>
    <dgm:pt modelId="{5DC2990F-F4CA-4A9E-B841-ED3109FFC1B9}" type="pres">
      <dgm:prSet presAssocID="{AFAECA65-FB95-4F27-8E4B-46F85FE321D6}" presName="gear2" presStyleLbl="node1" presStyleIdx="1" presStyleCnt="3">
        <dgm:presLayoutVars>
          <dgm:chMax val="1"/>
          <dgm:bulletEnabled val="1"/>
        </dgm:presLayoutVars>
      </dgm:prSet>
      <dgm:spPr/>
    </dgm:pt>
    <dgm:pt modelId="{D726EBDE-F0BE-4B4E-9A55-3B820EAB4D91}" type="pres">
      <dgm:prSet presAssocID="{AFAECA65-FB95-4F27-8E4B-46F85FE321D6}" presName="gear2srcNode" presStyleLbl="node1" presStyleIdx="1" presStyleCnt="3"/>
      <dgm:spPr/>
    </dgm:pt>
    <dgm:pt modelId="{909E9C66-9A69-4F73-B72D-8B850B261ECB}" type="pres">
      <dgm:prSet presAssocID="{AFAECA65-FB95-4F27-8E4B-46F85FE321D6}" presName="gear2dstNode" presStyleLbl="node1" presStyleIdx="1" presStyleCnt="3"/>
      <dgm:spPr/>
    </dgm:pt>
    <dgm:pt modelId="{C1BD42E1-1219-41F3-AEB5-6F3556791033}" type="pres">
      <dgm:prSet presAssocID="{3E252211-CA90-4D75-9B9C-300E38513EB1}" presName="gear3" presStyleLbl="node1" presStyleIdx="2" presStyleCnt="3"/>
      <dgm:spPr/>
    </dgm:pt>
    <dgm:pt modelId="{F0E91DBB-7998-4CCA-8CE3-C199D1103711}" type="pres">
      <dgm:prSet presAssocID="{3E252211-CA90-4D75-9B9C-300E38513EB1}" presName="gear3tx" presStyleLbl="node1" presStyleIdx="2" presStyleCnt="3">
        <dgm:presLayoutVars>
          <dgm:chMax val="1"/>
          <dgm:bulletEnabled val="1"/>
        </dgm:presLayoutVars>
      </dgm:prSet>
      <dgm:spPr/>
    </dgm:pt>
    <dgm:pt modelId="{44C687D0-DD79-49AE-9B6F-7073FA59A879}" type="pres">
      <dgm:prSet presAssocID="{3E252211-CA90-4D75-9B9C-300E38513EB1}" presName="gear3srcNode" presStyleLbl="node1" presStyleIdx="2" presStyleCnt="3"/>
      <dgm:spPr/>
    </dgm:pt>
    <dgm:pt modelId="{C7171951-DF13-44AD-9B0B-C64D26C6C6F9}" type="pres">
      <dgm:prSet presAssocID="{3E252211-CA90-4D75-9B9C-300E38513EB1}" presName="gear3dstNode" presStyleLbl="node1" presStyleIdx="2" presStyleCnt="3"/>
      <dgm:spPr/>
    </dgm:pt>
    <dgm:pt modelId="{E179A361-BC84-495B-8E25-C0E49329B176}" type="pres">
      <dgm:prSet presAssocID="{288520CA-B123-4B8A-BD35-35D22CE9E2FD}" presName="connector1" presStyleLbl="sibTrans2D1" presStyleIdx="0" presStyleCnt="3"/>
      <dgm:spPr/>
    </dgm:pt>
    <dgm:pt modelId="{7BCD193E-7A4B-40FA-8CB2-206B32F0DF2D}" type="pres">
      <dgm:prSet presAssocID="{1905D5DB-8F1C-4E98-BD99-69A0795E356F}" presName="connector2" presStyleLbl="sibTrans2D1" presStyleIdx="1" presStyleCnt="3"/>
      <dgm:spPr/>
    </dgm:pt>
    <dgm:pt modelId="{A3A7ABA5-746D-4530-94E1-45120999DA6B}" type="pres">
      <dgm:prSet presAssocID="{93CED9C9-D075-45A2-A711-F7F457826EB8}" presName="connector3" presStyleLbl="sibTrans2D1" presStyleIdx="2" presStyleCnt="3"/>
      <dgm:spPr/>
    </dgm:pt>
  </dgm:ptLst>
  <dgm:cxnLst>
    <dgm:cxn modelId="{D50DE806-CCD7-4087-99AA-3F45D83E2AB9}" type="presOf" srcId="{AFAECA65-FB95-4F27-8E4B-46F85FE321D6}" destId="{909E9C66-9A69-4F73-B72D-8B850B261ECB}" srcOrd="2" destOrd="0" presId="urn:microsoft.com/office/officeart/2005/8/layout/gear1"/>
    <dgm:cxn modelId="{5C410B18-5043-4101-9D8F-E44924F14D46}" type="presOf" srcId="{1905D5DB-8F1C-4E98-BD99-69A0795E356F}" destId="{7BCD193E-7A4B-40FA-8CB2-206B32F0DF2D}" srcOrd="0" destOrd="0" presId="urn:microsoft.com/office/officeart/2005/8/layout/gear1"/>
    <dgm:cxn modelId="{523F5127-A2B8-4372-82B2-E2AFB81B9271}" type="presOf" srcId="{AFAECA65-FB95-4F27-8E4B-46F85FE321D6}" destId="{D726EBDE-F0BE-4B4E-9A55-3B820EAB4D91}" srcOrd="1" destOrd="0" presId="urn:microsoft.com/office/officeart/2005/8/layout/gear1"/>
    <dgm:cxn modelId="{1BE12A35-D25E-44E7-B83A-065EA7F964AD}" type="presOf" srcId="{93CED9C9-D075-45A2-A711-F7F457826EB8}" destId="{A3A7ABA5-746D-4530-94E1-45120999DA6B}" srcOrd="0" destOrd="0" presId="urn:microsoft.com/office/officeart/2005/8/layout/gear1"/>
    <dgm:cxn modelId="{BEDE8237-9BFD-429E-B62B-4D4ED8FA2BE3}" srcId="{6DC506E0-C82F-4BEA-A75D-F7A98C833075}" destId="{3E252211-CA90-4D75-9B9C-300E38513EB1}" srcOrd="2" destOrd="0" parTransId="{23B904B5-9408-47D4-AC31-91A30CD43E27}" sibTransId="{93CED9C9-D075-45A2-A711-F7F457826EB8}"/>
    <dgm:cxn modelId="{E97A9C67-4DBA-45BA-97A8-33EA147782AF}" type="presOf" srcId="{AFAECA65-FB95-4F27-8E4B-46F85FE321D6}" destId="{5DC2990F-F4CA-4A9E-B841-ED3109FFC1B9}" srcOrd="0" destOrd="0" presId="urn:microsoft.com/office/officeart/2005/8/layout/gear1"/>
    <dgm:cxn modelId="{599A1F48-53FF-4BD8-B3B2-40BF7D2069F3}" type="presOf" srcId="{3E252211-CA90-4D75-9B9C-300E38513EB1}" destId="{F0E91DBB-7998-4CCA-8CE3-C199D1103711}" srcOrd="1" destOrd="0" presId="urn:microsoft.com/office/officeart/2005/8/layout/gear1"/>
    <dgm:cxn modelId="{B72FDB72-73A8-4C2B-B891-C47110D4F689}" type="presOf" srcId="{FDD12928-E0EB-431B-9906-1018F3CFBD72}" destId="{BE77A49A-18E3-4FF2-9CCD-EE6C647381E1}" srcOrd="2" destOrd="0" presId="urn:microsoft.com/office/officeart/2005/8/layout/gear1"/>
    <dgm:cxn modelId="{62056453-19A7-4067-97C3-9F9EF2FA1693}" type="presOf" srcId="{3E252211-CA90-4D75-9B9C-300E38513EB1}" destId="{C7171951-DF13-44AD-9B0B-C64D26C6C6F9}" srcOrd="3" destOrd="0" presId="urn:microsoft.com/office/officeart/2005/8/layout/gear1"/>
    <dgm:cxn modelId="{37A00154-B1E8-496E-82C2-2F8A8AEB75D7}" type="presOf" srcId="{FDD12928-E0EB-431B-9906-1018F3CFBD72}" destId="{0EBFBE11-41F9-4328-8A24-85628CAFA54D}" srcOrd="1" destOrd="0" presId="urn:microsoft.com/office/officeart/2005/8/layout/gear1"/>
    <dgm:cxn modelId="{DE52637E-313F-4F07-9F99-8E7946EAD909}" type="presOf" srcId="{FDD12928-E0EB-431B-9906-1018F3CFBD72}" destId="{BCE535EE-3CEA-4284-BC46-2D084968040D}" srcOrd="0" destOrd="0" presId="urn:microsoft.com/office/officeart/2005/8/layout/gear1"/>
    <dgm:cxn modelId="{FDC2657F-D91B-4947-A72D-186E8679361A}" srcId="{6DC506E0-C82F-4BEA-A75D-F7A98C833075}" destId="{FDD12928-E0EB-431B-9906-1018F3CFBD72}" srcOrd="0" destOrd="0" parTransId="{744A596A-E61D-424A-A044-F357F9C18BCB}" sibTransId="{288520CA-B123-4B8A-BD35-35D22CE9E2FD}"/>
    <dgm:cxn modelId="{D9D50C82-561B-4142-8414-A813673B4113}" type="presOf" srcId="{3E252211-CA90-4D75-9B9C-300E38513EB1}" destId="{44C687D0-DD79-49AE-9B6F-7073FA59A879}" srcOrd="2" destOrd="0" presId="urn:microsoft.com/office/officeart/2005/8/layout/gear1"/>
    <dgm:cxn modelId="{E0185D99-8D89-4DFF-9B8B-5CDA7FA3ED46}" type="presOf" srcId="{288520CA-B123-4B8A-BD35-35D22CE9E2FD}" destId="{E179A361-BC84-495B-8E25-C0E49329B176}" srcOrd="0" destOrd="0" presId="urn:microsoft.com/office/officeart/2005/8/layout/gear1"/>
    <dgm:cxn modelId="{3BB7F4A7-A4C6-44E4-9AC8-4B7A89109E0F}" type="presOf" srcId="{3E252211-CA90-4D75-9B9C-300E38513EB1}" destId="{C1BD42E1-1219-41F3-AEB5-6F3556791033}" srcOrd="0" destOrd="0" presId="urn:microsoft.com/office/officeart/2005/8/layout/gear1"/>
    <dgm:cxn modelId="{C08BAEBB-26CE-473B-A50A-432C20104B63}" srcId="{6DC506E0-C82F-4BEA-A75D-F7A98C833075}" destId="{AFAECA65-FB95-4F27-8E4B-46F85FE321D6}" srcOrd="1" destOrd="0" parTransId="{7F0A7D38-3434-479B-B86C-BE08704CCBE2}" sibTransId="{1905D5DB-8F1C-4E98-BD99-69A0795E356F}"/>
    <dgm:cxn modelId="{836064FA-168D-4EE5-A700-60CEBFC3A626}" type="presOf" srcId="{6DC506E0-C82F-4BEA-A75D-F7A98C833075}" destId="{3C32EC67-FC17-4493-B5A8-3F62833F97D4}" srcOrd="0" destOrd="0" presId="urn:microsoft.com/office/officeart/2005/8/layout/gear1"/>
    <dgm:cxn modelId="{DD2EAE37-0DE0-4E58-9744-EB43905AC33B}" type="presParOf" srcId="{3C32EC67-FC17-4493-B5A8-3F62833F97D4}" destId="{BCE535EE-3CEA-4284-BC46-2D084968040D}" srcOrd="0" destOrd="0" presId="urn:microsoft.com/office/officeart/2005/8/layout/gear1"/>
    <dgm:cxn modelId="{C8DD47B0-B85B-4D05-8D66-A90199F19ECA}" type="presParOf" srcId="{3C32EC67-FC17-4493-B5A8-3F62833F97D4}" destId="{0EBFBE11-41F9-4328-8A24-85628CAFA54D}" srcOrd="1" destOrd="0" presId="urn:microsoft.com/office/officeart/2005/8/layout/gear1"/>
    <dgm:cxn modelId="{309A3BA1-E137-4604-ABF5-3FB8271EAFA5}" type="presParOf" srcId="{3C32EC67-FC17-4493-B5A8-3F62833F97D4}" destId="{BE77A49A-18E3-4FF2-9CCD-EE6C647381E1}" srcOrd="2" destOrd="0" presId="urn:microsoft.com/office/officeart/2005/8/layout/gear1"/>
    <dgm:cxn modelId="{69E0D2CD-5BB4-4091-B40A-E727EDE79A31}" type="presParOf" srcId="{3C32EC67-FC17-4493-B5A8-3F62833F97D4}" destId="{5DC2990F-F4CA-4A9E-B841-ED3109FFC1B9}" srcOrd="3" destOrd="0" presId="urn:microsoft.com/office/officeart/2005/8/layout/gear1"/>
    <dgm:cxn modelId="{42A7288C-D776-4901-9F7E-47E4F5F164A9}" type="presParOf" srcId="{3C32EC67-FC17-4493-B5A8-3F62833F97D4}" destId="{D726EBDE-F0BE-4B4E-9A55-3B820EAB4D91}" srcOrd="4" destOrd="0" presId="urn:microsoft.com/office/officeart/2005/8/layout/gear1"/>
    <dgm:cxn modelId="{18FF38D2-67E8-4703-9CD6-F0D3BC538993}" type="presParOf" srcId="{3C32EC67-FC17-4493-B5A8-3F62833F97D4}" destId="{909E9C66-9A69-4F73-B72D-8B850B261ECB}" srcOrd="5" destOrd="0" presId="urn:microsoft.com/office/officeart/2005/8/layout/gear1"/>
    <dgm:cxn modelId="{8583111C-CF10-49E6-B2A8-541ED961F062}" type="presParOf" srcId="{3C32EC67-FC17-4493-B5A8-3F62833F97D4}" destId="{C1BD42E1-1219-41F3-AEB5-6F3556791033}" srcOrd="6" destOrd="0" presId="urn:microsoft.com/office/officeart/2005/8/layout/gear1"/>
    <dgm:cxn modelId="{779F6E74-EF75-4947-893E-8B9256BC154F}" type="presParOf" srcId="{3C32EC67-FC17-4493-B5A8-3F62833F97D4}" destId="{F0E91DBB-7998-4CCA-8CE3-C199D1103711}" srcOrd="7" destOrd="0" presId="urn:microsoft.com/office/officeart/2005/8/layout/gear1"/>
    <dgm:cxn modelId="{FC9085CD-34EA-4D5B-A5FB-0CFA306A162E}" type="presParOf" srcId="{3C32EC67-FC17-4493-B5A8-3F62833F97D4}" destId="{44C687D0-DD79-49AE-9B6F-7073FA59A879}" srcOrd="8" destOrd="0" presId="urn:microsoft.com/office/officeart/2005/8/layout/gear1"/>
    <dgm:cxn modelId="{C4BB1497-D22A-4213-82E9-56A822E3298B}" type="presParOf" srcId="{3C32EC67-FC17-4493-B5A8-3F62833F97D4}" destId="{C7171951-DF13-44AD-9B0B-C64D26C6C6F9}" srcOrd="9" destOrd="0" presId="urn:microsoft.com/office/officeart/2005/8/layout/gear1"/>
    <dgm:cxn modelId="{B623EC41-22A1-4FB2-A7B9-BB3549ED29DA}" type="presParOf" srcId="{3C32EC67-FC17-4493-B5A8-3F62833F97D4}" destId="{E179A361-BC84-495B-8E25-C0E49329B176}" srcOrd="10" destOrd="0" presId="urn:microsoft.com/office/officeart/2005/8/layout/gear1"/>
    <dgm:cxn modelId="{3F4DA86B-510B-4330-B637-72C912B97B26}" type="presParOf" srcId="{3C32EC67-FC17-4493-B5A8-3F62833F97D4}" destId="{7BCD193E-7A4B-40FA-8CB2-206B32F0DF2D}" srcOrd="11" destOrd="0" presId="urn:microsoft.com/office/officeart/2005/8/layout/gear1"/>
    <dgm:cxn modelId="{3B6EF4A0-823F-4F7A-98CA-54D3538C6ECB}" type="presParOf" srcId="{3C32EC67-FC17-4493-B5A8-3F62833F97D4}" destId="{A3A7ABA5-746D-4530-94E1-45120999DA6B}"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376436-5473-45B1-9564-4B4A6FE174D2}" type="doc">
      <dgm:prSet loTypeId="urn:microsoft.com/office/officeart/2005/8/layout/hProcess3" loCatId="process" qsTypeId="urn:microsoft.com/office/officeart/2005/8/quickstyle/simple5" qsCatId="simple" csTypeId="urn:microsoft.com/office/officeart/2005/8/colors/accent4_1" csCatId="accent4" phldr="1"/>
      <dgm:spPr/>
    </dgm:pt>
    <dgm:pt modelId="{F2F7409A-25E3-49C0-B05A-B2B28166EF8A}">
      <dgm:prSet phldrT="[Text]" custT="1"/>
      <dgm:spPr>
        <a:xfrm>
          <a:off x="139402" y="378083"/>
          <a:ext cx="1415969" cy="756000"/>
        </a:xfrm>
        <a:prstGeom prst="rect">
          <a:avLst/>
        </a:prstGeom>
        <a:noFill/>
        <a:ln>
          <a:noFill/>
        </a:ln>
        <a:effectLst/>
      </dgm:spPr>
      <dgm:t>
        <a:bodyPr/>
        <a:lstStyle/>
        <a:p>
          <a:pPr>
            <a:buNone/>
          </a:pPr>
          <a:r>
            <a:rPr lang="pt-BR" sz="2800" b="1" dirty="0">
              <a:solidFill>
                <a:srgbClr val="111111"/>
              </a:solidFill>
              <a:latin typeface="Calibri" panose="020F0502020204030204" pitchFamily="34" charset="0"/>
              <a:ea typeface="+mn-ea"/>
              <a:cs typeface="+mn-cs"/>
            </a:rPr>
            <a:t>Ações de </a:t>
          </a:r>
        </a:p>
        <a:p>
          <a:pPr>
            <a:buNone/>
          </a:pPr>
          <a:r>
            <a:rPr lang="pt-BR" sz="2800" b="1" dirty="0">
              <a:solidFill>
                <a:srgbClr val="111111"/>
              </a:solidFill>
              <a:latin typeface="Calibri" panose="020F0502020204030204" pitchFamily="34" charset="0"/>
              <a:ea typeface="+mn-ea"/>
              <a:cs typeface="+mn-cs"/>
            </a:rPr>
            <a:t>Desenvolvimento</a:t>
          </a:r>
        </a:p>
      </dgm:t>
    </dgm:pt>
    <dgm:pt modelId="{B30D80D1-1EF4-411D-AEE0-CEA52CFD5F61}" type="parTrans" cxnId="{EDEDB048-EEC3-45C5-B1D8-5ED03D11F573}">
      <dgm:prSet/>
      <dgm:spPr/>
      <dgm:t>
        <a:bodyPr/>
        <a:lstStyle/>
        <a:p>
          <a:endParaRPr lang="pt-BR" b="1">
            <a:solidFill>
              <a:srgbClr val="111111"/>
            </a:solidFill>
            <a:latin typeface="Calibri" panose="020F0502020204030204" pitchFamily="34" charset="0"/>
          </a:endParaRPr>
        </a:p>
      </dgm:t>
    </dgm:pt>
    <dgm:pt modelId="{6B42E87B-CA14-4E0C-B97C-BBDF17C287DB}" type="sibTrans" cxnId="{EDEDB048-EEC3-45C5-B1D8-5ED03D11F573}">
      <dgm:prSet/>
      <dgm:spPr/>
      <dgm:t>
        <a:bodyPr/>
        <a:lstStyle/>
        <a:p>
          <a:endParaRPr lang="pt-BR" b="1">
            <a:solidFill>
              <a:srgbClr val="111111"/>
            </a:solidFill>
            <a:latin typeface="Calibri" panose="020F0502020204030204" pitchFamily="34" charset="0"/>
          </a:endParaRPr>
        </a:p>
      </dgm:t>
    </dgm:pt>
    <dgm:pt modelId="{3B15EC19-FE7E-44F3-9959-E846E494C73C}" type="pres">
      <dgm:prSet presAssocID="{F0376436-5473-45B1-9564-4B4A6FE174D2}" presName="Name0" presStyleCnt="0">
        <dgm:presLayoutVars>
          <dgm:dir/>
          <dgm:animLvl val="lvl"/>
          <dgm:resizeHandles val="exact"/>
        </dgm:presLayoutVars>
      </dgm:prSet>
      <dgm:spPr/>
    </dgm:pt>
    <dgm:pt modelId="{99D3CF02-6237-4F28-A480-11C1D1EE595B}" type="pres">
      <dgm:prSet presAssocID="{F0376436-5473-45B1-9564-4B4A6FE174D2}" presName="dummy" presStyleCnt="0"/>
      <dgm:spPr/>
    </dgm:pt>
    <dgm:pt modelId="{36D2645C-DE76-4567-9F6D-9BEEF939621D}" type="pres">
      <dgm:prSet presAssocID="{F0376436-5473-45B1-9564-4B4A6FE174D2}" presName="linH" presStyleCnt="0"/>
      <dgm:spPr/>
    </dgm:pt>
    <dgm:pt modelId="{ABE509B5-F504-47D5-95A5-395DB91E5A19}" type="pres">
      <dgm:prSet presAssocID="{F0376436-5473-45B1-9564-4B4A6FE174D2}" presName="padding1" presStyleCnt="0"/>
      <dgm:spPr/>
    </dgm:pt>
    <dgm:pt modelId="{CF877DAF-6B1B-4B99-A8AC-916F770623EA}" type="pres">
      <dgm:prSet presAssocID="{F2F7409A-25E3-49C0-B05A-B2B28166EF8A}" presName="linV" presStyleCnt="0"/>
      <dgm:spPr/>
    </dgm:pt>
    <dgm:pt modelId="{0A0CC592-B726-40BC-B919-E33766BA9C5B}" type="pres">
      <dgm:prSet presAssocID="{F2F7409A-25E3-49C0-B05A-B2B28166EF8A}" presName="spVertical1" presStyleCnt="0"/>
      <dgm:spPr/>
    </dgm:pt>
    <dgm:pt modelId="{F3F6C7DC-4AAB-4B82-B257-20EB8CC76877}" type="pres">
      <dgm:prSet presAssocID="{F2F7409A-25E3-49C0-B05A-B2B28166EF8A}" presName="parTx" presStyleLbl="revTx" presStyleIdx="0" presStyleCnt="1">
        <dgm:presLayoutVars>
          <dgm:chMax val="0"/>
          <dgm:chPref val="0"/>
          <dgm:bulletEnabled val="1"/>
        </dgm:presLayoutVars>
      </dgm:prSet>
      <dgm:spPr/>
    </dgm:pt>
    <dgm:pt modelId="{936A167E-3594-4641-8A46-0B1B1A90980D}" type="pres">
      <dgm:prSet presAssocID="{F2F7409A-25E3-49C0-B05A-B2B28166EF8A}" presName="spVertical2" presStyleCnt="0"/>
      <dgm:spPr/>
    </dgm:pt>
    <dgm:pt modelId="{B50EEF20-8132-4C14-93EF-319A3C895613}" type="pres">
      <dgm:prSet presAssocID="{F2F7409A-25E3-49C0-B05A-B2B28166EF8A}" presName="spVertical3" presStyleCnt="0"/>
      <dgm:spPr/>
    </dgm:pt>
    <dgm:pt modelId="{B3FE5C21-EEE9-4FB2-BF0D-8DFCC4985B32}" type="pres">
      <dgm:prSet presAssocID="{F0376436-5473-45B1-9564-4B4A6FE174D2}" presName="padding2" presStyleCnt="0"/>
      <dgm:spPr/>
    </dgm:pt>
    <dgm:pt modelId="{A87A2AC8-F629-465B-BEDE-7273D610AB37}" type="pres">
      <dgm:prSet presAssocID="{F0376436-5473-45B1-9564-4B4A6FE174D2}" presName="negArrow" presStyleCnt="0"/>
      <dgm:spPr/>
    </dgm:pt>
    <dgm:pt modelId="{DD0B16F9-4412-4CBC-AA5F-77C93A00ADAA}" type="pres">
      <dgm:prSet presAssocID="{F0376436-5473-45B1-9564-4B4A6FE174D2}" presName="backgroundArrow" presStyleLbl="node1" presStyleIdx="0" presStyleCnt="1" custScaleX="78571" custLinFactNeighborY="4768"/>
      <dgm:spPr>
        <a:xfrm>
          <a:off x="0" y="167"/>
          <a:ext cx="1728192" cy="1512000"/>
        </a:xfrm>
        <a:prstGeom prst="rightArrow">
          <a:avLst/>
        </a:prstGeom>
        <a:solidFill>
          <a:srgbClr val="353A77">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pt>
  </dgm:ptLst>
  <dgm:cxnLst>
    <dgm:cxn modelId="{EBF86706-884D-4916-BD96-176F7B8666D9}" type="presOf" srcId="{F0376436-5473-45B1-9564-4B4A6FE174D2}" destId="{3B15EC19-FE7E-44F3-9959-E846E494C73C}" srcOrd="0" destOrd="0" presId="urn:microsoft.com/office/officeart/2005/8/layout/hProcess3"/>
    <dgm:cxn modelId="{EDEDB048-EEC3-45C5-B1D8-5ED03D11F573}" srcId="{F0376436-5473-45B1-9564-4B4A6FE174D2}" destId="{F2F7409A-25E3-49C0-B05A-B2B28166EF8A}" srcOrd="0" destOrd="0" parTransId="{B30D80D1-1EF4-411D-AEE0-CEA52CFD5F61}" sibTransId="{6B42E87B-CA14-4E0C-B97C-BBDF17C287DB}"/>
    <dgm:cxn modelId="{98030590-D8EB-410F-8472-4A6AD19CC70D}" type="presOf" srcId="{F2F7409A-25E3-49C0-B05A-B2B28166EF8A}" destId="{F3F6C7DC-4AAB-4B82-B257-20EB8CC76877}" srcOrd="0" destOrd="0" presId="urn:microsoft.com/office/officeart/2005/8/layout/hProcess3"/>
    <dgm:cxn modelId="{843EB5B0-96DE-4F44-B505-0FAD4D269118}" type="presParOf" srcId="{3B15EC19-FE7E-44F3-9959-E846E494C73C}" destId="{99D3CF02-6237-4F28-A480-11C1D1EE595B}" srcOrd="0" destOrd="0" presId="urn:microsoft.com/office/officeart/2005/8/layout/hProcess3"/>
    <dgm:cxn modelId="{D7B8FB05-DC33-4F2D-8B2D-A7EFE1646458}" type="presParOf" srcId="{3B15EC19-FE7E-44F3-9959-E846E494C73C}" destId="{36D2645C-DE76-4567-9F6D-9BEEF939621D}" srcOrd="1" destOrd="0" presId="urn:microsoft.com/office/officeart/2005/8/layout/hProcess3"/>
    <dgm:cxn modelId="{B7CF79AB-D81F-4C43-A74B-B76984296EED}" type="presParOf" srcId="{36D2645C-DE76-4567-9F6D-9BEEF939621D}" destId="{ABE509B5-F504-47D5-95A5-395DB91E5A19}" srcOrd="0" destOrd="0" presId="urn:microsoft.com/office/officeart/2005/8/layout/hProcess3"/>
    <dgm:cxn modelId="{92D0809D-98EC-42D3-8664-97B798311CFD}" type="presParOf" srcId="{36D2645C-DE76-4567-9F6D-9BEEF939621D}" destId="{CF877DAF-6B1B-4B99-A8AC-916F770623EA}" srcOrd="1" destOrd="0" presId="urn:microsoft.com/office/officeart/2005/8/layout/hProcess3"/>
    <dgm:cxn modelId="{021658C2-F04A-42BF-A7D8-3A4F6FC47F9C}" type="presParOf" srcId="{CF877DAF-6B1B-4B99-A8AC-916F770623EA}" destId="{0A0CC592-B726-40BC-B919-E33766BA9C5B}" srcOrd="0" destOrd="0" presId="urn:microsoft.com/office/officeart/2005/8/layout/hProcess3"/>
    <dgm:cxn modelId="{896F9268-4E36-4316-ACD3-4394A4757978}" type="presParOf" srcId="{CF877DAF-6B1B-4B99-A8AC-916F770623EA}" destId="{F3F6C7DC-4AAB-4B82-B257-20EB8CC76877}" srcOrd="1" destOrd="0" presId="urn:microsoft.com/office/officeart/2005/8/layout/hProcess3"/>
    <dgm:cxn modelId="{DE41DC9F-F48B-42FC-8D05-41BDF1FE9232}" type="presParOf" srcId="{CF877DAF-6B1B-4B99-A8AC-916F770623EA}" destId="{936A167E-3594-4641-8A46-0B1B1A90980D}" srcOrd="2" destOrd="0" presId="urn:microsoft.com/office/officeart/2005/8/layout/hProcess3"/>
    <dgm:cxn modelId="{7FE1923E-4483-43A4-B323-7D8F6216ED95}" type="presParOf" srcId="{CF877DAF-6B1B-4B99-A8AC-916F770623EA}" destId="{B50EEF20-8132-4C14-93EF-319A3C895613}" srcOrd="3" destOrd="0" presId="urn:microsoft.com/office/officeart/2005/8/layout/hProcess3"/>
    <dgm:cxn modelId="{F6DC21B3-3D3F-440F-8713-8F00FFBD795A}" type="presParOf" srcId="{36D2645C-DE76-4567-9F6D-9BEEF939621D}" destId="{B3FE5C21-EEE9-4FB2-BF0D-8DFCC4985B32}" srcOrd="2" destOrd="0" presId="urn:microsoft.com/office/officeart/2005/8/layout/hProcess3"/>
    <dgm:cxn modelId="{CD4D11AB-2326-4E5A-9C08-3D242DB7FA41}" type="presParOf" srcId="{36D2645C-DE76-4567-9F6D-9BEEF939621D}" destId="{A87A2AC8-F629-465B-BEDE-7273D610AB37}" srcOrd="3" destOrd="0" presId="urn:microsoft.com/office/officeart/2005/8/layout/hProcess3"/>
    <dgm:cxn modelId="{091A1203-9039-405A-BBE0-86873CB4BB4C}" type="presParOf" srcId="{36D2645C-DE76-4567-9F6D-9BEEF939621D}" destId="{DD0B16F9-4412-4CBC-AA5F-77C93A00ADAA}" srcOrd="4"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D5204D6-3E5B-4577-BDD3-21FB46140F1E}" type="doc">
      <dgm:prSet loTypeId="urn:microsoft.com/office/officeart/2005/8/layout/vList5" loCatId="list" qsTypeId="urn:microsoft.com/office/officeart/2005/8/quickstyle/3d1" qsCatId="3D" csTypeId="urn:microsoft.com/office/officeart/2005/8/colors/colorful2" csCatId="colorful" phldr="1"/>
      <dgm:spPr>
        <a:scene3d>
          <a:camera prst="orthographicFront">
            <a:rot lat="0" lon="0" rev="0"/>
          </a:camera>
          <a:lightRig rig="contrasting" dir="t">
            <a:rot lat="0" lon="0" rev="1500000"/>
          </a:lightRig>
        </a:scene3d>
      </dgm:spPr>
      <dgm:t>
        <a:bodyPr/>
        <a:lstStyle/>
        <a:p>
          <a:endParaRPr lang="pt-BR"/>
        </a:p>
      </dgm:t>
    </dgm:pt>
    <dgm:pt modelId="{A70AC4FD-5863-4B47-BC78-4AEED65A89E8}">
      <dgm:prSet phldrT="[Texto]" custT="1"/>
      <dgm:spPr>
        <a:scene3d>
          <a:camera prst="orthographicFront">
            <a:rot lat="0" lon="0" rev="0"/>
          </a:camera>
          <a:lightRig rig="contrasting" dir="t">
            <a:rot lat="0" lon="0" rev="1500000"/>
          </a:lightRig>
        </a:scene3d>
        <a:sp3d prstMaterial="metal"/>
      </dgm:spPr>
      <dgm:t>
        <a:bodyPr/>
        <a:lstStyle/>
        <a:p>
          <a:pPr marL="182563" indent="0" algn="l"/>
          <a:r>
            <a:rPr lang="pt-BR" sz="2800" b="1">
              <a:latin typeface="+mj-lt"/>
              <a:ea typeface="Century Gothic" charset="0"/>
              <a:cs typeface="Century Gothic" charset="0"/>
            </a:rPr>
            <a:t>Atingível</a:t>
          </a:r>
          <a:endParaRPr lang="pt-BR" sz="2800" b="1" dirty="0">
            <a:latin typeface="+mj-lt"/>
            <a:ea typeface="Century Gothic" charset="0"/>
            <a:cs typeface="Century Gothic" charset="0"/>
          </a:endParaRPr>
        </a:p>
      </dgm:t>
    </dgm:pt>
    <dgm:pt modelId="{BB942C37-FB80-4175-83DC-1382FA07DA05}" type="parTrans" cxnId="{76B2AF19-63E8-46F4-8350-944CE1E9E38E}">
      <dgm:prSet/>
      <dgm:spPr/>
      <dgm:t>
        <a:bodyPr/>
        <a:lstStyle/>
        <a:p>
          <a:endParaRPr lang="pt-BR" sz="2000">
            <a:solidFill>
              <a:srgbClr val="000000"/>
            </a:solidFill>
            <a:latin typeface="Century Gothic" charset="0"/>
            <a:ea typeface="Century Gothic" charset="0"/>
            <a:cs typeface="Century Gothic" charset="0"/>
          </a:endParaRPr>
        </a:p>
      </dgm:t>
    </dgm:pt>
    <dgm:pt modelId="{FF235075-0CD1-4E74-93D5-B11D3CD4B146}" type="sibTrans" cxnId="{76B2AF19-63E8-46F4-8350-944CE1E9E38E}">
      <dgm:prSet/>
      <dgm:spPr/>
      <dgm:t>
        <a:bodyPr/>
        <a:lstStyle/>
        <a:p>
          <a:endParaRPr lang="pt-BR" sz="2000">
            <a:solidFill>
              <a:srgbClr val="000000"/>
            </a:solidFill>
            <a:latin typeface="Century Gothic" charset="0"/>
            <a:ea typeface="Century Gothic" charset="0"/>
            <a:cs typeface="Century Gothic" charset="0"/>
          </a:endParaRPr>
        </a:p>
      </dgm:t>
    </dgm:pt>
    <dgm:pt modelId="{37E889E0-A61C-4E79-A0BC-C56FF7648AA2}">
      <dgm:prSet phldrT="[Texto]"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O que pode me impedir de realizar isso?</a:t>
          </a:r>
          <a:endParaRPr lang="pt-BR" sz="2400" b="1" kern="1200" dirty="0">
            <a:latin typeface="+mj-lt"/>
            <a:ea typeface="Century Gothic" charset="0"/>
            <a:cs typeface="Century Gothic" charset="0"/>
          </a:endParaRPr>
        </a:p>
      </dgm:t>
    </dgm:pt>
    <dgm:pt modelId="{6AF7B633-B946-44E7-A5AD-37E38E5A523D}" type="parTrans" cxnId="{40224143-67FB-469F-9327-2B5EE75CFD4C}">
      <dgm:prSet/>
      <dgm:spPr/>
      <dgm:t>
        <a:bodyPr/>
        <a:lstStyle/>
        <a:p>
          <a:endParaRPr lang="pt-BR" sz="2000">
            <a:solidFill>
              <a:srgbClr val="000000"/>
            </a:solidFill>
            <a:latin typeface="Century Gothic" charset="0"/>
            <a:ea typeface="Century Gothic" charset="0"/>
            <a:cs typeface="Century Gothic" charset="0"/>
          </a:endParaRPr>
        </a:p>
      </dgm:t>
    </dgm:pt>
    <dgm:pt modelId="{74749D89-2DF1-4DCC-9AE3-5A023B2C5B37}" type="sibTrans" cxnId="{40224143-67FB-469F-9327-2B5EE75CFD4C}">
      <dgm:prSet/>
      <dgm:spPr/>
      <dgm:t>
        <a:bodyPr/>
        <a:lstStyle/>
        <a:p>
          <a:endParaRPr lang="pt-BR" sz="2000">
            <a:solidFill>
              <a:srgbClr val="000000"/>
            </a:solidFill>
            <a:latin typeface="Century Gothic" charset="0"/>
            <a:ea typeface="Century Gothic" charset="0"/>
            <a:cs typeface="Century Gothic" charset="0"/>
          </a:endParaRPr>
        </a:p>
      </dgm:t>
    </dgm:pt>
    <dgm:pt modelId="{1F0BC4F1-2CA4-41A0-99A3-F725DAC35BE7}">
      <dgm:prSet phldrT="[Texto]" custT="1"/>
      <dgm:spPr>
        <a:scene3d>
          <a:camera prst="orthographicFront">
            <a:rot lat="0" lon="0" rev="0"/>
          </a:camera>
          <a:lightRig rig="contrasting" dir="t">
            <a:rot lat="0" lon="0" rev="1500000"/>
          </a:lightRig>
        </a:scene3d>
        <a:sp3d prstMaterial="metal"/>
      </dgm:spPr>
      <dgm:t>
        <a:bodyPr/>
        <a:lstStyle/>
        <a:p>
          <a:pPr marL="182563" indent="0" algn="l"/>
          <a:r>
            <a:rPr lang="pt-BR" sz="2800" b="1">
              <a:latin typeface="+mj-lt"/>
              <a:ea typeface="Century Gothic" charset="0"/>
              <a:cs typeface="Century Gothic" charset="0"/>
            </a:rPr>
            <a:t>Relevante</a:t>
          </a:r>
          <a:endParaRPr lang="pt-BR" sz="2800" b="1" dirty="0">
            <a:latin typeface="+mj-lt"/>
            <a:ea typeface="Century Gothic" charset="0"/>
            <a:cs typeface="Century Gothic" charset="0"/>
          </a:endParaRPr>
        </a:p>
      </dgm:t>
    </dgm:pt>
    <dgm:pt modelId="{D790DE7B-B925-4ACF-826F-4A7A58506F3F}" type="parTrans" cxnId="{C2BD081D-1E03-42DE-89BD-8FC88D9BEB3E}">
      <dgm:prSet/>
      <dgm:spPr/>
      <dgm:t>
        <a:bodyPr/>
        <a:lstStyle/>
        <a:p>
          <a:endParaRPr lang="pt-BR" sz="2000">
            <a:solidFill>
              <a:srgbClr val="000000"/>
            </a:solidFill>
            <a:latin typeface="Century Gothic" charset="0"/>
            <a:ea typeface="Century Gothic" charset="0"/>
            <a:cs typeface="Century Gothic" charset="0"/>
          </a:endParaRPr>
        </a:p>
      </dgm:t>
    </dgm:pt>
    <dgm:pt modelId="{A3959CC7-E239-43C1-A9BB-E87CBF110841}" type="sibTrans" cxnId="{C2BD081D-1E03-42DE-89BD-8FC88D9BEB3E}">
      <dgm:prSet/>
      <dgm:spPr/>
      <dgm:t>
        <a:bodyPr/>
        <a:lstStyle/>
        <a:p>
          <a:endParaRPr lang="pt-BR" sz="2000">
            <a:solidFill>
              <a:srgbClr val="000000"/>
            </a:solidFill>
            <a:latin typeface="Century Gothic" charset="0"/>
            <a:ea typeface="Century Gothic" charset="0"/>
            <a:cs typeface="Century Gothic" charset="0"/>
          </a:endParaRPr>
        </a:p>
      </dgm:t>
    </dgm:pt>
    <dgm:pt modelId="{52D15133-8B6A-4041-BFE5-DB01DB3B1EC3}">
      <dgm:prSet phldrT="[Texto]"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É relevante eu me tornar melhor nisso?</a:t>
          </a:r>
          <a:endParaRPr lang="pt-BR" sz="2400" b="1" kern="1200" dirty="0">
            <a:latin typeface="+mj-lt"/>
            <a:ea typeface="Century Gothic" charset="0"/>
            <a:cs typeface="Century Gothic" charset="0"/>
          </a:endParaRPr>
        </a:p>
      </dgm:t>
    </dgm:pt>
    <dgm:pt modelId="{D0D73474-6691-4DA4-A530-53F8855ADC94}" type="parTrans" cxnId="{516B7ED1-1009-435C-B6D0-4015C2813177}">
      <dgm:prSet/>
      <dgm:spPr/>
      <dgm:t>
        <a:bodyPr/>
        <a:lstStyle/>
        <a:p>
          <a:endParaRPr lang="pt-BR" sz="2000">
            <a:solidFill>
              <a:srgbClr val="000000"/>
            </a:solidFill>
            <a:latin typeface="Century Gothic" charset="0"/>
            <a:ea typeface="Century Gothic" charset="0"/>
            <a:cs typeface="Century Gothic" charset="0"/>
          </a:endParaRPr>
        </a:p>
      </dgm:t>
    </dgm:pt>
    <dgm:pt modelId="{D93FE289-3E2C-41F9-8341-07CB67D4FF22}" type="sibTrans" cxnId="{516B7ED1-1009-435C-B6D0-4015C2813177}">
      <dgm:prSet/>
      <dgm:spPr/>
      <dgm:t>
        <a:bodyPr/>
        <a:lstStyle/>
        <a:p>
          <a:endParaRPr lang="pt-BR" sz="2000">
            <a:solidFill>
              <a:srgbClr val="000000"/>
            </a:solidFill>
            <a:latin typeface="Century Gothic" charset="0"/>
            <a:ea typeface="Century Gothic" charset="0"/>
            <a:cs typeface="Century Gothic" charset="0"/>
          </a:endParaRPr>
        </a:p>
      </dgm:t>
    </dgm:pt>
    <dgm:pt modelId="{0B647738-2DF9-42A9-AAF9-30A57041DDAD}">
      <dgm:prSet phldrT="[Texto]" custT="1"/>
      <dgm:spPr>
        <a:scene3d>
          <a:camera prst="orthographicFront">
            <a:rot lat="0" lon="0" rev="0"/>
          </a:camera>
          <a:lightRig rig="contrasting" dir="t">
            <a:rot lat="0" lon="0" rev="1500000"/>
          </a:lightRig>
        </a:scene3d>
        <a:sp3d prstMaterial="metal"/>
      </dgm:spPr>
      <dgm:t>
        <a:bodyPr/>
        <a:lstStyle/>
        <a:p>
          <a:pPr marL="182563" indent="0" algn="l"/>
          <a:r>
            <a:rPr lang="pt-BR" sz="2800" b="1">
              <a:latin typeface="+mj-lt"/>
              <a:ea typeface="Century Gothic" charset="0"/>
              <a:cs typeface="Century Gothic" charset="0"/>
            </a:rPr>
            <a:t>Definido no tempo</a:t>
          </a:r>
          <a:endParaRPr lang="pt-BR" sz="2800" b="1" dirty="0">
            <a:latin typeface="+mj-lt"/>
            <a:ea typeface="Century Gothic" charset="0"/>
            <a:cs typeface="Century Gothic" charset="0"/>
          </a:endParaRPr>
        </a:p>
      </dgm:t>
    </dgm:pt>
    <dgm:pt modelId="{5E9B0F26-AD56-4FE8-BB33-251A84050728}" type="parTrans" cxnId="{1AE4966E-C503-4EB6-BBA0-1DAFF6B68469}">
      <dgm:prSet/>
      <dgm:spPr/>
      <dgm:t>
        <a:bodyPr/>
        <a:lstStyle/>
        <a:p>
          <a:endParaRPr lang="pt-BR" sz="2000">
            <a:solidFill>
              <a:srgbClr val="000000"/>
            </a:solidFill>
            <a:latin typeface="Century Gothic" charset="0"/>
            <a:ea typeface="Century Gothic" charset="0"/>
            <a:cs typeface="Century Gothic" charset="0"/>
          </a:endParaRPr>
        </a:p>
      </dgm:t>
    </dgm:pt>
    <dgm:pt modelId="{74795CB0-3230-4E42-B94B-7DF80213E376}" type="sibTrans" cxnId="{1AE4966E-C503-4EB6-BBA0-1DAFF6B68469}">
      <dgm:prSet/>
      <dgm:spPr/>
      <dgm:t>
        <a:bodyPr/>
        <a:lstStyle/>
        <a:p>
          <a:endParaRPr lang="pt-BR" sz="2000">
            <a:solidFill>
              <a:srgbClr val="000000"/>
            </a:solidFill>
            <a:latin typeface="Century Gothic" charset="0"/>
            <a:ea typeface="Century Gothic" charset="0"/>
            <a:cs typeface="Century Gothic" charset="0"/>
          </a:endParaRPr>
        </a:p>
      </dgm:t>
    </dgm:pt>
    <dgm:pt modelId="{F3D67431-5008-4121-AA78-90FD3ABC139F}">
      <dgm:prSet phldrT="[Texto]"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Posso praticar isso com uma frequência observável?</a:t>
          </a:r>
          <a:endParaRPr lang="pt-BR" sz="2400" b="1" kern="1200" dirty="0">
            <a:latin typeface="+mj-lt"/>
            <a:ea typeface="Century Gothic" charset="0"/>
            <a:cs typeface="Century Gothic" charset="0"/>
          </a:endParaRPr>
        </a:p>
      </dgm:t>
    </dgm:pt>
    <dgm:pt modelId="{856C236C-68BC-47A5-87D4-A815FC305D18}" type="parTrans" cxnId="{78499582-F26D-4A32-806B-C23BC056C644}">
      <dgm:prSet/>
      <dgm:spPr/>
      <dgm:t>
        <a:bodyPr/>
        <a:lstStyle/>
        <a:p>
          <a:endParaRPr lang="pt-BR" sz="2000">
            <a:solidFill>
              <a:srgbClr val="000000"/>
            </a:solidFill>
            <a:latin typeface="Century Gothic" charset="0"/>
            <a:ea typeface="Century Gothic" charset="0"/>
            <a:cs typeface="Century Gothic" charset="0"/>
          </a:endParaRPr>
        </a:p>
      </dgm:t>
    </dgm:pt>
    <dgm:pt modelId="{5C2AE6EC-C0B4-4095-900D-39AD4D17FBCF}" type="sibTrans" cxnId="{78499582-F26D-4A32-806B-C23BC056C644}">
      <dgm:prSet/>
      <dgm:spPr/>
      <dgm:t>
        <a:bodyPr/>
        <a:lstStyle/>
        <a:p>
          <a:endParaRPr lang="pt-BR" sz="2000">
            <a:solidFill>
              <a:srgbClr val="000000"/>
            </a:solidFill>
            <a:latin typeface="Century Gothic" charset="0"/>
            <a:ea typeface="Century Gothic" charset="0"/>
            <a:cs typeface="Century Gothic" charset="0"/>
          </a:endParaRPr>
        </a:p>
      </dgm:t>
    </dgm:pt>
    <dgm:pt modelId="{B5BE5ACE-E9A5-4952-911B-D38E3887C6D1}">
      <dgm:prSet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Quais são os possíveis obstáculos?</a:t>
          </a:r>
          <a:endParaRPr lang="pt-BR" sz="2400" b="1" kern="1200" dirty="0">
            <a:latin typeface="+mj-lt"/>
            <a:ea typeface="Century Gothic" charset="0"/>
            <a:cs typeface="Century Gothic" charset="0"/>
          </a:endParaRPr>
        </a:p>
      </dgm:t>
    </dgm:pt>
    <dgm:pt modelId="{728D61E6-1442-44C6-B0D6-631E8841769D}" type="parTrans" cxnId="{9EF7225F-E938-4ACF-810C-D06888FE5937}">
      <dgm:prSet/>
      <dgm:spPr/>
      <dgm:t>
        <a:bodyPr/>
        <a:lstStyle/>
        <a:p>
          <a:endParaRPr lang="pt-BR" sz="2000">
            <a:solidFill>
              <a:srgbClr val="000000"/>
            </a:solidFill>
            <a:latin typeface="Century Gothic" charset="0"/>
            <a:ea typeface="Century Gothic" charset="0"/>
            <a:cs typeface="Century Gothic" charset="0"/>
          </a:endParaRPr>
        </a:p>
      </dgm:t>
    </dgm:pt>
    <dgm:pt modelId="{9C2DF489-C9AF-4642-8ACA-F0DA8FCD8FA9}" type="sibTrans" cxnId="{9EF7225F-E938-4ACF-810C-D06888FE5937}">
      <dgm:prSet/>
      <dgm:spPr/>
      <dgm:t>
        <a:bodyPr/>
        <a:lstStyle/>
        <a:p>
          <a:endParaRPr lang="pt-BR" sz="2000">
            <a:solidFill>
              <a:srgbClr val="000000"/>
            </a:solidFill>
            <a:latin typeface="Century Gothic" charset="0"/>
            <a:ea typeface="Century Gothic" charset="0"/>
            <a:cs typeface="Century Gothic" charset="0"/>
          </a:endParaRPr>
        </a:p>
      </dgm:t>
    </dgm:pt>
    <dgm:pt modelId="{EE96D682-CD08-464E-B7BF-CD9336DE358F}">
      <dgm:prSet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Os outros valorizarão se eu me tornar melhor nisso?</a:t>
          </a:r>
          <a:endParaRPr lang="pt-BR" sz="2400" b="1" kern="1200" dirty="0">
            <a:latin typeface="+mj-lt"/>
            <a:ea typeface="Century Gothic" charset="0"/>
            <a:cs typeface="Century Gothic" charset="0"/>
          </a:endParaRPr>
        </a:p>
      </dgm:t>
    </dgm:pt>
    <dgm:pt modelId="{9AAC024C-03E0-473A-BFA4-D61AD79F5301}" type="parTrans" cxnId="{3B4C77B3-A6DA-43EF-9FA9-C085509709CB}">
      <dgm:prSet/>
      <dgm:spPr/>
      <dgm:t>
        <a:bodyPr/>
        <a:lstStyle/>
        <a:p>
          <a:endParaRPr lang="pt-BR" sz="2000">
            <a:solidFill>
              <a:srgbClr val="000000"/>
            </a:solidFill>
            <a:latin typeface="Century Gothic" charset="0"/>
            <a:ea typeface="Century Gothic" charset="0"/>
            <a:cs typeface="Century Gothic" charset="0"/>
          </a:endParaRPr>
        </a:p>
      </dgm:t>
    </dgm:pt>
    <dgm:pt modelId="{7D6060E2-40E9-4B6F-9113-F53C35A13B96}" type="sibTrans" cxnId="{3B4C77B3-A6DA-43EF-9FA9-C085509709CB}">
      <dgm:prSet/>
      <dgm:spPr/>
      <dgm:t>
        <a:bodyPr/>
        <a:lstStyle/>
        <a:p>
          <a:endParaRPr lang="pt-BR" sz="2000">
            <a:solidFill>
              <a:srgbClr val="000000"/>
            </a:solidFill>
            <a:latin typeface="Century Gothic" charset="0"/>
            <a:ea typeface="Century Gothic" charset="0"/>
            <a:cs typeface="Century Gothic" charset="0"/>
          </a:endParaRPr>
        </a:p>
      </dgm:t>
    </dgm:pt>
    <dgm:pt modelId="{35C4664E-30C5-4CCA-BF1A-F5EA2798DA33}">
      <dgm:prSet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Em quais momentos vou medir os resultados?</a:t>
          </a:r>
          <a:endParaRPr lang="pt-BR" sz="2400" b="1" kern="1200" dirty="0">
            <a:latin typeface="+mj-lt"/>
            <a:ea typeface="Century Gothic" charset="0"/>
            <a:cs typeface="Century Gothic" charset="0"/>
          </a:endParaRPr>
        </a:p>
      </dgm:t>
    </dgm:pt>
    <dgm:pt modelId="{6E0F1A83-F6F0-471E-B07A-BD6DDC4CE8E3}" type="parTrans" cxnId="{20433562-BC1B-4C8D-B6DC-1546CEC3CE11}">
      <dgm:prSet/>
      <dgm:spPr/>
      <dgm:t>
        <a:bodyPr/>
        <a:lstStyle/>
        <a:p>
          <a:endParaRPr lang="pt-BR" sz="2000">
            <a:solidFill>
              <a:srgbClr val="000000"/>
            </a:solidFill>
            <a:latin typeface="Century Gothic" charset="0"/>
            <a:ea typeface="Century Gothic" charset="0"/>
            <a:cs typeface="Century Gothic" charset="0"/>
          </a:endParaRPr>
        </a:p>
      </dgm:t>
    </dgm:pt>
    <dgm:pt modelId="{C1F89FFA-AB20-4702-A9D9-156DCF9131C7}" type="sibTrans" cxnId="{20433562-BC1B-4C8D-B6DC-1546CEC3CE11}">
      <dgm:prSet/>
      <dgm:spPr/>
      <dgm:t>
        <a:bodyPr/>
        <a:lstStyle/>
        <a:p>
          <a:endParaRPr lang="pt-BR" sz="2000">
            <a:solidFill>
              <a:srgbClr val="000000"/>
            </a:solidFill>
            <a:latin typeface="Century Gothic" charset="0"/>
            <a:ea typeface="Century Gothic" charset="0"/>
            <a:cs typeface="Century Gothic" charset="0"/>
          </a:endParaRPr>
        </a:p>
      </dgm:t>
    </dgm:pt>
    <dgm:pt modelId="{6CAE40BF-01A8-4312-9FE3-49D85E561780}">
      <dgm:prSet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Fazer isso acontecer está nas minhas mãos?</a:t>
          </a:r>
          <a:endParaRPr lang="pt-BR" sz="2400" b="1" kern="1200" dirty="0">
            <a:latin typeface="+mj-lt"/>
            <a:ea typeface="Century Gothic" charset="0"/>
            <a:cs typeface="Century Gothic" charset="0"/>
          </a:endParaRPr>
        </a:p>
      </dgm:t>
    </dgm:pt>
    <dgm:pt modelId="{32CB22BE-0842-41E1-BF9C-18BFEE52FC16}" type="parTrans" cxnId="{546DDF5D-58C7-42D1-8C4D-AD7CC051CB33}">
      <dgm:prSet/>
      <dgm:spPr/>
      <dgm:t>
        <a:bodyPr/>
        <a:lstStyle/>
        <a:p>
          <a:endParaRPr lang="en-US" sz="2000">
            <a:latin typeface="Century Gothic" charset="0"/>
            <a:ea typeface="Century Gothic" charset="0"/>
            <a:cs typeface="Century Gothic" charset="0"/>
          </a:endParaRPr>
        </a:p>
      </dgm:t>
    </dgm:pt>
    <dgm:pt modelId="{FF55241E-A956-4E44-B5F1-685C84FF0E7E}" type="sibTrans" cxnId="{546DDF5D-58C7-42D1-8C4D-AD7CC051CB33}">
      <dgm:prSet/>
      <dgm:spPr/>
      <dgm:t>
        <a:bodyPr/>
        <a:lstStyle/>
        <a:p>
          <a:endParaRPr lang="en-US" sz="2000">
            <a:latin typeface="Century Gothic" charset="0"/>
            <a:ea typeface="Century Gothic" charset="0"/>
            <a:cs typeface="Century Gothic" charset="0"/>
          </a:endParaRPr>
        </a:p>
      </dgm:t>
    </dgm:pt>
    <dgm:pt modelId="{2C309011-5339-4EA1-8824-6DDF8F5246E4}">
      <dgm:prSet phldrT="[Texto]" custT="1"/>
      <dgm:spPr>
        <a:scene3d>
          <a:camera prst="orthographicFront">
            <a:rot lat="0" lon="0" rev="0"/>
          </a:camera>
          <a:lightRig rig="contrasting" dir="t">
            <a:rot lat="0" lon="0" rev="1500000"/>
          </a:lightRig>
        </a:scene3d>
        <a:sp3d prstMaterial="metal"/>
      </dgm:spPr>
      <dgm:t>
        <a:bodyPr/>
        <a:lstStyle/>
        <a:p>
          <a:pPr marL="182563" indent="0" algn="l"/>
          <a:r>
            <a:rPr lang="pt-BR" sz="2800" b="1">
              <a:latin typeface="+mj-lt"/>
              <a:ea typeface="Century Gothic" charset="0"/>
              <a:cs typeface="Century Gothic" charset="0"/>
            </a:rPr>
            <a:t>Mensurável</a:t>
          </a:r>
          <a:endParaRPr lang="pt-BR" sz="2800" b="1" dirty="0">
            <a:latin typeface="+mj-lt"/>
            <a:ea typeface="Century Gothic" charset="0"/>
            <a:cs typeface="Century Gothic" charset="0"/>
          </a:endParaRPr>
        </a:p>
      </dgm:t>
    </dgm:pt>
    <dgm:pt modelId="{96840D4B-7461-4010-802B-6258546D08DE}" type="parTrans" cxnId="{452A9B5D-B851-4DA9-970D-D9D77EA401E0}">
      <dgm:prSet/>
      <dgm:spPr/>
      <dgm:t>
        <a:bodyPr/>
        <a:lstStyle/>
        <a:p>
          <a:endParaRPr lang="en-US" sz="2000">
            <a:latin typeface="Century Gothic" charset="0"/>
            <a:ea typeface="Century Gothic" charset="0"/>
            <a:cs typeface="Century Gothic" charset="0"/>
          </a:endParaRPr>
        </a:p>
      </dgm:t>
    </dgm:pt>
    <dgm:pt modelId="{CFCCA8ED-21B1-4599-B372-55E97CDBDB5C}" type="sibTrans" cxnId="{452A9B5D-B851-4DA9-970D-D9D77EA401E0}">
      <dgm:prSet/>
      <dgm:spPr/>
      <dgm:t>
        <a:bodyPr/>
        <a:lstStyle/>
        <a:p>
          <a:endParaRPr lang="en-US" sz="2000">
            <a:latin typeface="Century Gothic" charset="0"/>
            <a:ea typeface="Century Gothic" charset="0"/>
            <a:cs typeface="Century Gothic" charset="0"/>
          </a:endParaRPr>
        </a:p>
      </dgm:t>
    </dgm:pt>
    <dgm:pt modelId="{95F71728-67F7-483A-8420-D95CA2862385}">
      <dgm:prSet phldrT="[Texto]"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dirty="0">
              <a:latin typeface="+mj-lt"/>
              <a:ea typeface="Century Gothic" charset="0"/>
              <a:cs typeface="Century Gothic" charset="0"/>
            </a:rPr>
            <a:t>Como posso verificar quanto isso me leva a atingir meu objetivo?</a:t>
          </a:r>
        </a:p>
      </dgm:t>
    </dgm:pt>
    <dgm:pt modelId="{5B8DCB47-3FAE-445F-9126-8D6D8758FBF4}" type="parTrans" cxnId="{006876D7-F052-4843-8F4E-00C8202CD48F}">
      <dgm:prSet/>
      <dgm:spPr/>
      <dgm:t>
        <a:bodyPr/>
        <a:lstStyle/>
        <a:p>
          <a:endParaRPr lang="en-US" sz="2000">
            <a:latin typeface="Century Gothic" charset="0"/>
            <a:ea typeface="Century Gothic" charset="0"/>
            <a:cs typeface="Century Gothic" charset="0"/>
          </a:endParaRPr>
        </a:p>
      </dgm:t>
    </dgm:pt>
    <dgm:pt modelId="{483E9267-0461-4572-835F-A5A69262789C}" type="sibTrans" cxnId="{006876D7-F052-4843-8F4E-00C8202CD48F}">
      <dgm:prSet/>
      <dgm:spPr/>
      <dgm:t>
        <a:bodyPr/>
        <a:lstStyle/>
        <a:p>
          <a:endParaRPr lang="en-US" sz="2000">
            <a:latin typeface="Century Gothic" charset="0"/>
            <a:ea typeface="Century Gothic" charset="0"/>
            <a:cs typeface="Century Gothic" charset="0"/>
          </a:endParaRPr>
        </a:p>
      </dgm:t>
    </dgm:pt>
    <dgm:pt modelId="{1C05AEB4-CFDD-4BDE-8639-1EE648CED161}">
      <dgm:prSet phldrT="[Texto]"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dirty="0">
              <a:latin typeface="+mj-lt"/>
              <a:ea typeface="Century Gothic" charset="0"/>
              <a:cs typeface="Century Gothic" charset="0"/>
            </a:rPr>
            <a:t>Como posso verificar quanto isso leva ao meu desenvolvimento?</a:t>
          </a:r>
        </a:p>
      </dgm:t>
    </dgm:pt>
    <dgm:pt modelId="{53FC382F-1AFB-4474-83D3-9F68E5CA418C}" type="parTrans" cxnId="{B81BF36A-0ED7-47D9-9137-030321AE3B83}">
      <dgm:prSet/>
      <dgm:spPr/>
      <dgm:t>
        <a:bodyPr/>
        <a:lstStyle/>
        <a:p>
          <a:endParaRPr lang="en-US" sz="2000">
            <a:latin typeface="Century Gothic" charset="0"/>
            <a:ea typeface="Century Gothic" charset="0"/>
            <a:cs typeface="Century Gothic" charset="0"/>
          </a:endParaRPr>
        </a:p>
      </dgm:t>
    </dgm:pt>
    <dgm:pt modelId="{C56D3CB4-785B-46D8-BBA0-BD2340AEBA4D}" type="sibTrans" cxnId="{B81BF36A-0ED7-47D9-9137-030321AE3B83}">
      <dgm:prSet/>
      <dgm:spPr/>
      <dgm:t>
        <a:bodyPr/>
        <a:lstStyle/>
        <a:p>
          <a:endParaRPr lang="en-US" sz="2000">
            <a:latin typeface="Century Gothic" charset="0"/>
            <a:ea typeface="Century Gothic" charset="0"/>
            <a:cs typeface="Century Gothic" charset="0"/>
          </a:endParaRPr>
        </a:p>
      </dgm:t>
    </dgm:pt>
    <dgm:pt modelId="{5CAE173B-1AF0-4D16-AD88-CB78388625DF}">
      <dgm:prSet phldrT="[Texto]" custT="1"/>
      <dgm:spPr>
        <a:scene3d>
          <a:camera prst="orthographicFront">
            <a:rot lat="0" lon="0" rev="0"/>
          </a:camera>
          <a:lightRig rig="contrasting" dir="t">
            <a:rot lat="0" lon="0" rev="1500000"/>
          </a:lightRig>
        </a:scene3d>
        <a:sp3d prstMaterial="metal"/>
      </dgm:spPr>
      <dgm:t>
        <a:bodyPr/>
        <a:lstStyle/>
        <a:p>
          <a:pPr marL="182563" indent="0" algn="l"/>
          <a:r>
            <a:rPr lang="pt-BR" sz="2800" b="1" dirty="0">
              <a:latin typeface="+mj-lt"/>
              <a:ea typeface="Century Gothic" charset="0"/>
              <a:cs typeface="Century Gothic" charset="0"/>
            </a:rPr>
            <a:t>Específico</a:t>
          </a:r>
        </a:p>
      </dgm:t>
    </dgm:pt>
    <dgm:pt modelId="{58AEA686-877B-4BF2-B934-F6D2D5FA3A06}" type="parTrans" cxnId="{7AC76AC3-C282-4B9B-B336-93D0AD0E1C2C}">
      <dgm:prSet/>
      <dgm:spPr/>
      <dgm:t>
        <a:bodyPr/>
        <a:lstStyle/>
        <a:p>
          <a:endParaRPr lang="en-US" sz="2000">
            <a:latin typeface="Century Gothic" charset="0"/>
            <a:ea typeface="Century Gothic" charset="0"/>
            <a:cs typeface="Century Gothic" charset="0"/>
          </a:endParaRPr>
        </a:p>
      </dgm:t>
    </dgm:pt>
    <dgm:pt modelId="{DBA855CC-F746-4403-92AA-D6845651098E}" type="sibTrans" cxnId="{7AC76AC3-C282-4B9B-B336-93D0AD0E1C2C}">
      <dgm:prSet/>
      <dgm:spPr/>
      <dgm:t>
        <a:bodyPr/>
        <a:lstStyle/>
        <a:p>
          <a:endParaRPr lang="en-US" sz="2000">
            <a:latin typeface="Century Gothic" charset="0"/>
            <a:ea typeface="Century Gothic" charset="0"/>
            <a:cs typeface="Century Gothic" charset="0"/>
          </a:endParaRPr>
        </a:p>
      </dgm:t>
    </dgm:pt>
    <dgm:pt modelId="{84732E24-05C4-454E-90D4-FA9736B55A9B}">
      <dgm:prSet phldrT="[Texto]"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dirty="0">
              <a:latin typeface="+mj-lt"/>
              <a:ea typeface="Century Gothic" charset="0"/>
              <a:cs typeface="Century Gothic" charset="0"/>
            </a:rPr>
            <a:t>Define claramente quais ações vou praticar?</a:t>
          </a:r>
        </a:p>
      </dgm:t>
    </dgm:pt>
    <dgm:pt modelId="{326E9DBB-437F-4FF1-8C54-C366EC89D6B3}" type="parTrans" cxnId="{13C08D24-CBFC-44DC-A88A-AF9DD790CD59}">
      <dgm:prSet/>
      <dgm:spPr/>
      <dgm:t>
        <a:bodyPr/>
        <a:lstStyle/>
        <a:p>
          <a:endParaRPr lang="en-US" sz="2000">
            <a:latin typeface="Century Gothic" charset="0"/>
            <a:ea typeface="Century Gothic" charset="0"/>
            <a:cs typeface="Century Gothic" charset="0"/>
          </a:endParaRPr>
        </a:p>
      </dgm:t>
    </dgm:pt>
    <dgm:pt modelId="{CB2DA1EB-9304-44A9-8A13-8C836E612B76}" type="sibTrans" cxnId="{13C08D24-CBFC-44DC-A88A-AF9DD790CD59}">
      <dgm:prSet/>
      <dgm:spPr/>
      <dgm:t>
        <a:bodyPr/>
        <a:lstStyle/>
        <a:p>
          <a:endParaRPr lang="en-US" sz="2000">
            <a:latin typeface="Century Gothic" charset="0"/>
            <a:ea typeface="Century Gothic" charset="0"/>
            <a:cs typeface="Century Gothic" charset="0"/>
          </a:endParaRPr>
        </a:p>
      </dgm:t>
    </dgm:pt>
    <dgm:pt modelId="{579E93E1-8D86-44EE-9109-01AB5D8B4C32}">
      <dgm:prSet custT="1"/>
      <dgm:spPr>
        <a:scene3d>
          <a:camera prst="orthographicFront">
            <a:rot lat="0" lon="0" rev="0"/>
          </a:camera>
          <a:lightRig rig="contrasting" dir="t">
            <a:rot lat="0" lon="0" rev="1500000"/>
          </a:lightRig>
        </a:scene3d>
        <a:sp3d extrusionH="12700" prstMaterial="plastic"/>
      </dgm:spPr>
      <dgm:t>
        <a:bodyPr spcFirstLastPara="0" vert="horz" wrap="square" lIns="34290" tIns="17145" rIns="34290" bIns="17145" numCol="1" spcCol="1270" anchor="ctr" anchorCtr="0"/>
        <a:lstStyle/>
        <a:p>
          <a:pPr marL="182563" lvl="1" indent="0" algn="l" defTabSz="400050">
            <a:lnSpc>
              <a:spcPct val="90000"/>
            </a:lnSpc>
            <a:spcBef>
              <a:spcPct val="0"/>
            </a:spcBef>
            <a:spcAft>
              <a:spcPct val="15000"/>
            </a:spcAft>
            <a:buChar char="•"/>
          </a:pPr>
          <a:r>
            <a:rPr lang="pt-BR" sz="2400" b="1" kern="1200" dirty="0">
              <a:latin typeface="+mj-lt"/>
              <a:ea typeface="Century Gothic" charset="0"/>
              <a:cs typeface="Century Gothic" charset="0"/>
            </a:rPr>
            <a:t>Isso é diferente do que eu já faço?</a:t>
          </a:r>
          <a:endParaRPr lang="en-US" sz="2400" b="1" kern="1200" dirty="0">
            <a:latin typeface="+mj-lt"/>
            <a:ea typeface="Century Gothic" charset="0"/>
            <a:cs typeface="Century Gothic" charset="0"/>
          </a:endParaRPr>
        </a:p>
      </dgm:t>
    </dgm:pt>
    <dgm:pt modelId="{82E3163A-E038-446B-B271-67F749AA60E0}" type="parTrans" cxnId="{B25B13CA-F560-4F51-BF3C-78DA590FC74C}">
      <dgm:prSet/>
      <dgm:spPr/>
      <dgm:t>
        <a:bodyPr/>
        <a:lstStyle/>
        <a:p>
          <a:endParaRPr lang="en-US" sz="2000">
            <a:latin typeface="Century Gothic" charset="0"/>
            <a:ea typeface="Century Gothic" charset="0"/>
            <a:cs typeface="Century Gothic" charset="0"/>
          </a:endParaRPr>
        </a:p>
      </dgm:t>
    </dgm:pt>
    <dgm:pt modelId="{A186F228-3DCC-476C-97D8-6769C048AF23}" type="sibTrans" cxnId="{B25B13CA-F560-4F51-BF3C-78DA590FC74C}">
      <dgm:prSet/>
      <dgm:spPr/>
      <dgm:t>
        <a:bodyPr/>
        <a:lstStyle/>
        <a:p>
          <a:endParaRPr lang="en-US" sz="2000">
            <a:latin typeface="Century Gothic" charset="0"/>
            <a:ea typeface="Century Gothic" charset="0"/>
            <a:cs typeface="Century Gothic" charset="0"/>
          </a:endParaRPr>
        </a:p>
      </dgm:t>
    </dgm:pt>
    <dgm:pt modelId="{0B4F72FE-BB98-4676-952E-F4D853590E51}" type="pres">
      <dgm:prSet presAssocID="{4D5204D6-3E5B-4577-BDD3-21FB46140F1E}" presName="Name0" presStyleCnt="0">
        <dgm:presLayoutVars>
          <dgm:dir/>
          <dgm:animLvl val="lvl"/>
          <dgm:resizeHandles val="exact"/>
        </dgm:presLayoutVars>
      </dgm:prSet>
      <dgm:spPr/>
    </dgm:pt>
    <dgm:pt modelId="{F94B5FA8-C17C-4CE2-A020-36374D88C7B7}" type="pres">
      <dgm:prSet presAssocID="{5CAE173B-1AF0-4D16-AD88-CB78388625DF}" presName="linNode" presStyleCnt="0"/>
      <dgm:spPr>
        <a:sp3d/>
      </dgm:spPr>
    </dgm:pt>
    <dgm:pt modelId="{103FADE0-A881-4A76-BCCE-4BDC68CAACC3}" type="pres">
      <dgm:prSet presAssocID="{5CAE173B-1AF0-4D16-AD88-CB78388625DF}" presName="parentText" presStyleLbl="node1" presStyleIdx="0" presStyleCnt="5" custScaleX="62901">
        <dgm:presLayoutVars>
          <dgm:chMax val="1"/>
          <dgm:bulletEnabled val="1"/>
        </dgm:presLayoutVars>
      </dgm:prSet>
      <dgm:spPr/>
    </dgm:pt>
    <dgm:pt modelId="{4F661CE6-1C6D-488B-B189-CFD6F20754F0}" type="pres">
      <dgm:prSet presAssocID="{5CAE173B-1AF0-4D16-AD88-CB78388625DF}" presName="descendantText" presStyleLbl="alignAccFollowNode1" presStyleIdx="0" presStyleCnt="5" custScaleX="121630" custLinFactNeighborY="943">
        <dgm:presLayoutVars>
          <dgm:bulletEnabled val="1"/>
        </dgm:presLayoutVars>
      </dgm:prSet>
      <dgm:spPr>
        <a:xfrm rot="5400000">
          <a:off x="3686276" y="-1297814"/>
          <a:ext cx="624681" cy="3380051"/>
        </a:xfrm>
        <a:prstGeom prst="round2SameRect">
          <a:avLst/>
        </a:prstGeom>
      </dgm:spPr>
    </dgm:pt>
    <dgm:pt modelId="{21B8907A-1526-485E-A543-5AFCD2435783}" type="pres">
      <dgm:prSet presAssocID="{DBA855CC-F746-4403-92AA-D6845651098E}" presName="sp" presStyleCnt="0"/>
      <dgm:spPr>
        <a:sp3d/>
      </dgm:spPr>
    </dgm:pt>
    <dgm:pt modelId="{162C4A4D-2E21-44E8-8BCF-0C915619AB94}" type="pres">
      <dgm:prSet presAssocID="{2C309011-5339-4EA1-8824-6DDF8F5246E4}" presName="linNode" presStyleCnt="0"/>
      <dgm:spPr>
        <a:sp3d/>
      </dgm:spPr>
    </dgm:pt>
    <dgm:pt modelId="{78C78E23-B9AE-4F35-8C4F-CF879AF9313B}" type="pres">
      <dgm:prSet presAssocID="{2C309011-5339-4EA1-8824-6DDF8F5246E4}" presName="parentText" presStyleLbl="node1" presStyleIdx="1" presStyleCnt="5" custScaleX="63270">
        <dgm:presLayoutVars>
          <dgm:chMax val="1"/>
          <dgm:bulletEnabled val="1"/>
        </dgm:presLayoutVars>
      </dgm:prSet>
      <dgm:spPr/>
    </dgm:pt>
    <dgm:pt modelId="{180D634E-9FBA-4E5E-BF83-9861DF220E29}" type="pres">
      <dgm:prSet presAssocID="{2C309011-5339-4EA1-8824-6DDF8F5246E4}" presName="descendantText" presStyleLbl="alignAccFollowNode1" presStyleIdx="1" presStyleCnt="5" custScaleX="120396" custLinFactNeighborY="943">
        <dgm:presLayoutVars>
          <dgm:bulletEnabled val="1"/>
        </dgm:presLayoutVars>
      </dgm:prSet>
      <dgm:spPr>
        <a:xfrm rot="5400000">
          <a:off x="3688512" y="-468985"/>
          <a:ext cx="624681" cy="3362182"/>
        </a:xfrm>
        <a:prstGeom prst="round2SameRect">
          <a:avLst/>
        </a:prstGeom>
      </dgm:spPr>
    </dgm:pt>
    <dgm:pt modelId="{AE6A53EC-F300-4562-A15B-D230B4C556A6}" type="pres">
      <dgm:prSet presAssocID="{CFCCA8ED-21B1-4599-B372-55E97CDBDB5C}" presName="sp" presStyleCnt="0"/>
      <dgm:spPr>
        <a:sp3d/>
      </dgm:spPr>
    </dgm:pt>
    <dgm:pt modelId="{8C46AA5B-78B4-4082-BEC2-69FDD68F2CA2}" type="pres">
      <dgm:prSet presAssocID="{A70AC4FD-5863-4B47-BC78-4AEED65A89E8}" presName="linNode" presStyleCnt="0"/>
      <dgm:spPr>
        <a:scene3d>
          <a:camera prst="orthographicFront">
            <a:rot lat="0" lon="0" rev="0"/>
          </a:camera>
          <a:lightRig rig="contrasting" dir="t">
            <a:rot lat="0" lon="0" rev="1500000"/>
          </a:lightRig>
        </a:scene3d>
        <a:sp3d prstMaterial="metal"/>
      </dgm:spPr>
    </dgm:pt>
    <dgm:pt modelId="{59680E80-7B2F-4D1F-BE16-B836A9A11BCA}" type="pres">
      <dgm:prSet presAssocID="{A70AC4FD-5863-4B47-BC78-4AEED65A89E8}" presName="parentText" presStyleLbl="node1" presStyleIdx="2" presStyleCnt="5" custScaleX="63076">
        <dgm:presLayoutVars>
          <dgm:chMax val="1"/>
          <dgm:bulletEnabled val="1"/>
        </dgm:presLayoutVars>
      </dgm:prSet>
      <dgm:spPr/>
    </dgm:pt>
    <dgm:pt modelId="{F6336883-EC4D-4261-9125-7BBEFE1E33B3}" type="pres">
      <dgm:prSet presAssocID="{A70AC4FD-5863-4B47-BC78-4AEED65A89E8}" presName="descendantText" presStyleLbl="alignAccFollowNode1" presStyleIdx="2" presStyleCnt="5" custScaleX="121201" custLinFactNeighborY="943">
        <dgm:presLayoutVars>
          <dgm:bulletEnabled val="1"/>
        </dgm:presLayoutVars>
      </dgm:prSet>
      <dgm:spPr>
        <a:xfrm rot="5400000">
          <a:off x="3688912" y="344627"/>
          <a:ext cx="624681" cy="3374745"/>
        </a:xfrm>
        <a:prstGeom prst="round2SameRect">
          <a:avLst/>
        </a:prstGeom>
      </dgm:spPr>
    </dgm:pt>
    <dgm:pt modelId="{F542DA0B-791C-4993-9024-5CD3CC11DCEF}" type="pres">
      <dgm:prSet presAssocID="{FF235075-0CD1-4E74-93D5-B11D3CD4B146}" presName="sp" presStyleCnt="0"/>
      <dgm:spPr>
        <a:scene3d>
          <a:camera prst="orthographicFront">
            <a:rot lat="0" lon="0" rev="0"/>
          </a:camera>
          <a:lightRig rig="contrasting" dir="t">
            <a:rot lat="0" lon="0" rev="1500000"/>
          </a:lightRig>
        </a:scene3d>
        <a:sp3d prstMaterial="metal"/>
      </dgm:spPr>
    </dgm:pt>
    <dgm:pt modelId="{B84BE311-A396-4596-BEF9-A7CCEE731B89}" type="pres">
      <dgm:prSet presAssocID="{1F0BC4F1-2CA4-41A0-99A3-F725DAC35BE7}" presName="linNode" presStyleCnt="0"/>
      <dgm:spPr>
        <a:scene3d>
          <a:camera prst="orthographicFront">
            <a:rot lat="0" lon="0" rev="0"/>
          </a:camera>
          <a:lightRig rig="contrasting" dir="t">
            <a:rot lat="0" lon="0" rev="1500000"/>
          </a:lightRig>
        </a:scene3d>
        <a:sp3d prstMaterial="metal"/>
      </dgm:spPr>
    </dgm:pt>
    <dgm:pt modelId="{D51D0BEE-EC43-494D-9841-BE1E046624AA}" type="pres">
      <dgm:prSet presAssocID="{1F0BC4F1-2CA4-41A0-99A3-F725DAC35BE7}" presName="parentText" presStyleLbl="node1" presStyleIdx="3" presStyleCnt="5" custScaleX="63076">
        <dgm:presLayoutVars>
          <dgm:chMax val="1"/>
          <dgm:bulletEnabled val="1"/>
        </dgm:presLayoutVars>
      </dgm:prSet>
      <dgm:spPr/>
    </dgm:pt>
    <dgm:pt modelId="{5D4428FD-7991-42A3-9730-B62B37DC067C}" type="pres">
      <dgm:prSet presAssocID="{1F0BC4F1-2CA4-41A0-99A3-F725DAC35BE7}" presName="descendantText" presStyleLbl="alignAccFollowNode1" presStyleIdx="3" presStyleCnt="5" custScaleX="121201" custLinFactNeighborY="943">
        <dgm:presLayoutVars>
          <dgm:bulletEnabled val="1"/>
        </dgm:presLayoutVars>
      </dgm:prSet>
      <dgm:spPr>
        <a:xfrm rot="5400000">
          <a:off x="3688912" y="1164521"/>
          <a:ext cx="624681" cy="3374745"/>
        </a:xfrm>
        <a:prstGeom prst="round2SameRect">
          <a:avLst/>
        </a:prstGeom>
      </dgm:spPr>
    </dgm:pt>
    <dgm:pt modelId="{A260893A-0BB8-4C5A-B7CB-F701C8511263}" type="pres">
      <dgm:prSet presAssocID="{A3959CC7-E239-43C1-A9BB-E87CBF110841}" presName="sp" presStyleCnt="0"/>
      <dgm:spPr>
        <a:scene3d>
          <a:camera prst="orthographicFront">
            <a:rot lat="0" lon="0" rev="0"/>
          </a:camera>
          <a:lightRig rig="contrasting" dir="t">
            <a:rot lat="0" lon="0" rev="1500000"/>
          </a:lightRig>
        </a:scene3d>
        <a:sp3d prstMaterial="metal"/>
      </dgm:spPr>
    </dgm:pt>
    <dgm:pt modelId="{57043710-C86D-4F5D-8A70-9EA5B97119D2}" type="pres">
      <dgm:prSet presAssocID="{0B647738-2DF9-42A9-AAF9-30A57041DDAD}" presName="linNode" presStyleCnt="0"/>
      <dgm:spPr>
        <a:scene3d>
          <a:camera prst="orthographicFront">
            <a:rot lat="0" lon="0" rev="0"/>
          </a:camera>
          <a:lightRig rig="contrasting" dir="t">
            <a:rot lat="0" lon="0" rev="1500000"/>
          </a:lightRig>
        </a:scene3d>
        <a:sp3d prstMaterial="metal"/>
      </dgm:spPr>
    </dgm:pt>
    <dgm:pt modelId="{FA2340CE-6FA9-4E31-964D-7A39CD47417B}" type="pres">
      <dgm:prSet presAssocID="{0B647738-2DF9-42A9-AAF9-30A57041DDAD}" presName="parentText" presStyleLbl="node1" presStyleIdx="4" presStyleCnt="5" custScaleX="63076">
        <dgm:presLayoutVars>
          <dgm:chMax val="1"/>
          <dgm:bulletEnabled val="1"/>
        </dgm:presLayoutVars>
      </dgm:prSet>
      <dgm:spPr/>
    </dgm:pt>
    <dgm:pt modelId="{F86DD2F5-8947-4008-A32E-77C8F1A73429}" type="pres">
      <dgm:prSet presAssocID="{0B647738-2DF9-42A9-AAF9-30A57041DDAD}" presName="descendantText" presStyleLbl="alignAccFollowNode1" presStyleIdx="4" presStyleCnt="5" custScaleX="121201">
        <dgm:presLayoutVars>
          <dgm:bulletEnabled val="1"/>
        </dgm:presLayoutVars>
      </dgm:prSet>
      <dgm:spPr>
        <a:xfrm rot="5400000">
          <a:off x="3688912" y="1984415"/>
          <a:ext cx="624681" cy="3374745"/>
        </a:xfrm>
        <a:prstGeom prst="round2SameRect">
          <a:avLst/>
        </a:prstGeom>
      </dgm:spPr>
    </dgm:pt>
  </dgm:ptLst>
  <dgm:cxnLst>
    <dgm:cxn modelId="{76B2AF19-63E8-46F4-8350-944CE1E9E38E}" srcId="{4D5204D6-3E5B-4577-BDD3-21FB46140F1E}" destId="{A70AC4FD-5863-4B47-BC78-4AEED65A89E8}" srcOrd="2" destOrd="0" parTransId="{BB942C37-FB80-4175-83DC-1382FA07DA05}" sibTransId="{FF235075-0CD1-4E74-93D5-B11D3CD4B146}"/>
    <dgm:cxn modelId="{F7274F1C-4C08-6E47-AFC6-9BB8BA5B7988}" type="presOf" srcId="{579E93E1-8D86-44EE-9109-01AB5D8B4C32}" destId="{4F661CE6-1C6D-488B-B189-CFD6F20754F0}" srcOrd="0" destOrd="1" presId="urn:microsoft.com/office/officeart/2005/8/layout/vList5"/>
    <dgm:cxn modelId="{C2BD081D-1E03-42DE-89BD-8FC88D9BEB3E}" srcId="{4D5204D6-3E5B-4577-BDD3-21FB46140F1E}" destId="{1F0BC4F1-2CA4-41A0-99A3-F725DAC35BE7}" srcOrd="3" destOrd="0" parTransId="{D790DE7B-B925-4ACF-826F-4A7A58506F3F}" sibTransId="{A3959CC7-E239-43C1-A9BB-E87CBF110841}"/>
    <dgm:cxn modelId="{13C08D24-CBFC-44DC-A88A-AF9DD790CD59}" srcId="{5CAE173B-1AF0-4D16-AD88-CB78388625DF}" destId="{84732E24-05C4-454E-90D4-FA9736B55A9B}" srcOrd="0" destOrd="0" parTransId="{326E9DBB-437F-4FF1-8C54-C366EC89D6B3}" sibTransId="{CB2DA1EB-9304-44A9-8A13-8C836E612B76}"/>
    <dgm:cxn modelId="{612ADA39-FDA5-EB4C-BFF4-4B3C334C5298}" type="presOf" srcId="{84732E24-05C4-454E-90D4-FA9736B55A9B}" destId="{4F661CE6-1C6D-488B-B189-CFD6F20754F0}" srcOrd="0" destOrd="0" presId="urn:microsoft.com/office/officeart/2005/8/layout/vList5"/>
    <dgm:cxn modelId="{987E273A-E926-B74E-8B27-12F38AD09DB0}" type="presOf" srcId="{95F71728-67F7-483A-8420-D95CA2862385}" destId="{180D634E-9FBA-4E5E-BF83-9861DF220E29}" srcOrd="0" destOrd="0" presId="urn:microsoft.com/office/officeart/2005/8/layout/vList5"/>
    <dgm:cxn modelId="{0A5F385C-31F9-3D4E-9A0D-81C388169DA8}" type="presOf" srcId="{F3D67431-5008-4121-AA78-90FD3ABC139F}" destId="{F86DD2F5-8947-4008-A32E-77C8F1A73429}" srcOrd="0" destOrd="0" presId="urn:microsoft.com/office/officeart/2005/8/layout/vList5"/>
    <dgm:cxn modelId="{452A9B5D-B851-4DA9-970D-D9D77EA401E0}" srcId="{4D5204D6-3E5B-4577-BDD3-21FB46140F1E}" destId="{2C309011-5339-4EA1-8824-6DDF8F5246E4}" srcOrd="1" destOrd="0" parTransId="{96840D4B-7461-4010-802B-6258546D08DE}" sibTransId="{CFCCA8ED-21B1-4599-B372-55E97CDBDB5C}"/>
    <dgm:cxn modelId="{546DDF5D-58C7-42D1-8C4D-AD7CC051CB33}" srcId="{A70AC4FD-5863-4B47-BC78-4AEED65A89E8}" destId="{6CAE40BF-01A8-4312-9FE3-49D85E561780}" srcOrd="0" destOrd="0" parTransId="{32CB22BE-0842-41E1-BF9C-18BFEE52FC16}" sibTransId="{FF55241E-A956-4E44-B5F1-685C84FF0E7E}"/>
    <dgm:cxn modelId="{9EF7225F-E938-4ACF-810C-D06888FE5937}" srcId="{A70AC4FD-5863-4B47-BC78-4AEED65A89E8}" destId="{B5BE5ACE-E9A5-4952-911B-D38E3887C6D1}" srcOrd="2" destOrd="0" parTransId="{728D61E6-1442-44C6-B0D6-631E8841769D}" sibTransId="{9C2DF489-C9AF-4642-8ACA-F0DA8FCD8FA9}"/>
    <dgm:cxn modelId="{20433562-BC1B-4C8D-B6DC-1546CEC3CE11}" srcId="{0B647738-2DF9-42A9-AAF9-30A57041DDAD}" destId="{35C4664E-30C5-4CCA-BF1A-F5EA2798DA33}" srcOrd="1" destOrd="0" parTransId="{6E0F1A83-F6F0-471E-B07A-BD6DDC4CE8E3}" sibTransId="{C1F89FFA-AB20-4702-A9D9-156DCF9131C7}"/>
    <dgm:cxn modelId="{40224143-67FB-469F-9327-2B5EE75CFD4C}" srcId="{A70AC4FD-5863-4B47-BC78-4AEED65A89E8}" destId="{37E889E0-A61C-4E79-A0BC-C56FF7648AA2}" srcOrd="1" destOrd="0" parTransId="{6AF7B633-B946-44E7-A5AD-37E38E5A523D}" sibTransId="{74749D89-2DF1-4DCC-9AE3-5A023B2C5B37}"/>
    <dgm:cxn modelId="{B81BF36A-0ED7-47D9-9137-030321AE3B83}" srcId="{2C309011-5339-4EA1-8824-6DDF8F5246E4}" destId="{1C05AEB4-CFDD-4BDE-8639-1EE648CED161}" srcOrd="1" destOrd="0" parTransId="{53FC382F-1AFB-4474-83D3-9F68E5CA418C}" sibTransId="{C56D3CB4-785B-46D8-BBA0-BD2340AEBA4D}"/>
    <dgm:cxn modelId="{0B66896C-7F09-CB45-85E3-8C6458EB93B5}" type="presOf" srcId="{5CAE173B-1AF0-4D16-AD88-CB78388625DF}" destId="{103FADE0-A881-4A76-BCCE-4BDC68CAACC3}" srcOrd="0" destOrd="0" presId="urn:microsoft.com/office/officeart/2005/8/layout/vList5"/>
    <dgm:cxn modelId="{1AE4966E-C503-4EB6-BBA0-1DAFF6B68469}" srcId="{4D5204D6-3E5B-4577-BDD3-21FB46140F1E}" destId="{0B647738-2DF9-42A9-AAF9-30A57041DDAD}" srcOrd="4" destOrd="0" parTransId="{5E9B0F26-AD56-4FE8-BB33-251A84050728}" sibTransId="{74795CB0-3230-4E42-B94B-7DF80213E376}"/>
    <dgm:cxn modelId="{76A92F54-E434-D841-B8BA-67DCAE09467A}" type="presOf" srcId="{A70AC4FD-5863-4B47-BC78-4AEED65A89E8}" destId="{59680E80-7B2F-4D1F-BE16-B836A9A11BCA}" srcOrd="0" destOrd="0" presId="urn:microsoft.com/office/officeart/2005/8/layout/vList5"/>
    <dgm:cxn modelId="{305EFE78-898F-5748-8857-34A0D4E57946}" type="presOf" srcId="{4D5204D6-3E5B-4577-BDD3-21FB46140F1E}" destId="{0B4F72FE-BB98-4676-952E-F4D853590E51}" srcOrd="0" destOrd="0" presId="urn:microsoft.com/office/officeart/2005/8/layout/vList5"/>
    <dgm:cxn modelId="{78499582-F26D-4A32-806B-C23BC056C644}" srcId="{0B647738-2DF9-42A9-AAF9-30A57041DDAD}" destId="{F3D67431-5008-4121-AA78-90FD3ABC139F}" srcOrd="0" destOrd="0" parTransId="{856C236C-68BC-47A5-87D4-A815FC305D18}" sibTransId="{5C2AE6EC-C0B4-4095-900D-39AD4D17FBCF}"/>
    <dgm:cxn modelId="{233C9E85-22AA-5E40-A948-252C14FC9108}" type="presOf" srcId="{1F0BC4F1-2CA4-41A0-99A3-F725DAC35BE7}" destId="{D51D0BEE-EC43-494D-9841-BE1E046624AA}" srcOrd="0" destOrd="0" presId="urn:microsoft.com/office/officeart/2005/8/layout/vList5"/>
    <dgm:cxn modelId="{438F5588-BD1C-D042-B204-A7871A7B7372}" type="presOf" srcId="{37E889E0-A61C-4E79-A0BC-C56FF7648AA2}" destId="{F6336883-EC4D-4261-9125-7BBEFE1E33B3}" srcOrd="0" destOrd="1" presId="urn:microsoft.com/office/officeart/2005/8/layout/vList5"/>
    <dgm:cxn modelId="{A85BB298-1859-BC43-B175-1A1024F0A316}" type="presOf" srcId="{EE96D682-CD08-464E-B7BF-CD9336DE358F}" destId="{5D4428FD-7991-42A3-9730-B62B37DC067C}" srcOrd="0" destOrd="1" presId="urn:microsoft.com/office/officeart/2005/8/layout/vList5"/>
    <dgm:cxn modelId="{B63361A3-1049-6C4C-AA6B-60E70F079425}" type="presOf" srcId="{1C05AEB4-CFDD-4BDE-8639-1EE648CED161}" destId="{180D634E-9FBA-4E5E-BF83-9861DF220E29}" srcOrd="0" destOrd="1" presId="urn:microsoft.com/office/officeart/2005/8/layout/vList5"/>
    <dgm:cxn modelId="{3B4C77B3-A6DA-43EF-9FA9-C085509709CB}" srcId="{1F0BC4F1-2CA4-41A0-99A3-F725DAC35BE7}" destId="{EE96D682-CD08-464E-B7BF-CD9336DE358F}" srcOrd="1" destOrd="0" parTransId="{9AAC024C-03E0-473A-BFA4-D61AD79F5301}" sibTransId="{7D6060E2-40E9-4B6F-9113-F53C35A13B96}"/>
    <dgm:cxn modelId="{7AC76AC3-C282-4B9B-B336-93D0AD0E1C2C}" srcId="{4D5204D6-3E5B-4577-BDD3-21FB46140F1E}" destId="{5CAE173B-1AF0-4D16-AD88-CB78388625DF}" srcOrd="0" destOrd="0" parTransId="{58AEA686-877B-4BF2-B934-F6D2D5FA3A06}" sibTransId="{DBA855CC-F746-4403-92AA-D6845651098E}"/>
    <dgm:cxn modelId="{B25B13CA-F560-4F51-BF3C-78DA590FC74C}" srcId="{5CAE173B-1AF0-4D16-AD88-CB78388625DF}" destId="{579E93E1-8D86-44EE-9109-01AB5D8B4C32}" srcOrd="1" destOrd="0" parTransId="{82E3163A-E038-446B-B271-67F749AA60E0}" sibTransId="{A186F228-3DCC-476C-97D8-6769C048AF23}"/>
    <dgm:cxn modelId="{41E5A1CC-29E4-2545-8E12-71EB4075C50C}" type="presOf" srcId="{52D15133-8B6A-4041-BFE5-DB01DB3B1EC3}" destId="{5D4428FD-7991-42A3-9730-B62B37DC067C}" srcOrd="0" destOrd="0" presId="urn:microsoft.com/office/officeart/2005/8/layout/vList5"/>
    <dgm:cxn modelId="{516B7ED1-1009-435C-B6D0-4015C2813177}" srcId="{1F0BC4F1-2CA4-41A0-99A3-F725DAC35BE7}" destId="{52D15133-8B6A-4041-BFE5-DB01DB3B1EC3}" srcOrd="0" destOrd="0" parTransId="{D0D73474-6691-4DA4-A530-53F8855ADC94}" sibTransId="{D93FE289-3E2C-41F9-8341-07CB67D4FF22}"/>
    <dgm:cxn modelId="{1D765CD4-F100-264D-B49C-94020B8BAA31}" type="presOf" srcId="{6CAE40BF-01A8-4312-9FE3-49D85E561780}" destId="{F6336883-EC4D-4261-9125-7BBEFE1E33B3}" srcOrd="0" destOrd="0" presId="urn:microsoft.com/office/officeart/2005/8/layout/vList5"/>
    <dgm:cxn modelId="{006876D7-F052-4843-8F4E-00C8202CD48F}" srcId="{2C309011-5339-4EA1-8824-6DDF8F5246E4}" destId="{95F71728-67F7-483A-8420-D95CA2862385}" srcOrd="0" destOrd="0" parTransId="{5B8DCB47-3FAE-445F-9126-8D6D8758FBF4}" sibTransId="{483E9267-0461-4572-835F-A5A69262789C}"/>
    <dgm:cxn modelId="{38E4CDD7-CD3D-9848-9036-B5F540E7BC79}" type="presOf" srcId="{B5BE5ACE-E9A5-4952-911B-D38E3887C6D1}" destId="{F6336883-EC4D-4261-9125-7BBEFE1E33B3}" srcOrd="0" destOrd="2" presId="urn:microsoft.com/office/officeart/2005/8/layout/vList5"/>
    <dgm:cxn modelId="{10B55AE9-F665-0048-A7C1-02A0A7F8DF8B}" type="presOf" srcId="{2C309011-5339-4EA1-8824-6DDF8F5246E4}" destId="{78C78E23-B9AE-4F35-8C4F-CF879AF9313B}" srcOrd="0" destOrd="0" presId="urn:microsoft.com/office/officeart/2005/8/layout/vList5"/>
    <dgm:cxn modelId="{9C78FBEB-17BE-0E48-9C85-89D26C514ACC}" type="presOf" srcId="{35C4664E-30C5-4CCA-BF1A-F5EA2798DA33}" destId="{F86DD2F5-8947-4008-A32E-77C8F1A73429}" srcOrd="0" destOrd="1" presId="urn:microsoft.com/office/officeart/2005/8/layout/vList5"/>
    <dgm:cxn modelId="{63BF6CFA-917D-7E40-BDAC-3B67624C7EDF}" type="presOf" srcId="{0B647738-2DF9-42A9-AAF9-30A57041DDAD}" destId="{FA2340CE-6FA9-4E31-964D-7A39CD47417B}" srcOrd="0" destOrd="0" presId="urn:microsoft.com/office/officeart/2005/8/layout/vList5"/>
    <dgm:cxn modelId="{49FEC1DB-55E5-4648-A489-028D1AD1EF6F}" type="presParOf" srcId="{0B4F72FE-BB98-4676-952E-F4D853590E51}" destId="{F94B5FA8-C17C-4CE2-A020-36374D88C7B7}" srcOrd="0" destOrd="0" presId="urn:microsoft.com/office/officeart/2005/8/layout/vList5"/>
    <dgm:cxn modelId="{C5DFA885-0B58-C14F-9855-4A573E2DA007}" type="presParOf" srcId="{F94B5FA8-C17C-4CE2-A020-36374D88C7B7}" destId="{103FADE0-A881-4A76-BCCE-4BDC68CAACC3}" srcOrd="0" destOrd="0" presId="urn:microsoft.com/office/officeart/2005/8/layout/vList5"/>
    <dgm:cxn modelId="{60ECF803-A3EF-7849-9B6C-F222713BFE16}" type="presParOf" srcId="{F94B5FA8-C17C-4CE2-A020-36374D88C7B7}" destId="{4F661CE6-1C6D-488B-B189-CFD6F20754F0}" srcOrd="1" destOrd="0" presId="urn:microsoft.com/office/officeart/2005/8/layout/vList5"/>
    <dgm:cxn modelId="{96BA363A-1645-4F45-BDC5-2DC8A45A8B0E}" type="presParOf" srcId="{0B4F72FE-BB98-4676-952E-F4D853590E51}" destId="{21B8907A-1526-485E-A543-5AFCD2435783}" srcOrd="1" destOrd="0" presId="urn:microsoft.com/office/officeart/2005/8/layout/vList5"/>
    <dgm:cxn modelId="{80723983-B337-2B43-B834-5F633D926F4B}" type="presParOf" srcId="{0B4F72FE-BB98-4676-952E-F4D853590E51}" destId="{162C4A4D-2E21-44E8-8BCF-0C915619AB94}" srcOrd="2" destOrd="0" presId="urn:microsoft.com/office/officeart/2005/8/layout/vList5"/>
    <dgm:cxn modelId="{0EAF3D2F-D68D-5547-B90D-0270294424A3}" type="presParOf" srcId="{162C4A4D-2E21-44E8-8BCF-0C915619AB94}" destId="{78C78E23-B9AE-4F35-8C4F-CF879AF9313B}" srcOrd="0" destOrd="0" presId="urn:microsoft.com/office/officeart/2005/8/layout/vList5"/>
    <dgm:cxn modelId="{0FCEF0DB-2485-C04E-9987-159B603F5D55}" type="presParOf" srcId="{162C4A4D-2E21-44E8-8BCF-0C915619AB94}" destId="{180D634E-9FBA-4E5E-BF83-9861DF220E29}" srcOrd="1" destOrd="0" presId="urn:microsoft.com/office/officeart/2005/8/layout/vList5"/>
    <dgm:cxn modelId="{6071469E-34AF-1743-9E44-124C262FDAD9}" type="presParOf" srcId="{0B4F72FE-BB98-4676-952E-F4D853590E51}" destId="{AE6A53EC-F300-4562-A15B-D230B4C556A6}" srcOrd="3" destOrd="0" presId="urn:microsoft.com/office/officeart/2005/8/layout/vList5"/>
    <dgm:cxn modelId="{2AB25E38-1C22-B343-90A2-5A84C21E33DF}" type="presParOf" srcId="{0B4F72FE-BB98-4676-952E-F4D853590E51}" destId="{8C46AA5B-78B4-4082-BEC2-69FDD68F2CA2}" srcOrd="4" destOrd="0" presId="urn:microsoft.com/office/officeart/2005/8/layout/vList5"/>
    <dgm:cxn modelId="{70F630D9-3082-6D49-B2EB-7AA03F813A4E}" type="presParOf" srcId="{8C46AA5B-78B4-4082-BEC2-69FDD68F2CA2}" destId="{59680E80-7B2F-4D1F-BE16-B836A9A11BCA}" srcOrd="0" destOrd="0" presId="urn:microsoft.com/office/officeart/2005/8/layout/vList5"/>
    <dgm:cxn modelId="{3D7E9C1F-ECDB-E549-8660-C5EC5F2D00CF}" type="presParOf" srcId="{8C46AA5B-78B4-4082-BEC2-69FDD68F2CA2}" destId="{F6336883-EC4D-4261-9125-7BBEFE1E33B3}" srcOrd="1" destOrd="0" presId="urn:microsoft.com/office/officeart/2005/8/layout/vList5"/>
    <dgm:cxn modelId="{EE3737BD-49BC-4E41-8472-42B2FF161653}" type="presParOf" srcId="{0B4F72FE-BB98-4676-952E-F4D853590E51}" destId="{F542DA0B-791C-4993-9024-5CD3CC11DCEF}" srcOrd="5" destOrd="0" presId="urn:microsoft.com/office/officeart/2005/8/layout/vList5"/>
    <dgm:cxn modelId="{C6FFE681-A535-1141-807C-11C86136E727}" type="presParOf" srcId="{0B4F72FE-BB98-4676-952E-F4D853590E51}" destId="{B84BE311-A396-4596-BEF9-A7CCEE731B89}" srcOrd="6" destOrd="0" presId="urn:microsoft.com/office/officeart/2005/8/layout/vList5"/>
    <dgm:cxn modelId="{0A39B69E-86DF-A741-BA14-6B504963748E}" type="presParOf" srcId="{B84BE311-A396-4596-BEF9-A7CCEE731B89}" destId="{D51D0BEE-EC43-494D-9841-BE1E046624AA}" srcOrd="0" destOrd="0" presId="urn:microsoft.com/office/officeart/2005/8/layout/vList5"/>
    <dgm:cxn modelId="{63D09DA0-2D54-A94B-AB71-E85D5932E101}" type="presParOf" srcId="{B84BE311-A396-4596-BEF9-A7CCEE731B89}" destId="{5D4428FD-7991-42A3-9730-B62B37DC067C}" srcOrd="1" destOrd="0" presId="urn:microsoft.com/office/officeart/2005/8/layout/vList5"/>
    <dgm:cxn modelId="{D1F2977A-4CEC-3C4A-967D-8BB738A6E6BA}" type="presParOf" srcId="{0B4F72FE-BB98-4676-952E-F4D853590E51}" destId="{A260893A-0BB8-4C5A-B7CB-F701C8511263}" srcOrd="7" destOrd="0" presId="urn:microsoft.com/office/officeart/2005/8/layout/vList5"/>
    <dgm:cxn modelId="{0A90FD37-92E6-8145-9A14-E7E8DA38DF57}" type="presParOf" srcId="{0B4F72FE-BB98-4676-952E-F4D853590E51}" destId="{57043710-C86D-4F5D-8A70-9EA5B97119D2}" srcOrd="8" destOrd="0" presId="urn:microsoft.com/office/officeart/2005/8/layout/vList5"/>
    <dgm:cxn modelId="{B0DA8921-F117-F845-A03D-1FB928265A0D}" type="presParOf" srcId="{57043710-C86D-4F5D-8A70-9EA5B97119D2}" destId="{FA2340CE-6FA9-4E31-964D-7A39CD47417B}" srcOrd="0" destOrd="0" presId="urn:microsoft.com/office/officeart/2005/8/layout/vList5"/>
    <dgm:cxn modelId="{2A2A6A90-A4A6-154A-BE21-E0D3493D9B35}" type="presParOf" srcId="{57043710-C86D-4F5D-8A70-9EA5B97119D2}" destId="{F86DD2F5-8947-4008-A32E-77C8F1A7342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A44E017-3767-4E4D-96E1-E4E7F961DF1A}"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pt-BR"/>
        </a:p>
      </dgm:t>
    </dgm:pt>
    <dgm:pt modelId="{8276AE56-9D3A-476B-B5CB-423F2B8ACB92}">
      <dgm:prSet phldrT="[Texto]" custT="1"/>
      <dgm:spPr/>
      <dgm:t>
        <a:bodyPr/>
        <a:lstStyle/>
        <a:p>
          <a:r>
            <a:rPr lang="pt-BR" sz="4800" noProof="0" dirty="0">
              <a:latin typeface="+mj-lt"/>
              <a:ea typeface="Century Gothic" charset="0"/>
              <a:cs typeface="Century Gothic" charset="0"/>
            </a:rPr>
            <a:t>70%</a:t>
          </a:r>
        </a:p>
      </dgm:t>
    </dgm:pt>
    <dgm:pt modelId="{94256A10-46DF-42DD-B500-FB578007E935}" type="parTrans" cxnId="{56D4DF40-7532-4F0A-97AB-93DEE47D522B}">
      <dgm:prSet/>
      <dgm:spPr/>
      <dgm:t>
        <a:bodyPr/>
        <a:lstStyle/>
        <a:p>
          <a:endParaRPr lang="pt-BR" sz="3600" noProof="0" dirty="0">
            <a:latin typeface="+mj-lt"/>
          </a:endParaRPr>
        </a:p>
      </dgm:t>
    </dgm:pt>
    <dgm:pt modelId="{0A9751F1-79C1-45C8-A656-36BF9C0C158B}" type="sibTrans" cxnId="{56D4DF40-7532-4F0A-97AB-93DEE47D522B}">
      <dgm:prSet/>
      <dgm:spPr/>
      <dgm:t>
        <a:bodyPr/>
        <a:lstStyle/>
        <a:p>
          <a:endParaRPr lang="pt-BR" sz="3600" noProof="0" dirty="0">
            <a:latin typeface="+mj-lt"/>
          </a:endParaRPr>
        </a:p>
      </dgm:t>
    </dgm:pt>
    <dgm:pt modelId="{4EDE06A9-AE14-4141-AA97-29E6E30FB679}">
      <dgm:prSet phldrT="[Texto]" custT="1"/>
      <dgm:spPr/>
      <dgm:t>
        <a:bodyPr/>
        <a:lstStyle/>
        <a:p>
          <a:pPr>
            <a:buNone/>
          </a:pPr>
          <a:r>
            <a:rPr lang="pt-BR" sz="3200" b="1" noProof="0" dirty="0">
              <a:latin typeface="+mj-lt"/>
              <a:ea typeface="Century Gothic" charset="0"/>
              <a:cs typeface="Century Gothic" charset="0"/>
            </a:rPr>
            <a:t>Aprendizagem prática</a:t>
          </a:r>
        </a:p>
      </dgm:t>
    </dgm:pt>
    <dgm:pt modelId="{7215EC22-4CA4-493C-8D05-7E75CE3EB517}" type="parTrans" cxnId="{9DA59A8C-C30D-4A72-8F6B-7186BE2E8F21}">
      <dgm:prSet/>
      <dgm:spPr/>
      <dgm:t>
        <a:bodyPr/>
        <a:lstStyle/>
        <a:p>
          <a:endParaRPr lang="pt-BR" sz="3600" noProof="0" dirty="0">
            <a:latin typeface="+mj-lt"/>
          </a:endParaRPr>
        </a:p>
      </dgm:t>
    </dgm:pt>
    <dgm:pt modelId="{25A57607-087B-4393-AEB5-A84CB5DC05A1}" type="sibTrans" cxnId="{9DA59A8C-C30D-4A72-8F6B-7186BE2E8F21}">
      <dgm:prSet/>
      <dgm:spPr/>
      <dgm:t>
        <a:bodyPr/>
        <a:lstStyle/>
        <a:p>
          <a:endParaRPr lang="pt-BR" sz="3600" noProof="0" dirty="0">
            <a:latin typeface="+mj-lt"/>
          </a:endParaRPr>
        </a:p>
      </dgm:t>
    </dgm:pt>
    <dgm:pt modelId="{5889EB55-CA65-465D-B76A-907EDCB25685}">
      <dgm:prSet phldrT="[Texto]" custT="1"/>
      <dgm:spPr/>
      <dgm:t>
        <a:bodyPr/>
        <a:lstStyle/>
        <a:p>
          <a:r>
            <a:rPr lang="pt-BR" sz="4800" noProof="0" dirty="0">
              <a:latin typeface="+mj-lt"/>
            </a:rPr>
            <a:t>20%</a:t>
          </a:r>
        </a:p>
      </dgm:t>
    </dgm:pt>
    <dgm:pt modelId="{3236A102-FE41-492E-BFBC-5EABE2229438}" type="parTrans" cxnId="{330C86AA-FAE1-47E6-817E-96201E9716A6}">
      <dgm:prSet/>
      <dgm:spPr/>
      <dgm:t>
        <a:bodyPr/>
        <a:lstStyle/>
        <a:p>
          <a:endParaRPr lang="pt-BR" sz="3600" noProof="0" dirty="0">
            <a:latin typeface="+mj-lt"/>
          </a:endParaRPr>
        </a:p>
      </dgm:t>
    </dgm:pt>
    <dgm:pt modelId="{98FBF38C-8FC9-43F9-9A58-EC24DDBA80A0}" type="sibTrans" cxnId="{330C86AA-FAE1-47E6-817E-96201E9716A6}">
      <dgm:prSet/>
      <dgm:spPr/>
      <dgm:t>
        <a:bodyPr/>
        <a:lstStyle/>
        <a:p>
          <a:endParaRPr lang="pt-BR" sz="3600" noProof="0" dirty="0">
            <a:latin typeface="+mj-lt"/>
          </a:endParaRPr>
        </a:p>
      </dgm:t>
    </dgm:pt>
    <dgm:pt modelId="{5BABADF2-5F05-4441-836B-08A889BED70B}">
      <dgm:prSet phldrT="[Texto]" custT="1"/>
      <dgm:spPr/>
      <dgm:t>
        <a:bodyPr/>
        <a:lstStyle/>
        <a:p>
          <a:pPr marL="171450" lvl="1" indent="-171450" algn="l" defTabSz="711200">
            <a:lnSpc>
              <a:spcPct val="90000"/>
            </a:lnSpc>
            <a:spcBef>
              <a:spcPct val="0"/>
            </a:spcBef>
            <a:spcAft>
              <a:spcPct val="15000"/>
            </a:spcAft>
            <a:buNone/>
          </a:pPr>
          <a:r>
            <a:rPr lang="pt-BR" sz="3200" b="1" kern="1200" noProof="0" dirty="0">
              <a:solidFill>
                <a:prstClr val="black">
                  <a:hueOff val="0"/>
                  <a:satOff val="0"/>
                  <a:lumOff val="0"/>
                  <a:alphaOff val="0"/>
                </a:prstClr>
              </a:solidFill>
              <a:latin typeface="+mj-lt"/>
              <a:ea typeface="Century Gothic" charset="0"/>
              <a:cs typeface="Century Gothic" charset="0"/>
            </a:rPr>
            <a:t>Aprendizagem informal</a:t>
          </a:r>
        </a:p>
      </dgm:t>
    </dgm:pt>
    <dgm:pt modelId="{E679EF43-5B66-48C3-AA16-6DF5B7CDAB35}" type="parTrans" cxnId="{D37E866B-A4DA-43E4-9515-D4B8B7226A8E}">
      <dgm:prSet/>
      <dgm:spPr/>
      <dgm:t>
        <a:bodyPr/>
        <a:lstStyle/>
        <a:p>
          <a:endParaRPr lang="pt-BR" sz="3600" noProof="0" dirty="0">
            <a:latin typeface="+mj-lt"/>
          </a:endParaRPr>
        </a:p>
      </dgm:t>
    </dgm:pt>
    <dgm:pt modelId="{C74098AB-0A16-49BC-A61C-86606339E80A}" type="sibTrans" cxnId="{D37E866B-A4DA-43E4-9515-D4B8B7226A8E}">
      <dgm:prSet/>
      <dgm:spPr/>
      <dgm:t>
        <a:bodyPr/>
        <a:lstStyle/>
        <a:p>
          <a:endParaRPr lang="pt-BR" sz="3600" noProof="0" dirty="0">
            <a:latin typeface="+mj-lt"/>
          </a:endParaRPr>
        </a:p>
      </dgm:t>
    </dgm:pt>
    <dgm:pt modelId="{0D9055D1-B9E2-40D2-B118-BD9820EE035D}">
      <dgm:prSet phldrT="[Texto]" custT="1"/>
      <dgm:spPr/>
      <dgm:t>
        <a:bodyPr/>
        <a:lstStyle/>
        <a:p>
          <a:r>
            <a:rPr lang="pt-BR" sz="4800" noProof="0" dirty="0">
              <a:latin typeface="+mj-lt"/>
            </a:rPr>
            <a:t>10%</a:t>
          </a:r>
        </a:p>
      </dgm:t>
    </dgm:pt>
    <dgm:pt modelId="{3F4B1F20-2746-4FF7-9CB7-06894147AB8E}" type="parTrans" cxnId="{F51ED5C5-44AB-49D7-9877-852AFA83B86D}">
      <dgm:prSet/>
      <dgm:spPr/>
      <dgm:t>
        <a:bodyPr/>
        <a:lstStyle/>
        <a:p>
          <a:endParaRPr lang="pt-BR" sz="3600" noProof="0" dirty="0">
            <a:latin typeface="+mj-lt"/>
          </a:endParaRPr>
        </a:p>
      </dgm:t>
    </dgm:pt>
    <dgm:pt modelId="{4B739C4D-D556-4B33-AB8A-4B4B2CEECDC4}" type="sibTrans" cxnId="{F51ED5C5-44AB-49D7-9877-852AFA83B86D}">
      <dgm:prSet/>
      <dgm:spPr/>
      <dgm:t>
        <a:bodyPr/>
        <a:lstStyle/>
        <a:p>
          <a:endParaRPr lang="pt-BR" sz="3600" noProof="0" dirty="0">
            <a:latin typeface="+mj-lt"/>
          </a:endParaRPr>
        </a:p>
      </dgm:t>
    </dgm:pt>
    <dgm:pt modelId="{5EA2D0E6-D2D7-42C5-ACB6-090A521469B1}">
      <dgm:prSet phldrT="[Texto]" custT="1"/>
      <dgm:spPr/>
      <dgm:t>
        <a:bodyPr/>
        <a:lstStyle/>
        <a:p>
          <a:pPr marL="171450" lvl="1" indent="-171450" algn="l" defTabSz="711200">
            <a:lnSpc>
              <a:spcPct val="90000"/>
            </a:lnSpc>
            <a:spcBef>
              <a:spcPct val="0"/>
            </a:spcBef>
            <a:spcAft>
              <a:spcPct val="15000"/>
            </a:spcAft>
            <a:buNone/>
          </a:pPr>
          <a:r>
            <a:rPr lang="pt-BR" sz="3200" b="1" kern="1200" noProof="0" dirty="0">
              <a:solidFill>
                <a:prstClr val="black">
                  <a:hueOff val="0"/>
                  <a:satOff val="0"/>
                  <a:lumOff val="0"/>
                  <a:alphaOff val="0"/>
                </a:prstClr>
              </a:solidFill>
              <a:latin typeface="+mj-lt"/>
              <a:ea typeface="Century Gothic" charset="0"/>
              <a:cs typeface="Century Gothic" charset="0"/>
            </a:rPr>
            <a:t>Aprendizagem formal</a:t>
          </a:r>
        </a:p>
      </dgm:t>
    </dgm:pt>
    <dgm:pt modelId="{1D75381B-DEC4-42F4-BEDE-63000A67FC10}" type="parTrans" cxnId="{5757E266-F1F7-4E1E-B1EF-514EE25DDDE5}">
      <dgm:prSet/>
      <dgm:spPr/>
      <dgm:t>
        <a:bodyPr/>
        <a:lstStyle/>
        <a:p>
          <a:endParaRPr lang="pt-BR" sz="3600" noProof="0" dirty="0">
            <a:latin typeface="+mj-lt"/>
          </a:endParaRPr>
        </a:p>
      </dgm:t>
    </dgm:pt>
    <dgm:pt modelId="{2BFEEFBB-F68F-4811-BD6A-5920775E6F2F}" type="sibTrans" cxnId="{5757E266-F1F7-4E1E-B1EF-514EE25DDDE5}">
      <dgm:prSet/>
      <dgm:spPr/>
      <dgm:t>
        <a:bodyPr/>
        <a:lstStyle/>
        <a:p>
          <a:endParaRPr lang="pt-BR" sz="3600" noProof="0" dirty="0">
            <a:latin typeface="+mj-lt"/>
          </a:endParaRPr>
        </a:p>
      </dgm:t>
    </dgm:pt>
    <dgm:pt modelId="{6E744B7C-AF38-4FF6-9A5F-13D125E75B3D}">
      <dgm:prSet phldrT="[Texto]" custT="1"/>
      <dgm:spPr/>
      <dgm:t>
        <a:bodyPr/>
        <a:lstStyle/>
        <a:p>
          <a:pPr marL="114300" lvl="1" indent="-114300" algn="l" defTabSz="622300">
            <a:lnSpc>
              <a:spcPct val="90000"/>
            </a:lnSpc>
            <a:spcBef>
              <a:spcPct val="0"/>
            </a:spcBef>
            <a:spcAft>
              <a:spcPct val="15000"/>
            </a:spcAft>
            <a:buChar char="•"/>
          </a:pPr>
          <a:r>
            <a:rPr lang="pt-BR" sz="2800" kern="1200" noProof="0" dirty="0">
              <a:solidFill>
                <a:prstClr val="black">
                  <a:lumMod val="75000"/>
                  <a:lumOff val="25000"/>
                </a:prstClr>
              </a:solidFill>
              <a:latin typeface="+mj-lt"/>
              <a:ea typeface="+mn-ea"/>
              <a:cs typeface="+mn-cs"/>
            </a:rPr>
            <a:t>Por meio de formação tradicional: leitura, treinamento, palestras, etc. </a:t>
          </a:r>
        </a:p>
      </dgm:t>
    </dgm:pt>
    <dgm:pt modelId="{A43DB460-6CB3-4FCE-9A4B-16629423E5B7}" type="parTrans" cxnId="{F93E7CF8-6D36-45DE-9161-DF948214C8DB}">
      <dgm:prSet/>
      <dgm:spPr/>
      <dgm:t>
        <a:bodyPr/>
        <a:lstStyle/>
        <a:p>
          <a:endParaRPr lang="en-US" sz="3600">
            <a:latin typeface="+mj-lt"/>
          </a:endParaRPr>
        </a:p>
      </dgm:t>
    </dgm:pt>
    <dgm:pt modelId="{389D7DF4-D10B-4FB4-AF52-E0D290909188}" type="sibTrans" cxnId="{F93E7CF8-6D36-45DE-9161-DF948214C8DB}">
      <dgm:prSet/>
      <dgm:spPr/>
      <dgm:t>
        <a:bodyPr/>
        <a:lstStyle/>
        <a:p>
          <a:endParaRPr lang="en-US" sz="3600">
            <a:latin typeface="+mj-lt"/>
          </a:endParaRPr>
        </a:p>
      </dgm:t>
    </dgm:pt>
    <dgm:pt modelId="{9976B830-112D-4EB6-AB73-433890BE304A}">
      <dgm:prSet phldrT="[Texto]" custT="1"/>
      <dgm:spPr/>
      <dgm:t>
        <a:bodyPr/>
        <a:lstStyle/>
        <a:p>
          <a:r>
            <a:rPr lang="pt-BR" sz="2800" noProof="0" dirty="0">
              <a:solidFill>
                <a:schemeClr val="tx1">
                  <a:lumMod val="75000"/>
                  <a:lumOff val="25000"/>
                </a:schemeClr>
              </a:solidFill>
              <a:latin typeface="+mj-lt"/>
              <a:ea typeface="+mn-ea"/>
              <a:cs typeface="+mn-cs"/>
            </a:rPr>
            <a:t>A partir da vida real, das experiências no próprio trabalho, das tarefas e da solução de problemas.</a:t>
          </a:r>
          <a:endParaRPr lang="pt-BR" sz="2800" b="1" noProof="0" dirty="0">
            <a:latin typeface="+mj-lt"/>
            <a:ea typeface="Century Gothic" charset="0"/>
            <a:cs typeface="Century Gothic" charset="0"/>
          </a:endParaRPr>
        </a:p>
      </dgm:t>
    </dgm:pt>
    <dgm:pt modelId="{C4CB504A-8D8B-46D6-A0AD-EE102D149C5F}" type="parTrans" cxnId="{476BD091-5D45-4EB1-BCE5-372363DFC512}">
      <dgm:prSet/>
      <dgm:spPr/>
      <dgm:t>
        <a:bodyPr/>
        <a:lstStyle/>
        <a:p>
          <a:endParaRPr lang="pt-BR" sz="3600">
            <a:latin typeface="+mj-lt"/>
          </a:endParaRPr>
        </a:p>
      </dgm:t>
    </dgm:pt>
    <dgm:pt modelId="{01BE86A5-B6B2-4C10-87DD-20E3910C2C99}" type="sibTrans" cxnId="{476BD091-5D45-4EB1-BCE5-372363DFC512}">
      <dgm:prSet/>
      <dgm:spPr/>
      <dgm:t>
        <a:bodyPr/>
        <a:lstStyle/>
        <a:p>
          <a:endParaRPr lang="pt-BR" sz="3600">
            <a:latin typeface="+mj-lt"/>
          </a:endParaRPr>
        </a:p>
      </dgm:t>
    </dgm:pt>
    <dgm:pt modelId="{B0ECBFFB-5005-40EF-8C31-17DB7B4967EF}">
      <dgm:prSet phldrT="[Texto]" custT="1"/>
      <dgm:spPr/>
      <dgm:t>
        <a:bodyPr/>
        <a:lstStyle/>
        <a:p>
          <a:pPr marL="114300" lvl="1" indent="-114300" algn="l" defTabSz="622300">
            <a:lnSpc>
              <a:spcPct val="90000"/>
            </a:lnSpc>
            <a:spcBef>
              <a:spcPct val="0"/>
            </a:spcBef>
            <a:spcAft>
              <a:spcPct val="15000"/>
            </a:spcAft>
            <a:buChar char="•"/>
          </a:pPr>
          <a:r>
            <a:rPr lang="pt-BR" sz="2800" kern="1200" noProof="0" dirty="0">
              <a:solidFill>
                <a:prstClr val="black">
                  <a:lumMod val="75000"/>
                  <a:lumOff val="25000"/>
                </a:prstClr>
              </a:solidFill>
              <a:latin typeface="+mj-lt"/>
              <a:ea typeface="+mn-ea"/>
              <a:cs typeface="+mn-cs"/>
            </a:rPr>
            <a:t>Por meio de feedbacks, relacionamento com os demais, autoaprendizagem e observação do gestor.</a:t>
          </a:r>
        </a:p>
      </dgm:t>
    </dgm:pt>
    <dgm:pt modelId="{B413C66B-1762-4AB5-B3D9-FDF63605A0D0}" type="parTrans" cxnId="{4B934AA8-54B2-4081-8E45-D6904E93F431}">
      <dgm:prSet/>
      <dgm:spPr/>
      <dgm:t>
        <a:bodyPr/>
        <a:lstStyle/>
        <a:p>
          <a:endParaRPr lang="pt-BR" sz="3600">
            <a:latin typeface="+mj-lt"/>
          </a:endParaRPr>
        </a:p>
      </dgm:t>
    </dgm:pt>
    <dgm:pt modelId="{13490F47-B997-4B41-B179-E09DE0E3588B}" type="sibTrans" cxnId="{4B934AA8-54B2-4081-8E45-D6904E93F431}">
      <dgm:prSet/>
      <dgm:spPr/>
      <dgm:t>
        <a:bodyPr/>
        <a:lstStyle/>
        <a:p>
          <a:endParaRPr lang="pt-BR" sz="3600">
            <a:latin typeface="+mj-lt"/>
          </a:endParaRPr>
        </a:p>
      </dgm:t>
    </dgm:pt>
    <dgm:pt modelId="{305EF3AF-8F75-4970-82A3-4639C93AD805}" type="pres">
      <dgm:prSet presAssocID="{EA44E017-3767-4E4D-96E1-E4E7F961DF1A}" presName="Name0" presStyleCnt="0">
        <dgm:presLayoutVars>
          <dgm:dir/>
          <dgm:animLvl val="lvl"/>
          <dgm:resizeHandles val="exact"/>
        </dgm:presLayoutVars>
      </dgm:prSet>
      <dgm:spPr/>
    </dgm:pt>
    <dgm:pt modelId="{59FDA252-B56E-4DF4-8CEA-D245EEDA2C2D}" type="pres">
      <dgm:prSet presAssocID="{8276AE56-9D3A-476B-B5CB-423F2B8ACB92}" presName="linNode" presStyleCnt="0"/>
      <dgm:spPr/>
    </dgm:pt>
    <dgm:pt modelId="{B4B62CB7-A530-4501-81F0-89AFFC96EBFD}" type="pres">
      <dgm:prSet presAssocID="{8276AE56-9D3A-476B-B5CB-423F2B8ACB92}" presName="parentText" presStyleLbl="node1" presStyleIdx="0" presStyleCnt="3" custScaleY="366053" custLinFactNeighborX="-1490">
        <dgm:presLayoutVars>
          <dgm:chMax val="1"/>
          <dgm:bulletEnabled val="1"/>
        </dgm:presLayoutVars>
      </dgm:prSet>
      <dgm:spPr/>
    </dgm:pt>
    <dgm:pt modelId="{84EC812C-9D7D-4B8F-B255-A4D5929BF7F6}" type="pres">
      <dgm:prSet presAssocID="{8276AE56-9D3A-476B-B5CB-423F2B8ACB92}" presName="descendantText" presStyleLbl="alignAccFollowNode1" presStyleIdx="0" presStyleCnt="3" custScaleY="401233">
        <dgm:presLayoutVars>
          <dgm:bulletEnabled val="1"/>
        </dgm:presLayoutVars>
      </dgm:prSet>
      <dgm:spPr/>
    </dgm:pt>
    <dgm:pt modelId="{0AA22A62-79E0-4B08-83BD-BD64C8156F27}" type="pres">
      <dgm:prSet presAssocID="{0A9751F1-79C1-45C8-A656-36BF9C0C158B}" presName="sp" presStyleCnt="0"/>
      <dgm:spPr/>
    </dgm:pt>
    <dgm:pt modelId="{F2CDF9DB-5D51-4A7A-BCD2-B29E0498454C}" type="pres">
      <dgm:prSet presAssocID="{5889EB55-CA65-465D-B76A-907EDCB25685}" presName="linNode" presStyleCnt="0"/>
      <dgm:spPr/>
    </dgm:pt>
    <dgm:pt modelId="{9AE43B74-6460-47C3-8914-60DC1A6EC204}" type="pres">
      <dgm:prSet presAssocID="{5889EB55-CA65-465D-B76A-907EDCB25685}" presName="parentText" presStyleLbl="node1" presStyleIdx="1" presStyleCnt="3">
        <dgm:presLayoutVars>
          <dgm:chMax val="1"/>
          <dgm:bulletEnabled val="1"/>
        </dgm:presLayoutVars>
      </dgm:prSet>
      <dgm:spPr/>
    </dgm:pt>
    <dgm:pt modelId="{79B01A5B-333D-4942-8F73-884F3815C9B5}" type="pres">
      <dgm:prSet presAssocID="{5889EB55-CA65-465D-B76A-907EDCB25685}" presName="descendantText" presStyleLbl="alignAccFollowNode1" presStyleIdx="1" presStyleCnt="3" custScaleY="115930">
        <dgm:presLayoutVars>
          <dgm:bulletEnabled val="1"/>
        </dgm:presLayoutVars>
      </dgm:prSet>
      <dgm:spPr/>
    </dgm:pt>
    <dgm:pt modelId="{F499901C-6909-4B54-A615-066131C7BE2A}" type="pres">
      <dgm:prSet presAssocID="{98FBF38C-8FC9-43F9-9A58-EC24DDBA80A0}" presName="sp" presStyleCnt="0"/>
      <dgm:spPr/>
    </dgm:pt>
    <dgm:pt modelId="{6477ED57-E6FF-4E98-A63D-39C32AE7C4DD}" type="pres">
      <dgm:prSet presAssocID="{0D9055D1-B9E2-40D2-B118-BD9820EE035D}" presName="linNode" presStyleCnt="0"/>
      <dgm:spPr/>
    </dgm:pt>
    <dgm:pt modelId="{FD8A5B33-14EF-40AA-8560-6B17DCF2ACA4}" type="pres">
      <dgm:prSet presAssocID="{0D9055D1-B9E2-40D2-B118-BD9820EE035D}" presName="parentText" presStyleLbl="node1" presStyleIdx="2" presStyleCnt="3" custScaleY="62416">
        <dgm:presLayoutVars>
          <dgm:chMax val="1"/>
          <dgm:bulletEnabled val="1"/>
        </dgm:presLayoutVars>
      </dgm:prSet>
      <dgm:spPr/>
    </dgm:pt>
    <dgm:pt modelId="{FC607A8D-80C2-4242-823F-4DC03BE9D41E}" type="pres">
      <dgm:prSet presAssocID="{0D9055D1-B9E2-40D2-B118-BD9820EE035D}" presName="descendantText" presStyleLbl="alignAccFollowNode1" presStyleIdx="2" presStyleCnt="3" custScaleY="102432" custLinFactNeighborY="0">
        <dgm:presLayoutVars>
          <dgm:bulletEnabled val="1"/>
        </dgm:presLayoutVars>
      </dgm:prSet>
      <dgm:spPr/>
    </dgm:pt>
  </dgm:ptLst>
  <dgm:cxnLst>
    <dgm:cxn modelId="{C60A2203-EFC9-1742-81A6-557307C2C8FE}" type="presOf" srcId="{5889EB55-CA65-465D-B76A-907EDCB25685}" destId="{9AE43B74-6460-47C3-8914-60DC1A6EC204}" srcOrd="0" destOrd="0" presId="urn:microsoft.com/office/officeart/2005/8/layout/vList5"/>
    <dgm:cxn modelId="{7D579516-DF12-4B72-A75D-DA9E98829F74}" type="presOf" srcId="{9976B830-112D-4EB6-AB73-433890BE304A}" destId="{84EC812C-9D7D-4B8F-B255-A4D5929BF7F6}" srcOrd="0" destOrd="1" presId="urn:microsoft.com/office/officeart/2005/8/layout/vList5"/>
    <dgm:cxn modelId="{4F7ADE17-8A4F-304A-BCB3-05DD99E1EEB9}" type="presOf" srcId="{0D9055D1-B9E2-40D2-B118-BD9820EE035D}" destId="{FD8A5B33-14EF-40AA-8560-6B17DCF2ACA4}" srcOrd="0" destOrd="0" presId="urn:microsoft.com/office/officeart/2005/8/layout/vList5"/>
    <dgm:cxn modelId="{56D4DF40-7532-4F0A-97AB-93DEE47D522B}" srcId="{EA44E017-3767-4E4D-96E1-E4E7F961DF1A}" destId="{8276AE56-9D3A-476B-B5CB-423F2B8ACB92}" srcOrd="0" destOrd="0" parTransId="{94256A10-46DF-42DD-B500-FB578007E935}" sibTransId="{0A9751F1-79C1-45C8-A656-36BF9C0C158B}"/>
    <dgm:cxn modelId="{5757E266-F1F7-4E1E-B1EF-514EE25DDDE5}" srcId="{0D9055D1-B9E2-40D2-B118-BD9820EE035D}" destId="{5EA2D0E6-D2D7-42C5-ACB6-090A521469B1}" srcOrd="0" destOrd="0" parTransId="{1D75381B-DEC4-42F4-BEDE-63000A67FC10}" sibTransId="{2BFEEFBB-F68F-4811-BD6A-5920775E6F2F}"/>
    <dgm:cxn modelId="{5A7BCE6A-3E73-354A-ABC1-E6B14D8E05A0}" type="presOf" srcId="{EA44E017-3767-4E4D-96E1-E4E7F961DF1A}" destId="{305EF3AF-8F75-4970-82A3-4639C93AD805}" srcOrd="0" destOrd="0" presId="urn:microsoft.com/office/officeart/2005/8/layout/vList5"/>
    <dgm:cxn modelId="{D37E866B-A4DA-43E4-9515-D4B8B7226A8E}" srcId="{5889EB55-CA65-465D-B76A-907EDCB25685}" destId="{5BABADF2-5F05-4441-836B-08A889BED70B}" srcOrd="0" destOrd="0" parTransId="{E679EF43-5B66-48C3-AA16-6DF5B7CDAB35}" sibTransId="{C74098AB-0A16-49BC-A61C-86606339E80A}"/>
    <dgm:cxn modelId="{7A8CEF6F-59A4-BE4C-B461-49E7E4B1C872}" type="presOf" srcId="{6E744B7C-AF38-4FF6-9A5F-13D125E75B3D}" destId="{FC607A8D-80C2-4242-823F-4DC03BE9D41E}" srcOrd="0" destOrd="1" presId="urn:microsoft.com/office/officeart/2005/8/layout/vList5"/>
    <dgm:cxn modelId="{40D73D78-D648-9C43-A2F0-FC76A2D38CFC}" type="presOf" srcId="{4EDE06A9-AE14-4141-AA97-29E6E30FB679}" destId="{84EC812C-9D7D-4B8F-B255-A4D5929BF7F6}" srcOrd="0" destOrd="0" presId="urn:microsoft.com/office/officeart/2005/8/layout/vList5"/>
    <dgm:cxn modelId="{EED60F86-7EF2-D64E-8A89-35FA66502ECC}" type="presOf" srcId="{5BABADF2-5F05-4441-836B-08A889BED70B}" destId="{79B01A5B-333D-4942-8F73-884F3815C9B5}" srcOrd="0" destOrd="0" presId="urn:microsoft.com/office/officeart/2005/8/layout/vList5"/>
    <dgm:cxn modelId="{9DA59A8C-C30D-4A72-8F6B-7186BE2E8F21}" srcId="{8276AE56-9D3A-476B-B5CB-423F2B8ACB92}" destId="{4EDE06A9-AE14-4141-AA97-29E6E30FB679}" srcOrd="0" destOrd="0" parTransId="{7215EC22-4CA4-493C-8D05-7E75CE3EB517}" sibTransId="{25A57607-087B-4393-AEB5-A84CB5DC05A1}"/>
    <dgm:cxn modelId="{476BD091-5D45-4EB1-BCE5-372363DFC512}" srcId="{8276AE56-9D3A-476B-B5CB-423F2B8ACB92}" destId="{9976B830-112D-4EB6-AB73-433890BE304A}" srcOrd="1" destOrd="0" parTransId="{C4CB504A-8D8B-46D6-A0AD-EE102D149C5F}" sibTransId="{01BE86A5-B6B2-4C10-87DD-20E3910C2C99}"/>
    <dgm:cxn modelId="{A967CD95-5C6B-AC48-B001-30EBEEC1BD5F}" type="presOf" srcId="{8276AE56-9D3A-476B-B5CB-423F2B8ACB92}" destId="{B4B62CB7-A530-4501-81F0-89AFFC96EBFD}" srcOrd="0" destOrd="0" presId="urn:microsoft.com/office/officeart/2005/8/layout/vList5"/>
    <dgm:cxn modelId="{41F86696-5E08-472E-B574-6C01EA6FA1E9}" type="presOf" srcId="{B0ECBFFB-5005-40EF-8C31-17DB7B4967EF}" destId="{79B01A5B-333D-4942-8F73-884F3815C9B5}" srcOrd="0" destOrd="1" presId="urn:microsoft.com/office/officeart/2005/8/layout/vList5"/>
    <dgm:cxn modelId="{4B934AA8-54B2-4081-8E45-D6904E93F431}" srcId="{5889EB55-CA65-465D-B76A-907EDCB25685}" destId="{B0ECBFFB-5005-40EF-8C31-17DB7B4967EF}" srcOrd="1" destOrd="0" parTransId="{B413C66B-1762-4AB5-B3D9-FDF63605A0D0}" sibTransId="{13490F47-B997-4B41-B179-E09DE0E3588B}"/>
    <dgm:cxn modelId="{330C86AA-FAE1-47E6-817E-96201E9716A6}" srcId="{EA44E017-3767-4E4D-96E1-E4E7F961DF1A}" destId="{5889EB55-CA65-465D-B76A-907EDCB25685}" srcOrd="1" destOrd="0" parTransId="{3236A102-FE41-492E-BFBC-5EABE2229438}" sibTransId="{98FBF38C-8FC9-43F9-9A58-EC24DDBA80A0}"/>
    <dgm:cxn modelId="{F51ED5C5-44AB-49D7-9877-852AFA83B86D}" srcId="{EA44E017-3767-4E4D-96E1-E4E7F961DF1A}" destId="{0D9055D1-B9E2-40D2-B118-BD9820EE035D}" srcOrd="2" destOrd="0" parTransId="{3F4B1F20-2746-4FF7-9CB7-06894147AB8E}" sibTransId="{4B739C4D-D556-4B33-AB8A-4B4B2CEECDC4}"/>
    <dgm:cxn modelId="{B99095F4-83F4-5E4F-8A0C-1BF602238ACE}" type="presOf" srcId="{5EA2D0E6-D2D7-42C5-ACB6-090A521469B1}" destId="{FC607A8D-80C2-4242-823F-4DC03BE9D41E}" srcOrd="0" destOrd="0" presId="urn:microsoft.com/office/officeart/2005/8/layout/vList5"/>
    <dgm:cxn modelId="{F93E7CF8-6D36-45DE-9161-DF948214C8DB}" srcId="{0D9055D1-B9E2-40D2-B118-BD9820EE035D}" destId="{6E744B7C-AF38-4FF6-9A5F-13D125E75B3D}" srcOrd="1" destOrd="0" parTransId="{A43DB460-6CB3-4FCE-9A4B-16629423E5B7}" sibTransId="{389D7DF4-D10B-4FB4-AF52-E0D290909188}"/>
    <dgm:cxn modelId="{F5BC04CC-3AE1-1947-8F2A-E4FF0ACAEA57}" type="presParOf" srcId="{305EF3AF-8F75-4970-82A3-4639C93AD805}" destId="{59FDA252-B56E-4DF4-8CEA-D245EEDA2C2D}" srcOrd="0" destOrd="0" presId="urn:microsoft.com/office/officeart/2005/8/layout/vList5"/>
    <dgm:cxn modelId="{0EBF03E8-064F-FD45-82C2-5534E3FC070C}" type="presParOf" srcId="{59FDA252-B56E-4DF4-8CEA-D245EEDA2C2D}" destId="{B4B62CB7-A530-4501-81F0-89AFFC96EBFD}" srcOrd="0" destOrd="0" presId="urn:microsoft.com/office/officeart/2005/8/layout/vList5"/>
    <dgm:cxn modelId="{280C3A37-A4D1-4643-8AB1-E37D3716B47F}" type="presParOf" srcId="{59FDA252-B56E-4DF4-8CEA-D245EEDA2C2D}" destId="{84EC812C-9D7D-4B8F-B255-A4D5929BF7F6}" srcOrd="1" destOrd="0" presId="urn:microsoft.com/office/officeart/2005/8/layout/vList5"/>
    <dgm:cxn modelId="{DC370B07-1295-FD40-A15F-AF2F85704D74}" type="presParOf" srcId="{305EF3AF-8F75-4970-82A3-4639C93AD805}" destId="{0AA22A62-79E0-4B08-83BD-BD64C8156F27}" srcOrd="1" destOrd="0" presId="urn:microsoft.com/office/officeart/2005/8/layout/vList5"/>
    <dgm:cxn modelId="{ED719FF5-00FC-1A49-8D86-5E23130705B2}" type="presParOf" srcId="{305EF3AF-8F75-4970-82A3-4639C93AD805}" destId="{F2CDF9DB-5D51-4A7A-BCD2-B29E0498454C}" srcOrd="2" destOrd="0" presId="urn:microsoft.com/office/officeart/2005/8/layout/vList5"/>
    <dgm:cxn modelId="{637F4D72-E466-E342-8927-CBA140A54FC6}" type="presParOf" srcId="{F2CDF9DB-5D51-4A7A-BCD2-B29E0498454C}" destId="{9AE43B74-6460-47C3-8914-60DC1A6EC204}" srcOrd="0" destOrd="0" presId="urn:microsoft.com/office/officeart/2005/8/layout/vList5"/>
    <dgm:cxn modelId="{52A07535-9D6E-2A44-B58A-DEABC1EF89EF}" type="presParOf" srcId="{F2CDF9DB-5D51-4A7A-BCD2-B29E0498454C}" destId="{79B01A5B-333D-4942-8F73-884F3815C9B5}" srcOrd="1" destOrd="0" presId="urn:microsoft.com/office/officeart/2005/8/layout/vList5"/>
    <dgm:cxn modelId="{150CDC1F-DC42-7E40-B5C7-6BB47BFB086E}" type="presParOf" srcId="{305EF3AF-8F75-4970-82A3-4639C93AD805}" destId="{F499901C-6909-4B54-A615-066131C7BE2A}" srcOrd="3" destOrd="0" presId="urn:microsoft.com/office/officeart/2005/8/layout/vList5"/>
    <dgm:cxn modelId="{364FB02A-43D4-624C-8A28-EBB5CBE2DC31}" type="presParOf" srcId="{305EF3AF-8F75-4970-82A3-4639C93AD805}" destId="{6477ED57-E6FF-4E98-A63D-39C32AE7C4DD}" srcOrd="4" destOrd="0" presId="urn:microsoft.com/office/officeart/2005/8/layout/vList5"/>
    <dgm:cxn modelId="{99765C36-BA64-754F-BF2C-357BA2070A5A}" type="presParOf" srcId="{6477ED57-E6FF-4E98-A63D-39C32AE7C4DD}" destId="{FD8A5B33-14EF-40AA-8560-6B17DCF2ACA4}" srcOrd="0" destOrd="0" presId="urn:microsoft.com/office/officeart/2005/8/layout/vList5"/>
    <dgm:cxn modelId="{E3379B5E-3B31-4241-87C5-298955E94A11}" type="presParOf" srcId="{6477ED57-E6FF-4E98-A63D-39C32AE7C4DD}" destId="{FC607A8D-80C2-4242-823F-4DC03BE9D41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bg1"/>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253C7A0-B969-4CDF-8CF0-3657EABE88C4}"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pt-BR"/>
        </a:p>
      </dgm:t>
    </dgm:pt>
    <dgm:pt modelId="{2CFA8B46-7749-4579-A625-5B66731A0BD0}">
      <dgm:prSet custT="1"/>
      <dgm:spPr/>
      <dgm:t>
        <a:bodyPr/>
        <a:lstStyle/>
        <a:p>
          <a:pPr rtl="0"/>
          <a:r>
            <a:rPr lang="pt-BR" sz="2600" b="1" dirty="0">
              <a:latin typeface="+mj-lt"/>
            </a:rPr>
            <a:t>Autoconsciência</a:t>
          </a:r>
          <a:r>
            <a:rPr lang="pt-BR" sz="2600" b="0" dirty="0">
              <a:latin typeface="+mj-lt"/>
            </a:rPr>
            <a:t>:</a:t>
          </a:r>
        </a:p>
        <a:p>
          <a:pPr rtl="0"/>
          <a:r>
            <a:rPr lang="pt-BR" sz="2600" b="0" dirty="0">
              <a:latin typeface="+mj-lt"/>
            </a:rPr>
            <a:t>“Eu me conheço”</a:t>
          </a:r>
        </a:p>
      </dgm:t>
    </dgm:pt>
    <dgm:pt modelId="{E7A2762C-E294-4A1C-B7D3-64A187157CA4}" type="parTrans" cxnId="{AC3A7AD8-ED5D-4B2E-8A32-8499DA79BBA1}">
      <dgm:prSet/>
      <dgm:spPr/>
      <dgm:t>
        <a:bodyPr/>
        <a:lstStyle/>
        <a:p>
          <a:endParaRPr lang="pt-BR" sz="2600">
            <a:latin typeface="+mj-lt"/>
          </a:endParaRPr>
        </a:p>
      </dgm:t>
    </dgm:pt>
    <dgm:pt modelId="{43E67EBE-1FC9-4F63-8F70-C4676BA0BC49}" type="sibTrans" cxnId="{AC3A7AD8-ED5D-4B2E-8A32-8499DA79BBA1}">
      <dgm:prSet/>
      <dgm:spPr/>
      <dgm:t>
        <a:bodyPr/>
        <a:lstStyle/>
        <a:p>
          <a:endParaRPr lang="pt-BR" sz="2600">
            <a:latin typeface="+mj-lt"/>
          </a:endParaRPr>
        </a:p>
      </dgm:t>
    </dgm:pt>
    <dgm:pt modelId="{B1A2379E-0445-4A8B-836E-D3D490A2E348}">
      <dgm:prSet custT="1"/>
      <dgm:spPr/>
      <dgm:t>
        <a:bodyPr/>
        <a:lstStyle/>
        <a:p>
          <a:pPr rtl="0"/>
          <a:r>
            <a:rPr lang="pt-BR" sz="2600" dirty="0">
              <a:latin typeface="+mj-lt"/>
            </a:rPr>
            <a:t>Capacidade de entender e identificar minhas emoções, as suas causas e o impacto delas nos outros.</a:t>
          </a:r>
        </a:p>
      </dgm:t>
    </dgm:pt>
    <dgm:pt modelId="{F88D5400-9C99-406A-8758-16FCEC4297A5}" type="parTrans" cxnId="{7B82A9CA-859A-49E8-9844-58B30304168B}">
      <dgm:prSet/>
      <dgm:spPr/>
      <dgm:t>
        <a:bodyPr/>
        <a:lstStyle/>
        <a:p>
          <a:endParaRPr lang="pt-BR" sz="2600">
            <a:latin typeface="+mj-lt"/>
          </a:endParaRPr>
        </a:p>
      </dgm:t>
    </dgm:pt>
    <dgm:pt modelId="{0E22E038-4864-4FFF-A64E-50ABD0213208}" type="sibTrans" cxnId="{7B82A9CA-859A-49E8-9844-58B30304168B}">
      <dgm:prSet/>
      <dgm:spPr/>
      <dgm:t>
        <a:bodyPr/>
        <a:lstStyle/>
        <a:p>
          <a:endParaRPr lang="pt-BR" sz="2600">
            <a:latin typeface="+mj-lt"/>
          </a:endParaRPr>
        </a:p>
      </dgm:t>
    </dgm:pt>
    <dgm:pt modelId="{CA9FF7DC-18D0-4432-AACB-45A37FE0D98C}">
      <dgm:prSet custT="1"/>
      <dgm:spPr/>
      <dgm:t>
        <a:bodyPr/>
        <a:lstStyle/>
        <a:p>
          <a:pPr rtl="0"/>
          <a:r>
            <a:rPr lang="pt-BR" sz="2600" b="1">
              <a:latin typeface="+mj-lt"/>
            </a:rPr>
            <a:t>Autogerenciamento</a:t>
          </a:r>
          <a:r>
            <a:rPr lang="pt-BR" sz="2600" b="0">
              <a:latin typeface="+mj-lt"/>
            </a:rPr>
            <a:t>:</a:t>
          </a:r>
        </a:p>
        <a:p>
          <a:pPr rtl="0"/>
          <a:r>
            <a:rPr lang="pt-BR" sz="2600" b="0">
              <a:latin typeface="+mj-lt"/>
            </a:rPr>
            <a:t>“Eu me gerencio”</a:t>
          </a:r>
        </a:p>
      </dgm:t>
    </dgm:pt>
    <dgm:pt modelId="{F05F1AE0-C595-4DF8-9044-B86004E942BC}" type="parTrans" cxnId="{E6FF4AA5-93FC-44A2-911F-3FAE4961FA5E}">
      <dgm:prSet/>
      <dgm:spPr/>
      <dgm:t>
        <a:bodyPr/>
        <a:lstStyle/>
        <a:p>
          <a:endParaRPr lang="pt-BR" sz="2600">
            <a:latin typeface="+mj-lt"/>
          </a:endParaRPr>
        </a:p>
      </dgm:t>
    </dgm:pt>
    <dgm:pt modelId="{B5421155-56E1-447E-9CE4-B7DF785287A8}" type="sibTrans" cxnId="{E6FF4AA5-93FC-44A2-911F-3FAE4961FA5E}">
      <dgm:prSet/>
      <dgm:spPr/>
      <dgm:t>
        <a:bodyPr/>
        <a:lstStyle/>
        <a:p>
          <a:endParaRPr lang="pt-BR" sz="2600">
            <a:latin typeface="+mj-lt"/>
          </a:endParaRPr>
        </a:p>
      </dgm:t>
    </dgm:pt>
    <dgm:pt modelId="{77C8CDC2-3958-47AB-B2BC-879C3220267B}">
      <dgm:prSet custT="1"/>
      <dgm:spPr/>
      <dgm:t>
        <a:bodyPr/>
        <a:lstStyle/>
        <a:p>
          <a:pPr rtl="0"/>
          <a:r>
            <a:rPr lang="pt-BR" sz="2600">
              <a:latin typeface="+mj-lt"/>
            </a:rPr>
            <a:t>Capacidade de administrar minha emoção. Pensar antes de agir. Protelar gratificações (adiar o prazer) para atingir objetivos de longo prazo. Resiliência.</a:t>
          </a:r>
        </a:p>
      </dgm:t>
    </dgm:pt>
    <dgm:pt modelId="{D64095AA-7E73-4C36-BAE8-28CE741A4964}" type="parTrans" cxnId="{12B05781-A1C9-4A86-BB9D-7B81402D423D}">
      <dgm:prSet/>
      <dgm:spPr/>
      <dgm:t>
        <a:bodyPr/>
        <a:lstStyle/>
        <a:p>
          <a:endParaRPr lang="pt-BR" sz="2600">
            <a:latin typeface="+mj-lt"/>
          </a:endParaRPr>
        </a:p>
      </dgm:t>
    </dgm:pt>
    <dgm:pt modelId="{15EF4235-0C1D-46AC-A1C7-6BD4B94B08A3}" type="sibTrans" cxnId="{12B05781-A1C9-4A86-BB9D-7B81402D423D}">
      <dgm:prSet/>
      <dgm:spPr/>
      <dgm:t>
        <a:bodyPr/>
        <a:lstStyle/>
        <a:p>
          <a:endParaRPr lang="pt-BR" sz="2600">
            <a:latin typeface="+mj-lt"/>
          </a:endParaRPr>
        </a:p>
      </dgm:t>
    </dgm:pt>
    <dgm:pt modelId="{605E9916-00DF-4BCE-B6DD-F41E9CB7CBA9}">
      <dgm:prSet custT="1"/>
      <dgm:spPr/>
      <dgm:t>
        <a:bodyPr/>
        <a:lstStyle/>
        <a:p>
          <a:pPr rtl="0"/>
          <a:r>
            <a:rPr lang="pt-BR" sz="2600" b="1" dirty="0">
              <a:latin typeface="+mj-lt"/>
            </a:rPr>
            <a:t>Motivação</a:t>
          </a:r>
          <a:r>
            <a:rPr lang="pt-BR" sz="2600" b="0" dirty="0">
              <a:latin typeface="+mj-lt"/>
            </a:rPr>
            <a:t>:</a:t>
          </a:r>
        </a:p>
        <a:p>
          <a:pPr rtl="0"/>
          <a:r>
            <a:rPr lang="pt-BR" sz="2600" b="0" dirty="0">
              <a:latin typeface="+mj-lt"/>
            </a:rPr>
            <a:t>“Eu me motivo e motivo os outros”</a:t>
          </a:r>
        </a:p>
      </dgm:t>
    </dgm:pt>
    <dgm:pt modelId="{973C328A-7A87-48A9-BB12-4E021D17FA87}" type="parTrans" cxnId="{DBDEEC73-A900-470D-9AD1-644AE6EB1961}">
      <dgm:prSet/>
      <dgm:spPr/>
      <dgm:t>
        <a:bodyPr/>
        <a:lstStyle/>
        <a:p>
          <a:endParaRPr lang="pt-BR" sz="2600">
            <a:latin typeface="+mj-lt"/>
          </a:endParaRPr>
        </a:p>
      </dgm:t>
    </dgm:pt>
    <dgm:pt modelId="{A47CC6DF-EFC3-4564-ADF8-06619745E2E4}" type="sibTrans" cxnId="{DBDEEC73-A900-470D-9AD1-644AE6EB1961}">
      <dgm:prSet/>
      <dgm:spPr/>
      <dgm:t>
        <a:bodyPr/>
        <a:lstStyle/>
        <a:p>
          <a:endParaRPr lang="pt-BR" sz="2600">
            <a:latin typeface="+mj-lt"/>
          </a:endParaRPr>
        </a:p>
      </dgm:t>
    </dgm:pt>
    <dgm:pt modelId="{FB521997-60D4-41C8-A5D2-9C9FEB025725}">
      <dgm:prSet custT="1"/>
      <dgm:spPr/>
      <dgm:t>
        <a:bodyPr/>
        <a:lstStyle/>
        <a:p>
          <a:pPr rtl="0"/>
          <a:r>
            <a:rPr lang="pt-BR" sz="2600">
              <a:latin typeface="+mj-lt"/>
            </a:rPr>
            <a:t>É intrínseco, mas pode ser estimulado. Não depender dos outros para me motivar. Energia para ir atrás dos objetivos.</a:t>
          </a:r>
        </a:p>
      </dgm:t>
    </dgm:pt>
    <dgm:pt modelId="{77063066-9700-469F-925A-C1011E8F6275}" type="parTrans" cxnId="{BAF1FC74-72C8-47A3-A0CF-6B1F5156B4B4}">
      <dgm:prSet/>
      <dgm:spPr/>
      <dgm:t>
        <a:bodyPr/>
        <a:lstStyle/>
        <a:p>
          <a:endParaRPr lang="pt-BR" sz="2600">
            <a:latin typeface="+mj-lt"/>
          </a:endParaRPr>
        </a:p>
      </dgm:t>
    </dgm:pt>
    <dgm:pt modelId="{935874A4-DE17-4992-B4A6-9D0D452ED021}" type="sibTrans" cxnId="{BAF1FC74-72C8-47A3-A0CF-6B1F5156B4B4}">
      <dgm:prSet/>
      <dgm:spPr/>
      <dgm:t>
        <a:bodyPr/>
        <a:lstStyle/>
        <a:p>
          <a:endParaRPr lang="pt-BR" sz="2600">
            <a:latin typeface="+mj-lt"/>
          </a:endParaRPr>
        </a:p>
      </dgm:t>
    </dgm:pt>
    <dgm:pt modelId="{6E19D9EB-0479-4399-9EA8-A4FC27A96E5F}">
      <dgm:prSet custT="1"/>
      <dgm:spPr/>
      <dgm:t>
        <a:bodyPr/>
        <a:lstStyle/>
        <a:p>
          <a:pPr rtl="0"/>
          <a:r>
            <a:rPr lang="pt-BR" sz="2600" b="1">
              <a:latin typeface="+mj-lt"/>
            </a:rPr>
            <a:t>Empatia:</a:t>
          </a:r>
        </a:p>
        <a:p>
          <a:pPr rtl="0"/>
          <a:r>
            <a:rPr lang="pt-BR" sz="2600" b="0">
              <a:latin typeface="+mj-lt"/>
            </a:rPr>
            <a:t>“Eu conheço os outros”</a:t>
          </a:r>
        </a:p>
      </dgm:t>
    </dgm:pt>
    <dgm:pt modelId="{EFB756CB-6138-45A8-8D1E-9847A56E3D1C}" type="parTrans" cxnId="{05FCCD7B-D7A6-4B46-91CB-5917C14D4257}">
      <dgm:prSet/>
      <dgm:spPr/>
      <dgm:t>
        <a:bodyPr/>
        <a:lstStyle/>
        <a:p>
          <a:endParaRPr lang="pt-BR" sz="2600">
            <a:latin typeface="+mj-lt"/>
          </a:endParaRPr>
        </a:p>
      </dgm:t>
    </dgm:pt>
    <dgm:pt modelId="{A4175E51-E8A4-4627-B496-6256BEC5BA7B}" type="sibTrans" cxnId="{05FCCD7B-D7A6-4B46-91CB-5917C14D4257}">
      <dgm:prSet/>
      <dgm:spPr/>
      <dgm:t>
        <a:bodyPr/>
        <a:lstStyle/>
        <a:p>
          <a:endParaRPr lang="pt-BR" sz="2600">
            <a:latin typeface="+mj-lt"/>
          </a:endParaRPr>
        </a:p>
      </dgm:t>
    </dgm:pt>
    <dgm:pt modelId="{ADDC8A5F-0FA1-4531-822E-7CA845A9090B}">
      <dgm:prSet custT="1"/>
      <dgm:spPr/>
      <dgm:t>
        <a:bodyPr/>
        <a:lstStyle/>
        <a:p>
          <a:pPr rtl="0"/>
          <a:r>
            <a:rPr lang="pt-BR" sz="2600">
              <a:latin typeface="+mj-lt"/>
            </a:rPr>
            <a:t>Não é se colocar no lugar do outro (simpatia), mas entender o que os outros sentem. Adaptar a comunicação para combinar com as reações emocionais dos outros.</a:t>
          </a:r>
        </a:p>
      </dgm:t>
    </dgm:pt>
    <dgm:pt modelId="{5AC760CF-88A2-421F-8042-6C7C98CAE0B9}" type="parTrans" cxnId="{C8DA4C03-0728-4C8B-A30C-2FDCB8531EED}">
      <dgm:prSet/>
      <dgm:spPr/>
      <dgm:t>
        <a:bodyPr/>
        <a:lstStyle/>
        <a:p>
          <a:endParaRPr lang="pt-BR" sz="2600">
            <a:latin typeface="+mj-lt"/>
          </a:endParaRPr>
        </a:p>
      </dgm:t>
    </dgm:pt>
    <dgm:pt modelId="{36F8A33A-E136-4BD2-83D2-4C578B44A7ED}" type="sibTrans" cxnId="{C8DA4C03-0728-4C8B-A30C-2FDCB8531EED}">
      <dgm:prSet/>
      <dgm:spPr/>
      <dgm:t>
        <a:bodyPr/>
        <a:lstStyle/>
        <a:p>
          <a:endParaRPr lang="pt-BR" sz="2600">
            <a:latin typeface="+mj-lt"/>
          </a:endParaRPr>
        </a:p>
      </dgm:t>
    </dgm:pt>
    <dgm:pt modelId="{E6E54F05-4091-4578-ADF7-90959CED29D4}">
      <dgm:prSet custT="1"/>
      <dgm:spPr/>
      <dgm:t>
        <a:bodyPr/>
        <a:lstStyle/>
        <a:p>
          <a:pPr rtl="0"/>
          <a:r>
            <a:rPr lang="pt-BR" sz="2600" b="1">
              <a:latin typeface="+mj-lt"/>
            </a:rPr>
            <a:t>Habilidades Sociais:</a:t>
          </a:r>
        </a:p>
        <a:p>
          <a:pPr rtl="0"/>
          <a:r>
            <a:rPr lang="pt-BR" sz="2600" b="0">
              <a:latin typeface="+mj-lt"/>
            </a:rPr>
            <a:t>“Eu gerencio o outro”</a:t>
          </a:r>
        </a:p>
      </dgm:t>
    </dgm:pt>
    <dgm:pt modelId="{178C1F65-2B88-47A3-A679-46311435D542}" type="parTrans" cxnId="{922B1C4E-12DA-46DB-9A38-325728B66ECC}">
      <dgm:prSet/>
      <dgm:spPr/>
      <dgm:t>
        <a:bodyPr/>
        <a:lstStyle/>
        <a:p>
          <a:endParaRPr lang="pt-BR" sz="2600">
            <a:latin typeface="+mj-lt"/>
          </a:endParaRPr>
        </a:p>
      </dgm:t>
    </dgm:pt>
    <dgm:pt modelId="{9901BB44-F6D9-4B1B-8B01-3284405D7733}" type="sibTrans" cxnId="{922B1C4E-12DA-46DB-9A38-325728B66ECC}">
      <dgm:prSet/>
      <dgm:spPr/>
      <dgm:t>
        <a:bodyPr/>
        <a:lstStyle/>
        <a:p>
          <a:endParaRPr lang="pt-BR" sz="2600">
            <a:latin typeface="+mj-lt"/>
          </a:endParaRPr>
        </a:p>
      </dgm:t>
    </dgm:pt>
    <dgm:pt modelId="{1D46CB42-B2A5-41A3-8A58-373CC806C726}">
      <dgm:prSet custT="1"/>
      <dgm:spPr/>
      <dgm:t>
        <a:bodyPr/>
        <a:lstStyle/>
        <a:p>
          <a:pPr rtl="0"/>
          <a:r>
            <a:rPr lang="pt-BR" sz="2600">
              <a:latin typeface="+mj-lt"/>
            </a:rPr>
            <a:t>Saber lidar com as emoções dos outros e interpretar os relacionamentos. Capacidade de influenciar, persuadir, negociar e conciliar. Não é manipular.</a:t>
          </a:r>
        </a:p>
      </dgm:t>
    </dgm:pt>
    <dgm:pt modelId="{61444C3C-8494-4D3C-A8F9-3C54A3F2359F}" type="parTrans" cxnId="{04E54D94-A194-4996-9C0F-DB539909A377}">
      <dgm:prSet/>
      <dgm:spPr/>
      <dgm:t>
        <a:bodyPr/>
        <a:lstStyle/>
        <a:p>
          <a:endParaRPr lang="pt-BR" sz="2600">
            <a:latin typeface="+mj-lt"/>
          </a:endParaRPr>
        </a:p>
      </dgm:t>
    </dgm:pt>
    <dgm:pt modelId="{1BECE373-291A-46B8-89D0-3EDDD42392FB}" type="sibTrans" cxnId="{04E54D94-A194-4996-9C0F-DB539909A377}">
      <dgm:prSet/>
      <dgm:spPr/>
      <dgm:t>
        <a:bodyPr/>
        <a:lstStyle/>
        <a:p>
          <a:endParaRPr lang="pt-BR" sz="2600">
            <a:latin typeface="+mj-lt"/>
          </a:endParaRPr>
        </a:p>
      </dgm:t>
    </dgm:pt>
    <dgm:pt modelId="{181AEAB7-FA94-4B2B-9A66-95910CB64E05}" type="pres">
      <dgm:prSet presAssocID="{5253C7A0-B969-4CDF-8CF0-3657EABE88C4}" presName="Name0" presStyleCnt="0">
        <dgm:presLayoutVars>
          <dgm:dir/>
          <dgm:animLvl val="lvl"/>
          <dgm:resizeHandles val="exact"/>
        </dgm:presLayoutVars>
      </dgm:prSet>
      <dgm:spPr/>
    </dgm:pt>
    <dgm:pt modelId="{9FDE155E-7685-4C8B-81CD-FE48302F415A}" type="pres">
      <dgm:prSet presAssocID="{2CFA8B46-7749-4579-A625-5B66731A0BD0}" presName="linNode" presStyleCnt="0"/>
      <dgm:spPr/>
    </dgm:pt>
    <dgm:pt modelId="{B65DA002-C829-4C8A-9C8D-FC8C8AAAF4FD}" type="pres">
      <dgm:prSet presAssocID="{2CFA8B46-7749-4579-A625-5B66731A0BD0}" presName="parentText" presStyleLbl="node1" presStyleIdx="0" presStyleCnt="5" custScaleX="56766">
        <dgm:presLayoutVars>
          <dgm:chMax val="1"/>
          <dgm:bulletEnabled val="1"/>
        </dgm:presLayoutVars>
      </dgm:prSet>
      <dgm:spPr/>
    </dgm:pt>
    <dgm:pt modelId="{73CD7FBA-7E20-45A1-970D-5B9586F4091E}" type="pres">
      <dgm:prSet presAssocID="{2CFA8B46-7749-4579-A625-5B66731A0BD0}" presName="descendantText" presStyleLbl="alignAccFollowNode1" presStyleIdx="0" presStyleCnt="5">
        <dgm:presLayoutVars>
          <dgm:bulletEnabled val="1"/>
        </dgm:presLayoutVars>
      </dgm:prSet>
      <dgm:spPr/>
    </dgm:pt>
    <dgm:pt modelId="{1E37889F-22B3-4A2B-A323-47FB368E446F}" type="pres">
      <dgm:prSet presAssocID="{43E67EBE-1FC9-4F63-8F70-C4676BA0BC49}" presName="sp" presStyleCnt="0"/>
      <dgm:spPr/>
    </dgm:pt>
    <dgm:pt modelId="{FF99E919-8D88-4706-8E03-A0C4AFBEA040}" type="pres">
      <dgm:prSet presAssocID="{CA9FF7DC-18D0-4432-AACB-45A37FE0D98C}" presName="linNode" presStyleCnt="0"/>
      <dgm:spPr/>
    </dgm:pt>
    <dgm:pt modelId="{B8D53F82-4C8B-4FA0-955F-D655D140148B}" type="pres">
      <dgm:prSet presAssocID="{CA9FF7DC-18D0-4432-AACB-45A37FE0D98C}" presName="parentText" presStyleLbl="node1" presStyleIdx="1" presStyleCnt="5" custScaleX="56766">
        <dgm:presLayoutVars>
          <dgm:chMax val="1"/>
          <dgm:bulletEnabled val="1"/>
        </dgm:presLayoutVars>
      </dgm:prSet>
      <dgm:spPr/>
    </dgm:pt>
    <dgm:pt modelId="{9748E764-4F91-4888-B2F8-E10FCD67FE2F}" type="pres">
      <dgm:prSet presAssocID="{CA9FF7DC-18D0-4432-AACB-45A37FE0D98C}" presName="descendantText" presStyleLbl="alignAccFollowNode1" presStyleIdx="1" presStyleCnt="5">
        <dgm:presLayoutVars>
          <dgm:bulletEnabled val="1"/>
        </dgm:presLayoutVars>
      </dgm:prSet>
      <dgm:spPr/>
    </dgm:pt>
    <dgm:pt modelId="{80DF87A9-D9D5-4E45-88DD-A6088A9B2786}" type="pres">
      <dgm:prSet presAssocID="{B5421155-56E1-447E-9CE4-B7DF785287A8}" presName="sp" presStyleCnt="0"/>
      <dgm:spPr/>
    </dgm:pt>
    <dgm:pt modelId="{E2D272BF-6735-4545-9687-0108B54F8677}" type="pres">
      <dgm:prSet presAssocID="{605E9916-00DF-4BCE-B6DD-F41E9CB7CBA9}" presName="linNode" presStyleCnt="0"/>
      <dgm:spPr/>
    </dgm:pt>
    <dgm:pt modelId="{46F72184-2200-45E8-BBC6-869493458A47}" type="pres">
      <dgm:prSet presAssocID="{605E9916-00DF-4BCE-B6DD-F41E9CB7CBA9}" presName="parentText" presStyleLbl="node1" presStyleIdx="2" presStyleCnt="5" custScaleX="56766" custLinFactNeighborX="-215" custLinFactNeighborY="-2216">
        <dgm:presLayoutVars>
          <dgm:chMax val="1"/>
          <dgm:bulletEnabled val="1"/>
        </dgm:presLayoutVars>
      </dgm:prSet>
      <dgm:spPr/>
    </dgm:pt>
    <dgm:pt modelId="{23457FA9-6C7E-4955-9D3F-F7A7825ED026}" type="pres">
      <dgm:prSet presAssocID="{605E9916-00DF-4BCE-B6DD-F41E9CB7CBA9}" presName="descendantText" presStyleLbl="alignAccFollowNode1" presStyleIdx="2" presStyleCnt="5">
        <dgm:presLayoutVars>
          <dgm:bulletEnabled val="1"/>
        </dgm:presLayoutVars>
      </dgm:prSet>
      <dgm:spPr/>
    </dgm:pt>
    <dgm:pt modelId="{68ACFED4-B3A3-4452-AB87-18794AE750F8}" type="pres">
      <dgm:prSet presAssocID="{A47CC6DF-EFC3-4564-ADF8-06619745E2E4}" presName="sp" presStyleCnt="0"/>
      <dgm:spPr/>
    </dgm:pt>
    <dgm:pt modelId="{3838C8C6-6433-4E7B-B700-940E8BA2A18C}" type="pres">
      <dgm:prSet presAssocID="{6E19D9EB-0479-4399-9EA8-A4FC27A96E5F}" presName="linNode" presStyleCnt="0"/>
      <dgm:spPr/>
    </dgm:pt>
    <dgm:pt modelId="{389F607A-6967-46C1-907C-30FF25849868}" type="pres">
      <dgm:prSet presAssocID="{6E19D9EB-0479-4399-9EA8-A4FC27A96E5F}" presName="parentText" presStyleLbl="node1" presStyleIdx="3" presStyleCnt="5" custScaleX="56766">
        <dgm:presLayoutVars>
          <dgm:chMax val="1"/>
          <dgm:bulletEnabled val="1"/>
        </dgm:presLayoutVars>
      </dgm:prSet>
      <dgm:spPr/>
    </dgm:pt>
    <dgm:pt modelId="{7F8A19C2-CE25-4CCA-A731-B3DCBFFCCB33}" type="pres">
      <dgm:prSet presAssocID="{6E19D9EB-0479-4399-9EA8-A4FC27A96E5F}" presName="descendantText" presStyleLbl="alignAccFollowNode1" presStyleIdx="3" presStyleCnt="5">
        <dgm:presLayoutVars>
          <dgm:bulletEnabled val="1"/>
        </dgm:presLayoutVars>
      </dgm:prSet>
      <dgm:spPr/>
    </dgm:pt>
    <dgm:pt modelId="{0EFCE794-8F55-4FC7-A48E-4D16F765A6B7}" type="pres">
      <dgm:prSet presAssocID="{A4175E51-E8A4-4627-B496-6256BEC5BA7B}" presName="sp" presStyleCnt="0"/>
      <dgm:spPr/>
    </dgm:pt>
    <dgm:pt modelId="{106DBBEB-AE93-4C18-8E96-A1A042FBFB88}" type="pres">
      <dgm:prSet presAssocID="{E6E54F05-4091-4578-ADF7-90959CED29D4}" presName="linNode" presStyleCnt="0"/>
      <dgm:spPr/>
    </dgm:pt>
    <dgm:pt modelId="{55C2DA91-427C-4269-86D1-7766282008D3}" type="pres">
      <dgm:prSet presAssocID="{E6E54F05-4091-4578-ADF7-90959CED29D4}" presName="parentText" presStyleLbl="node1" presStyleIdx="4" presStyleCnt="5" custScaleX="56766">
        <dgm:presLayoutVars>
          <dgm:chMax val="1"/>
          <dgm:bulletEnabled val="1"/>
        </dgm:presLayoutVars>
      </dgm:prSet>
      <dgm:spPr/>
    </dgm:pt>
    <dgm:pt modelId="{9C6E24EA-BF2E-40E1-B03C-B2BF4A5F9D60}" type="pres">
      <dgm:prSet presAssocID="{E6E54F05-4091-4578-ADF7-90959CED29D4}" presName="descendantText" presStyleLbl="alignAccFollowNode1" presStyleIdx="4" presStyleCnt="5">
        <dgm:presLayoutVars>
          <dgm:bulletEnabled val="1"/>
        </dgm:presLayoutVars>
      </dgm:prSet>
      <dgm:spPr/>
    </dgm:pt>
  </dgm:ptLst>
  <dgm:cxnLst>
    <dgm:cxn modelId="{C8DA4C03-0728-4C8B-A30C-2FDCB8531EED}" srcId="{6E19D9EB-0479-4399-9EA8-A4FC27A96E5F}" destId="{ADDC8A5F-0FA1-4531-822E-7CA845A9090B}" srcOrd="0" destOrd="0" parTransId="{5AC760CF-88A2-421F-8042-6C7C98CAE0B9}" sibTransId="{36F8A33A-E136-4BD2-83D2-4C578B44A7ED}"/>
    <dgm:cxn modelId="{BA2FD505-C617-4091-BF41-5F39007E0A22}" type="presOf" srcId="{B1A2379E-0445-4A8B-836E-D3D490A2E348}" destId="{73CD7FBA-7E20-45A1-970D-5B9586F4091E}" srcOrd="0" destOrd="0" presId="urn:microsoft.com/office/officeart/2005/8/layout/vList5"/>
    <dgm:cxn modelId="{2A72482F-9AA7-445F-90AB-BF2319A9E846}" type="presOf" srcId="{5253C7A0-B969-4CDF-8CF0-3657EABE88C4}" destId="{181AEAB7-FA94-4B2B-9A66-95910CB64E05}" srcOrd="0" destOrd="0" presId="urn:microsoft.com/office/officeart/2005/8/layout/vList5"/>
    <dgm:cxn modelId="{922B1C4E-12DA-46DB-9A38-325728B66ECC}" srcId="{5253C7A0-B969-4CDF-8CF0-3657EABE88C4}" destId="{E6E54F05-4091-4578-ADF7-90959CED29D4}" srcOrd="4" destOrd="0" parTransId="{178C1F65-2B88-47A3-A679-46311435D542}" sibTransId="{9901BB44-F6D9-4B1B-8B01-3284405D7733}"/>
    <dgm:cxn modelId="{DBDEEC73-A900-470D-9AD1-644AE6EB1961}" srcId="{5253C7A0-B969-4CDF-8CF0-3657EABE88C4}" destId="{605E9916-00DF-4BCE-B6DD-F41E9CB7CBA9}" srcOrd="2" destOrd="0" parTransId="{973C328A-7A87-48A9-BB12-4E021D17FA87}" sibTransId="{A47CC6DF-EFC3-4564-ADF8-06619745E2E4}"/>
    <dgm:cxn modelId="{BAF1FC74-72C8-47A3-A0CF-6B1F5156B4B4}" srcId="{605E9916-00DF-4BCE-B6DD-F41E9CB7CBA9}" destId="{FB521997-60D4-41C8-A5D2-9C9FEB025725}" srcOrd="0" destOrd="0" parTransId="{77063066-9700-469F-925A-C1011E8F6275}" sibTransId="{935874A4-DE17-4992-B4A6-9D0D452ED021}"/>
    <dgm:cxn modelId="{A39ECE75-0C8C-4C61-94AD-EAA89CF9704C}" type="presOf" srcId="{605E9916-00DF-4BCE-B6DD-F41E9CB7CBA9}" destId="{46F72184-2200-45E8-BBC6-869493458A47}" srcOrd="0" destOrd="0" presId="urn:microsoft.com/office/officeart/2005/8/layout/vList5"/>
    <dgm:cxn modelId="{177E6A77-0BDA-413F-BE3E-6AB34C86334B}" type="presOf" srcId="{6E19D9EB-0479-4399-9EA8-A4FC27A96E5F}" destId="{389F607A-6967-46C1-907C-30FF25849868}" srcOrd="0" destOrd="0" presId="urn:microsoft.com/office/officeart/2005/8/layout/vList5"/>
    <dgm:cxn modelId="{A23E7279-D5F4-4B5B-AB4D-A1E37A2DCD74}" type="presOf" srcId="{CA9FF7DC-18D0-4432-AACB-45A37FE0D98C}" destId="{B8D53F82-4C8B-4FA0-955F-D655D140148B}" srcOrd="0" destOrd="0" presId="urn:microsoft.com/office/officeart/2005/8/layout/vList5"/>
    <dgm:cxn modelId="{05FCCD7B-D7A6-4B46-91CB-5917C14D4257}" srcId="{5253C7A0-B969-4CDF-8CF0-3657EABE88C4}" destId="{6E19D9EB-0479-4399-9EA8-A4FC27A96E5F}" srcOrd="3" destOrd="0" parTransId="{EFB756CB-6138-45A8-8D1E-9847A56E3D1C}" sibTransId="{A4175E51-E8A4-4627-B496-6256BEC5BA7B}"/>
    <dgm:cxn modelId="{106B7C7E-7DCD-4303-A7B4-78101D67F3BA}" type="presOf" srcId="{1D46CB42-B2A5-41A3-8A58-373CC806C726}" destId="{9C6E24EA-BF2E-40E1-B03C-B2BF4A5F9D60}" srcOrd="0" destOrd="0" presId="urn:microsoft.com/office/officeart/2005/8/layout/vList5"/>
    <dgm:cxn modelId="{12B05781-A1C9-4A86-BB9D-7B81402D423D}" srcId="{CA9FF7DC-18D0-4432-AACB-45A37FE0D98C}" destId="{77C8CDC2-3958-47AB-B2BC-879C3220267B}" srcOrd="0" destOrd="0" parTransId="{D64095AA-7E73-4C36-BAE8-28CE741A4964}" sibTransId="{15EF4235-0C1D-46AC-A1C7-6BD4B94B08A3}"/>
    <dgm:cxn modelId="{0BC88D8F-5FA6-4206-A14E-32711F84DCEC}" type="presOf" srcId="{77C8CDC2-3958-47AB-B2BC-879C3220267B}" destId="{9748E764-4F91-4888-B2F8-E10FCD67FE2F}" srcOrd="0" destOrd="0" presId="urn:microsoft.com/office/officeart/2005/8/layout/vList5"/>
    <dgm:cxn modelId="{04E54D94-A194-4996-9C0F-DB539909A377}" srcId="{E6E54F05-4091-4578-ADF7-90959CED29D4}" destId="{1D46CB42-B2A5-41A3-8A58-373CC806C726}" srcOrd="0" destOrd="0" parTransId="{61444C3C-8494-4D3C-A8F9-3C54A3F2359F}" sibTransId="{1BECE373-291A-46B8-89D0-3EDDD42392FB}"/>
    <dgm:cxn modelId="{E6FF4AA5-93FC-44A2-911F-3FAE4961FA5E}" srcId="{5253C7A0-B969-4CDF-8CF0-3657EABE88C4}" destId="{CA9FF7DC-18D0-4432-AACB-45A37FE0D98C}" srcOrd="1" destOrd="0" parTransId="{F05F1AE0-C595-4DF8-9044-B86004E942BC}" sibTransId="{B5421155-56E1-447E-9CE4-B7DF785287A8}"/>
    <dgm:cxn modelId="{ABE33BAE-C6DE-4F2D-871E-178BD675D10D}" type="presOf" srcId="{ADDC8A5F-0FA1-4531-822E-7CA845A9090B}" destId="{7F8A19C2-CE25-4CCA-A731-B3DCBFFCCB33}" srcOrd="0" destOrd="0" presId="urn:microsoft.com/office/officeart/2005/8/layout/vList5"/>
    <dgm:cxn modelId="{39DFF1C5-77A1-4571-8808-03A568C2EF3D}" type="presOf" srcId="{E6E54F05-4091-4578-ADF7-90959CED29D4}" destId="{55C2DA91-427C-4269-86D1-7766282008D3}" srcOrd="0" destOrd="0" presId="urn:microsoft.com/office/officeart/2005/8/layout/vList5"/>
    <dgm:cxn modelId="{7B82A9CA-859A-49E8-9844-58B30304168B}" srcId="{2CFA8B46-7749-4579-A625-5B66731A0BD0}" destId="{B1A2379E-0445-4A8B-836E-D3D490A2E348}" srcOrd="0" destOrd="0" parTransId="{F88D5400-9C99-406A-8758-16FCEC4297A5}" sibTransId="{0E22E038-4864-4FFF-A64E-50ABD0213208}"/>
    <dgm:cxn modelId="{AC3A7AD8-ED5D-4B2E-8A32-8499DA79BBA1}" srcId="{5253C7A0-B969-4CDF-8CF0-3657EABE88C4}" destId="{2CFA8B46-7749-4579-A625-5B66731A0BD0}" srcOrd="0" destOrd="0" parTransId="{E7A2762C-E294-4A1C-B7D3-64A187157CA4}" sibTransId="{43E67EBE-1FC9-4F63-8F70-C4676BA0BC49}"/>
    <dgm:cxn modelId="{693649E2-7A47-4488-A2A6-28699D3A4346}" type="presOf" srcId="{2CFA8B46-7749-4579-A625-5B66731A0BD0}" destId="{B65DA002-C829-4C8A-9C8D-FC8C8AAAF4FD}" srcOrd="0" destOrd="0" presId="urn:microsoft.com/office/officeart/2005/8/layout/vList5"/>
    <dgm:cxn modelId="{A3418AF9-2F0D-4F3E-A143-93A98E28B201}" type="presOf" srcId="{FB521997-60D4-41C8-A5D2-9C9FEB025725}" destId="{23457FA9-6C7E-4955-9D3F-F7A7825ED026}" srcOrd="0" destOrd="0" presId="urn:microsoft.com/office/officeart/2005/8/layout/vList5"/>
    <dgm:cxn modelId="{136C6249-7E08-4619-B444-11B99058FB40}" type="presParOf" srcId="{181AEAB7-FA94-4B2B-9A66-95910CB64E05}" destId="{9FDE155E-7685-4C8B-81CD-FE48302F415A}" srcOrd="0" destOrd="0" presId="urn:microsoft.com/office/officeart/2005/8/layout/vList5"/>
    <dgm:cxn modelId="{EE9BDF1B-78BE-4CA0-8225-82DF0C8DAB72}" type="presParOf" srcId="{9FDE155E-7685-4C8B-81CD-FE48302F415A}" destId="{B65DA002-C829-4C8A-9C8D-FC8C8AAAF4FD}" srcOrd="0" destOrd="0" presId="urn:microsoft.com/office/officeart/2005/8/layout/vList5"/>
    <dgm:cxn modelId="{22C14A14-E401-45A0-AD96-97B5A9B31AC8}" type="presParOf" srcId="{9FDE155E-7685-4C8B-81CD-FE48302F415A}" destId="{73CD7FBA-7E20-45A1-970D-5B9586F4091E}" srcOrd="1" destOrd="0" presId="urn:microsoft.com/office/officeart/2005/8/layout/vList5"/>
    <dgm:cxn modelId="{49355DD0-B9D4-4243-B72B-74975C482A71}" type="presParOf" srcId="{181AEAB7-FA94-4B2B-9A66-95910CB64E05}" destId="{1E37889F-22B3-4A2B-A323-47FB368E446F}" srcOrd="1" destOrd="0" presId="urn:microsoft.com/office/officeart/2005/8/layout/vList5"/>
    <dgm:cxn modelId="{0313C46D-43ED-4BD5-ABD7-7C76918C4CC7}" type="presParOf" srcId="{181AEAB7-FA94-4B2B-9A66-95910CB64E05}" destId="{FF99E919-8D88-4706-8E03-A0C4AFBEA040}" srcOrd="2" destOrd="0" presId="urn:microsoft.com/office/officeart/2005/8/layout/vList5"/>
    <dgm:cxn modelId="{B2374E96-B451-4DF3-BC1E-CF94ABD8F726}" type="presParOf" srcId="{FF99E919-8D88-4706-8E03-A0C4AFBEA040}" destId="{B8D53F82-4C8B-4FA0-955F-D655D140148B}" srcOrd="0" destOrd="0" presId="urn:microsoft.com/office/officeart/2005/8/layout/vList5"/>
    <dgm:cxn modelId="{A09DD7D7-F094-4CCC-93D9-4B123F0E906B}" type="presParOf" srcId="{FF99E919-8D88-4706-8E03-A0C4AFBEA040}" destId="{9748E764-4F91-4888-B2F8-E10FCD67FE2F}" srcOrd="1" destOrd="0" presId="urn:microsoft.com/office/officeart/2005/8/layout/vList5"/>
    <dgm:cxn modelId="{EC2551D1-FDFA-4323-9924-00C015F14951}" type="presParOf" srcId="{181AEAB7-FA94-4B2B-9A66-95910CB64E05}" destId="{80DF87A9-D9D5-4E45-88DD-A6088A9B2786}" srcOrd="3" destOrd="0" presId="urn:microsoft.com/office/officeart/2005/8/layout/vList5"/>
    <dgm:cxn modelId="{C2C837B6-AA90-4C85-A023-6FB2676EFF44}" type="presParOf" srcId="{181AEAB7-FA94-4B2B-9A66-95910CB64E05}" destId="{E2D272BF-6735-4545-9687-0108B54F8677}" srcOrd="4" destOrd="0" presId="urn:microsoft.com/office/officeart/2005/8/layout/vList5"/>
    <dgm:cxn modelId="{4955EE09-1D50-4DD8-8BCD-CDD6D1247B64}" type="presParOf" srcId="{E2D272BF-6735-4545-9687-0108B54F8677}" destId="{46F72184-2200-45E8-BBC6-869493458A47}" srcOrd="0" destOrd="0" presId="urn:microsoft.com/office/officeart/2005/8/layout/vList5"/>
    <dgm:cxn modelId="{3237B774-1DC1-4F03-85F2-435309B3E381}" type="presParOf" srcId="{E2D272BF-6735-4545-9687-0108B54F8677}" destId="{23457FA9-6C7E-4955-9D3F-F7A7825ED026}" srcOrd="1" destOrd="0" presId="urn:microsoft.com/office/officeart/2005/8/layout/vList5"/>
    <dgm:cxn modelId="{C62C23C5-8A0B-4485-9DC9-64D759E2B2A8}" type="presParOf" srcId="{181AEAB7-FA94-4B2B-9A66-95910CB64E05}" destId="{68ACFED4-B3A3-4452-AB87-18794AE750F8}" srcOrd="5" destOrd="0" presId="urn:microsoft.com/office/officeart/2005/8/layout/vList5"/>
    <dgm:cxn modelId="{4637C93F-DCD0-4512-9DB4-A0CB444E522F}" type="presParOf" srcId="{181AEAB7-FA94-4B2B-9A66-95910CB64E05}" destId="{3838C8C6-6433-4E7B-B700-940E8BA2A18C}" srcOrd="6" destOrd="0" presId="urn:microsoft.com/office/officeart/2005/8/layout/vList5"/>
    <dgm:cxn modelId="{EEDBDC1B-11F0-4B16-B4CC-62FE96270C0A}" type="presParOf" srcId="{3838C8C6-6433-4E7B-B700-940E8BA2A18C}" destId="{389F607A-6967-46C1-907C-30FF25849868}" srcOrd="0" destOrd="0" presId="urn:microsoft.com/office/officeart/2005/8/layout/vList5"/>
    <dgm:cxn modelId="{1B2672CE-D6B4-4E21-94B0-636E6D28DF8B}" type="presParOf" srcId="{3838C8C6-6433-4E7B-B700-940E8BA2A18C}" destId="{7F8A19C2-CE25-4CCA-A731-B3DCBFFCCB33}" srcOrd="1" destOrd="0" presId="urn:microsoft.com/office/officeart/2005/8/layout/vList5"/>
    <dgm:cxn modelId="{E4C139DE-0774-4D91-9D81-AE4578DD2460}" type="presParOf" srcId="{181AEAB7-FA94-4B2B-9A66-95910CB64E05}" destId="{0EFCE794-8F55-4FC7-A48E-4D16F765A6B7}" srcOrd="7" destOrd="0" presId="urn:microsoft.com/office/officeart/2005/8/layout/vList5"/>
    <dgm:cxn modelId="{F0B3A774-30FA-4EDF-BA7E-05F98ABCF6F1}" type="presParOf" srcId="{181AEAB7-FA94-4B2B-9A66-95910CB64E05}" destId="{106DBBEB-AE93-4C18-8E96-A1A042FBFB88}" srcOrd="8" destOrd="0" presId="urn:microsoft.com/office/officeart/2005/8/layout/vList5"/>
    <dgm:cxn modelId="{826D89CE-6CEF-4C16-B466-5F9C77C0A3CE}" type="presParOf" srcId="{106DBBEB-AE93-4C18-8E96-A1A042FBFB88}" destId="{55C2DA91-427C-4269-86D1-7766282008D3}" srcOrd="0" destOrd="0" presId="urn:microsoft.com/office/officeart/2005/8/layout/vList5"/>
    <dgm:cxn modelId="{FF310728-FA3B-42D5-83F3-620A5D4482A6}" type="presParOf" srcId="{106DBBEB-AE93-4C18-8E96-A1A042FBFB88}" destId="{9C6E24EA-BF2E-40E1-B03C-B2BF4A5F9D60}"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A93AD91-F41A-4B05-BB7F-FCB51EE18D7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0CC686C-DB7F-49A4-9B62-4C1820632F6E}">
      <dgm:prSet custT="1"/>
      <dgm:spPr/>
      <dgm:t>
        <a:bodyPr/>
        <a:lstStyle/>
        <a:p>
          <a:pPr>
            <a:lnSpc>
              <a:spcPct val="100000"/>
            </a:lnSpc>
          </a:pPr>
          <a:r>
            <a:rPr lang="pt-BR" sz="3600" b="1" dirty="0"/>
            <a:t>Numa época de tantas incertezas, não há como profetizar o futuro, como antecipar um “Novo Normal”.</a:t>
          </a:r>
          <a:endParaRPr lang="en-US" sz="3600" dirty="0"/>
        </a:p>
      </dgm:t>
    </dgm:pt>
    <dgm:pt modelId="{D9C02FA6-3FFA-4AEF-AA92-DF76B7A1C0B0}" type="parTrans" cxnId="{9A62F5A8-81CB-4860-B483-360E676D8D44}">
      <dgm:prSet/>
      <dgm:spPr/>
      <dgm:t>
        <a:bodyPr/>
        <a:lstStyle/>
        <a:p>
          <a:endParaRPr lang="en-US" sz="2800"/>
        </a:p>
      </dgm:t>
    </dgm:pt>
    <dgm:pt modelId="{12FEE03A-73AD-4EAF-A3AE-D87F7C2955D4}" type="sibTrans" cxnId="{9A62F5A8-81CB-4860-B483-360E676D8D44}">
      <dgm:prSet/>
      <dgm:spPr/>
      <dgm:t>
        <a:bodyPr/>
        <a:lstStyle/>
        <a:p>
          <a:endParaRPr lang="en-US" sz="2800"/>
        </a:p>
      </dgm:t>
    </dgm:pt>
    <dgm:pt modelId="{D187A277-34AA-4891-BB94-191E386B572F}">
      <dgm:prSet custT="1"/>
      <dgm:spPr/>
      <dgm:t>
        <a:bodyPr/>
        <a:lstStyle/>
        <a:p>
          <a:pPr>
            <a:lnSpc>
              <a:spcPct val="100000"/>
            </a:lnSpc>
          </a:pPr>
          <a:r>
            <a:rPr lang="pt-BR" sz="3600" b="1"/>
            <a:t>Então, resta ver o mundo com olhos de novidade, dispostos a perceber tudo como se fosse um lugar onde nunca estivemos.</a:t>
          </a:r>
          <a:endParaRPr lang="en-US" sz="3600"/>
        </a:p>
      </dgm:t>
    </dgm:pt>
    <dgm:pt modelId="{9ED9CB4B-28FA-4CA4-B371-F83B9FD9E4CE}" type="parTrans" cxnId="{B5175CC9-372A-48D7-8F5D-DF545AF29B2C}">
      <dgm:prSet/>
      <dgm:spPr/>
      <dgm:t>
        <a:bodyPr/>
        <a:lstStyle/>
        <a:p>
          <a:endParaRPr lang="en-US" sz="2800"/>
        </a:p>
      </dgm:t>
    </dgm:pt>
    <dgm:pt modelId="{17FA0E8F-C2CA-4BA5-B1F3-789768A1EF47}" type="sibTrans" cxnId="{B5175CC9-372A-48D7-8F5D-DF545AF29B2C}">
      <dgm:prSet/>
      <dgm:spPr/>
      <dgm:t>
        <a:bodyPr/>
        <a:lstStyle/>
        <a:p>
          <a:endParaRPr lang="en-US" sz="2800"/>
        </a:p>
      </dgm:t>
    </dgm:pt>
    <dgm:pt modelId="{2C48C60B-C653-48F1-BEE3-D0CF6097DAE6}">
      <dgm:prSet custT="1"/>
      <dgm:spPr/>
      <dgm:t>
        <a:bodyPr/>
        <a:lstStyle/>
        <a:p>
          <a:pPr>
            <a:lnSpc>
              <a:spcPct val="100000"/>
            </a:lnSpc>
          </a:pPr>
          <a:r>
            <a:rPr lang="pt-BR" sz="3600" b="1"/>
            <a:t>Talvez assim consigamos realmente entender este novo mundo!</a:t>
          </a:r>
          <a:endParaRPr lang="en-US" sz="3600"/>
        </a:p>
      </dgm:t>
    </dgm:pt>
    <dgm:pt modelId="{A1409324-6F81-4D71-9B4C-B3C745AF9AF5}" type="parTrans" cxnId="{34645478-EA72-4746-A5F8-E83A4688FBF9}">
      <dgm:prSet/>
      <dgm:spPr/>
      <dgm:t>
        <a:bodyPr/>
        <a:lstStyle/>
        <a:p>
          <a:endParaRPr lang="en-US" sz="2800"/>
        </a:p>
      </dgm:t>
    </dgm:pt>
    <dgm:pt modelId="{DA54D479-3FBC-4FC7-898B-5EAE8A1C461C}" type="sibTrans" cxnId="{34645478-EA72-4746-A5F8-E83A4688FBF9}">
      <dgm:prSet/>
      <dgm:spPr/>
      <dgm:t>
        <a:bodyPr/>
        <a:lstStyle/>
        <a:p>
          <a:endParaRPr lang="en-US" sz="2800"/>
        </a:p>
      </dgm:t>
    </dgm:pt>
    <dgm:pt modelId="{F4F55848-675E-4F58-990F-E17479E12CC7}" type="pres">
      <dgm:prSet presAssocID="{2A93AD91-F41A-4B05-BB7F-FCB51EE18D78}" presName="root" presStyleCnt="0">
        <dgm:presLayoutVars>
          <dgm:dir/>
          <dgm:resizeHandles val="exact"/>
        </dgm:presLayoutVars>
      </dgm:prSet>
      <dgm:spPr/>
    </dgm:pt>
    <dgm:pt modelId="{AB29036E-0AB6-4AB0-A641-510EF49EEC36}" type="pres">
      <dgm:prSet presAssocID="{10CC686C-DB7F-49A4-9B62-4C1820632F6E}" presName="compNode" presStyleCnt="0"/>
      <dgm:spPr/>
    </dgm:pt>
    <dgm:pt modelId="{5802C3E0-F783-40EB-8420-7AF89E17D24B}" type="pres">
      <dgm:prSet presAssocID="{10CC686C-DB7F-49A4-9B62-4C1820632F6E}" presName="bgRect" presStyleLbl="bgShp" presStyleIdx="0" presStyleCnt="3"/>
      <dgm:spPr/>
    </dgm:pt>
    <dgm:pt modelId="{E03FEA92-0129-4682-8365-3A3B73AA1BFC}" type="pres">
      <dgm:prSet presAssocID="{10CC686C-DB7F-49A4-9B62-4C1820632F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lâmpago"/>
        </a:ext>
      </dgm:extLst>
    </dgm:pt>
    <dgm:pt modelId="{35201AF5-4D47-4441-BF45-2B330610156D}" type="pres">
      <dgm:prSet presAssocID="{10CC686C-DB7F-49A4-9B62-4C1820632F6E}" presName="spaceRect" presStyleCnt="0"/>
      <dgm:spPr/>
    </dgm:pt>
    <dgm:pt modelId="{9D50833E-9C28-481F-801F-2C9D45FA0156}" type="pres">
      <dgm:prSet presAssocID="{10CC686C-DB7F-49A4-9B62-4C1820632F6E}" presName="parTx" presStyleLbl="revTx" presStyleIdx="0" presStyleCnt="3">
        <dgm:presLayoutVars>
          <dgm:chMax val="0"/>
          <dgm:chPref val="0"/>
        </dgm:presLayoutVars>
      </dgm:prSet>
      <dgm:spPr/>
    </dgm:pt>
    <dgm:pt modelId="{64AB0077-FFED-45BD-969D-8040DCC744C6}" type="pres">
      <dgm:prSet presAssocID="{12FEE03A-73AD-4EAF-A3AE-D87F7C2955D4}" presName="sibTrans" presStyleCnt="0"/>
      <dgm:spPr/>
    </dgm:pt>
    <dgm:pt modelId="{4423D31C-C098-4029-B453-3AE6BA8F2B32}" type="pres">
      <dgm:prSet presAssocID="{D187A277-34AA-4891-BB94-191E386B572F}" presName="compNode" presStyleCnt="0"/>
      <dgm:spPr/>
    </dgm:pt>
    <dgm:pt modelId="{A398855A-CAFF-4575-BEA6-E87596FCCF0D}" type="pres">
      <dgm:prSet presAssocID="{D187A277-34AA-4891-BB94-191E386B572F}" presName="bgRect" presStyleLbl="bgShp" presStyleIdx="1" presStyleCnt="3"/>
      <dgm:spPr/>
    </dgm:pt>
    <dgm:pt modelId="{D3B62244-CE63-443C-982C-90130862DCF4}" type="pres">
      <dgm:prSet presAssocID="{D187A277-34AA-4891-BB94-191E386B57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scópio"/>
        </a:ext>
      </dgm:extLst>
    </dgm:pt>
    <dgm:pt modelId="{14CDDB26-71B1-4326-A738-58BA93AC833B}" type="pres">
      <dgm:prSet presAssocID="{D187A277-34AA-4891-BB94-191E386B572F}" presName="spaceRect" presStyleCnt="0"/>
      <dgm:spPr/>
    </dgm:pt>
    <dgm:pt modelId="{58314786-0C27-4C38-A9A3-BADF0E6AF334}" type="pres">
      <dgm:prSet presAssocID="{D187A277-34AA-4891-BB94-191E386B572F}" presName="parTx" presStyleLbl="revTx" presStyleIdx="1" presStyleCnt="3">
        <dgm:presLayoutVars>
          <dgm:chMax val="0"/>
          <dgm:chPref val="0"/>
        </dgm:presLayoutVars>
      </dgm:prSet>
      <dgm:spPr/>
    </dgm:pt>
    <dgm:pt modelId="{F49B5CAF-86FB-41CC-9020-09713B8A5C86}" type="pres">
      <dgm:prSet presAssocID="{17FA0E8F-C2CA-4BA5-B1F3-789768A1EF47}" presName="sibTrans" presStyleCnt="0"/>
      <dgm:spPr/>
    </dgm:pt>
    <dgm:pt modelId="{0DB1212D-92E0-4D7D-BE42-E2FE8C7BC53B}" type="pres">
      <dgm:prSet presAssocID="{2C48C60B-C653-48F1-BEE3-D0CF6097DAE6}" presName="compNode" presStyleCnt="0"/>
      <dgm:spPr/>
    </dgm:pt>
    <dgm:pt modelId="{AEC4DFE2-7BE8-4DF4-B440-7C3E83653EFC}" type="pres">
      <dgm:prSet presAssocID="{2C48C60B-C653-48F1-BEE3-D0CF6097DAE6}" presName="bgRect" presStyleLbl="bgShp" presStyleIdx="2" presStyleCnt="3"/>
      <dgm:spPr/>
    </dgm:pt>
    <dgm:pt modelId="{6036727C-DEB8-45E1-96FB-32E65BF0525F}" type="pres">
      <dgm:prSet presAssocID="{2C48C60B-C653-48F1-BEE3-D0CF6097DA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6C178FA3-EE83-4680-86FF-AB7634DEE98D}" type="pres">
      <dgm:prSet presAssocID="{2C48C60B-C653-48F1-BEE3-D0CF6097DAE6}" presName="spaceRect" presStyleCnt="0"/>
      <dgm:spPr/>
    </dgm:pt>
    <dgm:pt modelId="{8F9791F7-D5AE-48F8-AB2D-3298729772F7}" type="pres">
      <dgm:prSet presAssocID="{2C48C60B-C653-48F1-BEE3-D0CF6097DAE6}" presName="parTx" presStyleLbl="revTx" presStyleIdx="2" presStyleCnt="3">
        <dgm:presLayoutVars>
          <dgm:chMax val="0"/>
          <dgm:chPref val="0"/>
        </dgm:presLayoutVars>
      </dgm:prSet>
      <dgm:spPr/>
    </dgm:pt>
  </dgm:ptLst>
  <dgm:cxnLst>
    <dgm:cxn modelId="{DBDA4316-6EC6-47DD-9529-8848F162D651}" type="presOf" srcId="{10CC686C-DB7F-49A4-9B62-4C1820632F6E}" destId="{9D50833E-9C28-481F-801F-2C9D45FA0156}" srcOrd="0" destOrd="0" presId="urn:microsoft.com/office/officeart/2018/2/layout/IconVerticalSolidList"/>
    <dgm:cxn modelId="{49661D29-6C75-4571-8622-29AC1F4C5EEA}" type="presOf" srcId="{2C48C60B-C653-48F1-BEE3-D0CF6097DAE6}" destId="{8F9791F7-D5AE-48F8-AB2D-3298729772F7}" srcOrd="0" destOrd="0" presId="urn:microsoft.com/office/officeart/2018/2/layout/IconVerticalSolidList"/>
    <dgm:cxn modelId="{0B562650-9DC5-49BE-BF7A-670A1896CD81}" type="presOf" srcId="{2A93AD91-F41A-4B05-BB7F-FCB51EE18D78}" destId="{F4F55848-675E-4F58-990F-E17479E12CC7}" srcOrd="0" destOrd="0" presId="urn:microsoft.com/office/officeart/2018/2/layout/IconVerticalSolidList"/>
    <dgm:cxn modelId="{34645478-EA72-4746-A5F8-E83A4688FBF9}" srcId="{2A93AD91-F41A-4B05-BB7F-FCB51EE18D78}" destId="{2C48C60B-C653-48F1-BEE3-D0CF6097DAE6}" srcOrd="2" destOrd="0" parTransId="{A1409324-6F81-4D71-9B4C-B3C745AF9AF5}" sibTransId="{DA54D479-3FBC-4FC7-898B-5EAE8A1C461C}"/>
    <dgm:cxn modelId="{9A62F5A8-81CB-4860-B483-360E676D8D44}" srcId="{2A93AD91-F41A-4B05-BB7F-FCB51EE18D78}" destId="{10CC686C-DB7F-49A4-9B62-4C1820632F6E}" srcOrd="0" destOrd="0" parTransId="{D9C02FA6-3FFA-4AEF-AA92-DF76B7A1C0B0}" sibTransId="{12FEE03A-73AD-4EAF-A3AE-D87F7C2955D4}"/>
    <dgm:cxn modelId="{B5175CC9-372A-48D7-8F5D-DF545AF29B2C}" srcId="{2A93AD91-F41A-4B05-BB7F-FCB51EE18D78}" destId="{D187A277-34AA-4891-BB94-191E386B572F}" srcOrd="1" destOrd="0" parTransId="{9ED9CB4B-28FA-4CA4-B371-F83B9FD9E4CE}" sibTransId="{17FA0E8F-C2CA-4BA5-B1F3-789768A1EF47}"/>
    <dgm:cxn modelId="{1B5321D5-93A5-4E37-9C02-64ADB94CCD64}" type="presOf" srcId="{D187A277-34AA-4891-BB94-191E386B572F}" destId="{58314786-0C27-4C38-A9A3-BADF0E6AF334}" srcOrd="0" destOrd="0" presId="urn:microsoft.com/office/officeart/2018/2/layout/IconVerticalSolidList"/>
    <dgm:cxn modelId="{0B62B9A5-2A75-4D17-9A0B-98DC98F37E06}" type="presParOf" srcId="{F4F55848-675E-4F58-990F-E17479E12CC7}" destId="{AB29036E-0AB6-4AB0-A641-510EF49EEC36}" srcOrd="0" destOrd="0" presId="urn:microsoft.com/office/officeart/2018/2/layout/IconVerticalSolidList"/>
    <dgm:cxn modelId="{D191A5B7-D615-4500-A270-29738CEBAFE2}" type="presParOf" srcId="{AB29036E-0AB6-4AB0-A641-510EF49EEC36}" destId="{5802C3E0-F783-40EB-8420-7AF89E17D24B}" srcOrd="0" destOrd="0" presId="urn:microsoft.com/office/officeart/2018/2/layout/IconVerticalSolidList"/>
    <dgm:cxn modelId="{BBFB989A-1738-4305-B111-2E0964B11230}" type="presParOf" srcId="{AB29036E-0AB6-4AB0-A641-510EF49EEC36}" destId="{E03FEA92-0129-4682-8365-3A3B73AA1BFC}" srcOrd="1" destOrd="0" presId="urn:microsoft.com/office/officeart/2018/2/layout/IconVerticalSolidList"/>
    <dgm:cxn modelId="{C4435411-836E-4A01-B859-D813D7F50865}" type="presParOf" srcId="{AB29036E-0AB6-4AB0-A641-510EF49EEC36}" destId="{35201AF5-4D47-4441-BF45-2B330610156D}" srcOrd="2" destOrd="0" presId="urn:microsoft.com/office/officeart/2018/2/layout/IconVerticalSolidList"/>
    <dgm:cxn modelId="{CF07256E-2165-4C6F-BDA0-CD1B1F331FBE}" type="presParOf" srcId="{AB29036E-0AB6-4AB0-A641-510EF49EEC36}" destId="{9D50833E-9C28-481F-801F-2C9D45FA0156}" srcOrd="3" destOrd="0" presId="urn:microsoft.com/office/officeart/2018/2/layout/IconVerticalSolidList"/>
    <dgm:cxn modelId="{1A0B0D86-1F39-4C09-AA43-8043EAECD0C0}" type="presParOf" srcId="{F4F55848-675E-4F58-990F-E17479E12CC7}" destId="{64AB0077-FFED-45BD-969D-8040DCC744C6}" srcOrd="1" destOrd="0" presId="urn:microsoft.com/office/officeart/2018/2/layout/IconVerticalSolidList"/>
    <dgm:cxn modelId="{D5993BF4-6F15-4451-9445-9577367A6032}" type="presParOf" srcId="{F4F55848-675E-4F58-990F-E17479E12CC7}" destId="{4423D31C-C098-4029-B453-3AE6BA8F2B32}" srcOrd="2" destOrd="0" presId="urn:microsoft.com/office/officeart/2018/2/layout/IconVerticalSolidList"/>
    <dgm:cxn modelId="{FB8CE727-68D0-403C-A78E-9F0551B04581}" type="presParOf" srcId="{4423D31C-C098-4029-B453-3AE6BA8F2B32}" destId="{A398855A-CAFF-4575-BEA6-E87596FCCF0D}" srcOrd="0" destOrd="0" presId="urn:microsoft.com/office/officeart/2018/2/layout/IconVerticalSolidList"/>
    <dgm:cxn modelId="{5CC4D4D3-2539-4B48-8428-BCAEC8FB2734}" type="presParOf" srcId="{4423D31C-C098-4029-B453-3AE6BA8F2B32}" destId="{D3B62244-CE63-443C-982C-90130862DCF4}" srcOrd="1" destOrd="0" presId="urn:microsoft.com/office/officeart/2018/2/layout/IconVerticalSolidList"/>
    <dgm:cxn modelId="{82331EF5-8541-40AE-AF46-BC61349FB27A}" type="presParOf" srcId="{4423D31C-C098-4029-B453-3AE6BA8F2B32}" destId="{14CDDB26-71B1-4326-A738-58BA93AC833B}" srcOrd="2" destOrd="0" presId="urn:microsoft.com/office/officeart/2018/2/layout/IconVerticalSolidList"/>
    <dgm:cxn modelId="{F287A169-13B1-4FDB-AFDF-E7775893ABBF}" type="presParOf" srcId="{4423D31C-C098-4029-B453-3AE6BA8F2B32}" destId="{58314786-0C27-4C38-A9A3-BADF0E6AF334}" srcOrd="3" destOrd="0" presId="urn:microsoft.com/office/officeart/2018/2/layout/IconVerticalSolidList"/>
    <dgm:cxn modelId="{673D8060-3CCE-4DBD-8C84-1C66BD9F2A92}" type="presParOf" srcId="{F4F55848-675E-4F58-990F-E17479E12CC7}" destId="{F49B5CAF-86FB-41CC-9020-09713B8A5C86}" srcOrd="3" destOrd="0" presId="urn:microsoft.com/office/officeart/2018/2/layout/IconVerticalSolidList"/>
    <dgm:cxn modelId="{7DE7155A-84D8-4956-8311-C9D30F17C286}" type="presParOf" srcId="{F4F55848-675E-4F58-990F-E17479E12CC7}" destId="{0DB1212D-92E0-4D7D-BE42-E2FE8C7BC53B}" srcOrd="4" destOrd="0" presId="urn:microsoft.com/office/officeart/2018/2/layout/IconVerticalSolidList"/>
    <dgm:cxn modelId="{9B0C6B09-6319-4709-89C9-57253D08FFBE}" type="presParOf" srcId="{0DB1212D-92E0-4D7D-BE42-E2FE8C7BC53B}" destId="{AEC4DFE2-7BE8-4DF4-B440-7C3E83653EFC}" srcOrd="0" destOrd="0" presId="urn:microsoft.com/office/officeart/2018/2/layout/IconVerticalSolidList"/>
    <dgm:cxn modelId="{A1F5B146-273B-459C-9D4E-5E33B1F6C7F8}" type="presParOf" srcId="{0DB1212D-92E0-4D7D-BE42-E2FE8C7BC53B}" destId="{6036727C-DEB8-45E1-96FB-32E65BF0525F}" srcOrd="1" destOrd="0" presId="urn:microsoft.com/office/officeart/2018/2/layout/IconVerticalSolidList"/>
    <dgm:cxn modelId="{D75DAA67-1354-4B55-8715-90D8E3B1AAF1}" type="presParOf" srcId="{0DB1212D-92E0-4D7D-BE42-E2FE8C7BC53B}" destId="{6C178FA3-EE83-4680-86FF-AB7634DEE98D}" srcOrd="2" destOrd="0" presId="urn:microsoft.com/office/officeart/2018/2/layout/IconVerticalSolidList"/>
    <dgm:cxn modelId="{79DD65F2-BF51-4561-9CF0-D875FD1CD593}" type="presParOf" srcId="{0DB1212D-92E0-4D7D-BE42-E2FE8C7BC53B}" destId="{8F9791F7-D5AE-48F8-AB2D-3298729772F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EFCE26-498D-453B-9A10-E3044B19E697}"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pt-BR"/>
        </a:p>
      </dgm:t>
    </dgm:pt>
    <dgm:pt modelId="{0CEF2AC2-67F3-4403-B774-0A98AC9F88D9}">
      <dgm:prSet phldrT="[Texto]" custT="1"/>
      <dgm:spPr/>
      <dgm:t>
        <a:bodyPr/>
        <a:lstStyle/>
        <a:p>
          <a:r>
            <a:rPr lang="pt-BR" sz="3600" b="1" dirty="0">
              <a:solidFill>
                <a:schemeClr val="tx1"/>
              </a:solidFill>
              <a:latin typeface="Calibri" panose="020F0502020204030204" pitchFamily="34" charset="0"/>
              <a:cs typeface="Calibri" panose="020F0502020204030204" pitchFamily="34" charset="0"/>
            </a:rPr>
            <a:t>Autoritário</a:t>
          </a:r>
        </a:p>
      </dgm:t>
    </dgm:pt>
    <dgm:pt modelId="{F880D1B2-C980-4CC4-AFEE-561AD9A1AE12}" type="parTrans" cxnId="{D198F151-9321-4B56-8985-85951E82056C}">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5E0AF5F6-E6BA-4928-B003-D3D1BDBD3F5F}" type="sibTrans" cxnId="{D198F151-9321-4B56-8985-85951E82056C}">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E1390C9E-C305-4F4E-A69B-37828B5CE379}">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Desejo de superação</a:t>
          </a:r>
        </a:p>
      </dgm:t>
    </dgm:pt>
    <dgm:pt modelId="{C543500F-4460-4CF1-9C30-589BEA14F1B4}" type="parTrans" cxnId="{2C47C493-1277-45F9-B272-D1FA03A6C3D3}">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48799E51-283D-499F-9E0D-F8343EEF56F0}" type="sibTrans" cxnId="{2C47C493-1277-45F9-B272-D1FA03A6C3D3}">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495778F3-F0B3-4BF6-BC8D-DBB47A221B19}">
      <dgm:prSet phldrT="[Texto]" custT="1"/>
      <dgm:spPr/>
      <dgm:t>
        <a:bodyPr/>
        <a:lstStyle/>
        <a:p>
          <a:r>
            <a:rPr lang="pt-BR" sz="3600" b="1" dirty="0">
              <a:solidFill>
                <a:schemeClr val="tx1"/>
              </a:solidFill>
              <a:latin typeface="Calibri" panose="020F0502020204030204" pitchFamily="34" charset="0"/>
              <a:cs typeface="Calibri" panose="020F0502020204030204" pitchFamily="34" charset="0"/>
            </a:rPr>
            <a:t>Visionário</a:t>
          </a:r>
        </a:p>
      </dgm:t>
    </dgm:pt>
    <dgm:pt modelId="{15C9353D-EFBD-4102-8A1F-29B0728E78E8}" type="parTrans" cxnId="{7C6F15E7-DF15-4DFB-8423-6D01FC3091D9}">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78572070-6EE2-4918-8AE2-234C7E779655}" type="sibTrans" cxnId="{7C6F15E7-DF15-4DFB-8423-6D01FC3091D9}">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0B966C2C-70D2-41A6-A60E-CD57A493788A}">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Autoconfiança</a:t>
          </a:r>
        </a:p>
      </dgm:t>
    </dgm:pt>
    <dgm:pt modelId="{A7889B76-64C8-4BC7-8030-D654E29C0158}" type="parTrans" cxnId="{AF37AEB5-44FE-46D1-A06D-ADBC868B70F6}">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A61D3589-427D-4FCB-AFFC-1CF4CF717B91}" type="sibTrans" cxnId="{AF37AEB5-44FE-46D1-A06D-ADBC868B70F6}">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501D4CEB-A188-4AA6-BED3-CA79304410CD}">
      <dgm:prSet phldrT="[Texto]" custT="1"/>
      <dgm:spPr/>
      <dgm:t>
        <a:bodyPr/>
        <a:lstStyle/>
        <a:p>
          <a:r>
            <a:rPr lang="pt-BR" sz="3600" b="1" dirty="0">
              <a:solidFill>
                <a:schemeClr val="tx1"/>
              </a:solidFill>
              <a:latin typeface="Calibri" panose="020F0502020204030204" pitchFamily="34" charset="0"/>
              <a:cs typeface="Calibri" panose="020F0502020204030204" pitchFamily="34" charset="0"/>
            </a:rPr>
            <a:t>Democrático</a:t>
          </a:r>
        </a:p>
      </dgm:t>
    </dgm:pt>
    <dgm:pt modelId="{136F7BD9-BBFB-4BB8-A005-AB37328EF2F1}" type="parTrans" cxnId="{481E3465-B9D9-43F2-93D1-517C0AC60C26}">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96224CD1-3470-43A1-8C3A-CDA4529DA8C0}" type="sibTrans" cxnId="{481E3465-B9D9-43F2-93D1-517C0AC60C26}">
      <dgm:prSet/>
      <dgm:spPr/>
      <dgm:t>
        <a:bodyPr/>
        <a:lstStyle/>
        <a:p>
          <a:endParaRPr lang="pt-BR">
            <a:solidFill>
              <a:schemeClr val="tx1"/>
            </a:solidFill>
            <a:latin typeface="Calibri" panose="020F0502020204030204" pitchFamily="34" charset="0"/>
            <a:cs typeface="Calibri" panose="020F0502020204030204" pitchFamily="34" charset="0"/>
          </a:endParaRPr>
        </a:p>
      </dgm:t>
    </dgm:pt>
    <dgm:pt modelId="{5DFBB991-DDC5-47BC-AB21-807387761461}">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Colaboração</a:t>
          </a:r>
        </a:p>
      </dgm:t>
    </dgm:pt>
    <dgm:pt modelId="{F3C75D17-E93F-442D-9BB1-EA478F65C66F}" type="parTrans" cxnId="{3036F8B3-7ED0-4CAC-9333-4B02090CCA61}">
      <dgm:prSet/>
      <dgm:spPr/>
      <dgm:t>
        <a:bodyPr/>
        <a:lstStyle/>
        <a:p>
          <a:endParaRPr lang="pt-BR">
            <a:solidFill>
              <a:schemeClr val="tx1"/>
            </a:solidFill>
          </a:endParaRPr>
        </a:p>
      </dgm:t>
    </dgm:pt>
    <dgm:pt modelId="{22862A82-FB4A-44A6-9A3F-8E4093617B1C}" type="sibTrans" cxnId="{3036F8B3-7ED0-4CAC-9333-4B02090CCA61}">
      <dgm:prSet/>
      <dgm:spPr/>
      <dgm:t>
        <a:bodyPr/>
        <a:lstStyle/>
        <a:p>
          <a:endParaRPr lang="pt-BR">
            <a:solidFill>
              <a:schemeClr val="tx1"/>
            </a:solidFill>
          </a:endParaRPr>
        </a:p>
      </dgm:t>
    </dgm:pt>
    <dgm:pt modelId="{210C6B21-B30D-4D5E-A006-B8DCCDE73E9A}">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Iniciativa</a:t>
          </a:r>
        </a:p>
      </dgm:t>
    </dgm:pt>
    <dgm:pt modelId="{2B0EC6C4-76C8-499D-B712-8080A37E9DBE}" type="parTrans" cxnId="{BE7C7535-19EA-41C1-80EE-03F7B3043FBC}">
      <dgm:prSet/>
      <dgm:spPr/>
      <dgm:t>
        <a:bodyPr/>
        <a:lstStyle/>
        <a:p>
          <a:endParaRPr lang="pt-BR">
            <a:solidFill>
              <a:schemeClr val="tx1"/>
            </a:solidFill>
          </a:endParaRPr>
        </a:p>
      </dgm:t>
    </dgm:pt>
    <dgm:pt modelId="{D229B20C-B0FF-4628-AC2B-9B9B2420D2C5}" type="sibTrans" cxnId="{BE7C7535-19EA-41C1-80EE-03F7B3043FBC}">
      <dgm:prSet/>
      <dgm:spPr/>
      <dgm:t>
        <a:bodyPr/>
        <a:lstStyle/>
        <a:p>
          <a:endParaRPr lang="pt-BR">
            <a:solidFill>
              <a:schemeClr val="tx1"/>
            </a:solidFill>
          </a:endParaRPr>
        </a:p>
      </dgm:t>
    </dgm:pt>
    <dgm:pt modelId="{B7DF1007-B0CB-4E35-B301-BA7FF6949BF2}">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Autocontrole </a:t>
          </a:r>
        </a:p>
      </dgm:t>
    </dgm:pt>
    <dgm:pt modelId="{7D60FA8A-B406-4F7F-A2C7-20DFAB320667}" type="parTrans" cxnId="{EED292B8-918B-430E-A5BE-A177EDCB3186}">
      <dgm:prSet/>
      <dgm:spPr/>
      <dgm:t>
        <a:bodyPr/>
        <a:lstStyle/>
        <a:p>
          <a:endParaRPr lang="pt-BR">
            <a:solidFill>
              <a:schemeClr val="tx1"/>
            </a:solidFill>
          </a:endParaRPr>
        </a:p>
      </dgm:t>
    </dgm:pt>
    <dgm:pt modelId="{37F14303-47E5-4C62-9D2A-C916927D6C3F}" type="sibTrans" cxnId="{EED292B8-918B-430E-A5BE-A177EDCB3186}">
      <dgm:prSet/>
      <dgm:spPr/>
      <dgm:t>
        <a:bodyPr/>
        <a:lstStyle/>
        <a:p>
          <a:endParaRPr lang="pt-BR">
            <a:solidFill>
              <a:schemeClr val="tx1"/>
            </a:solidFill>
          </a:endParaRPr>
        </a:p>
      </dgm:t>
    </dgm:pt>
    <dgm:pt modelId="{48874A19-CA40-4EEC-8199-0F86CE2FA215}">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Empatia</a:t>
          </a:r>
        </a:p>
      </dgm:t>
    </dgm:pt>
    <dgm:pt modelId="{FDAC7C56-AF22-4E2C-AF9A-E6E4AF7B69A0}" type="parTrans" cxnId="{AAB474ED-F6DA-467E-AA21-849701F3F30E}">
      <dgm:prSet/>
      <dgm:spPr/>
      <dgm:t>
        <a:bodyPr/>
        <a:lstStyle/>
        <a:p>
          <a:endParaRPr lang="pt-BR">
            <a:solidFill>
              <a:schemeClr val="tx1"/>
            </a:solidFill>
          </a:endParaRPr>
        </a:p>
      </dgm:t>
    </dgm:pt>
    <dgm:pt modelId="{3930B6DE-CE57-4D17-A387-C75C2E859D29}" type="sibTrans" cxnId="{AAB474ED-F6DA-467E-AA21-849701F3F30E}">
      <dgm:prSet/>
      <dgm:spPr/>
      <dgm:t>
        <a:bodyPr/>
        <a:lstStyle/>
        <a:p>
          <a:endParaRPr lang="pt-BR">
            <a:solidFill>
              <a:schemeClr val="tx1"/>
            </a:solidFill>
          </a:endParaRPr>
        </a:p>
      </dgm:t>
    </dgm:pt>
    <dgm:pt modelId="{3756206A-EA24-4CB1-BE9D-9854BF550F13}">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Agente de mudanças</a:t>
          </a:r>
        </a:p>
      </dgm:t>
    </dgm:pt>
    <dgm:pt modelId="{887ACBA3-B1FA-42A3-9B8D-D8CBBFF8E6BF}" type="parTrans" cxnId="{CFA12619-52C7-4F3A-9292-5D7F36BB9EC6}">
      <dgm:prSet/>
      <dgm:spPr/>
      <dgm:t>
        <a:bodyPr/>
        <a:lstStyle/>
        <a:p>
          <a:endParaRPr lang="pt-BR">
            <a:solidFill>
              <a:schemeClr val="tx1"/>
            </a:solidFill>
          </a:endParaRPr>
        </a:p>
      </dgm:t>
    </dgm:pt>
    <dgm:pt modelId="{5961662D-916A-4367-A02F-6067167F0A56}" type="sibTrans" cxnId="{CFA12619-52C7-4F3A-9292-5D7F36BB9EC6}">
      <dgm:prSet/>
      <dgm:spPr/>
      <dgm:t>
        <a:bodyPr/>
        <a:lstStyle/>
        <a:p>
          <a:endParaRPr lang="pt-BR">
            <a:solidFill>
              <a:schemeClr val="tx1"/>
            </a:solidFill>
          </a:endParaRPr>
        </a:p>
      </dgm:t>
    </dgm:pt>
    <dgm:pt modelId="{D76CF953-A03E-436C-85F6-6B2E2E3325F5}">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Liderança de equipe</a:t>
          </a:r>
        </a:p>
      </dgm:t>
    </dgm:pt>
    <dgm:pt modelId="{BD2F9A59-8FB6-4FD0-9272-2334571BABC3}" type="parTrans" cxnId="{062B0AD8-E2C8-4094-9958-FF2FFBC90DD2}">
      <dgm:prSet/>
      <dgm:spPr/>
      <dgm:t>
        <a:bodyPr/>
        <a:lstStyle/>
        <a:p>
          <a:endParaRPr lang="pt-BR">
            <a:solidFill>
              <a:schemeClr val="tx1"/>
            </a:solidFill>
          </a:endParaRPr>
        </a:p>
      </dgm:t>
    </dgm:pt>
    <dgm:pt modelId="{6FF2899F-9C7E-4265-B1E3-C7D0BC462B88}" type="sibTrans" cxnId="{062B0AD8-E2C8-4094-9958-FF2FFBC90DD2}">
      <dgm:prSet/>
      <dgm:spPr/>
      <dgm:t>
        <a:bodyPr/>
        <a:lstStyle/>
        <a:p>
          <a:endParaRPr lang="pt-BR">
            <a:solidFill>
              <a:schemeClr val="tx1"/>
            </a:solidFill>
          </a:endParaRPr>
        </a:p>
      </dgm:t>
    </dgm:pt>
    <dgm:pt modelId="{067C9814-FB03-4405-8B18-E0E8E3652BEC}">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Comunicação</a:t>
          </a:r>
        </a:p>
      </dgm:t>
    </dgm:pt>
    <dgm:pt modelId="{2F0871EF-29D5-4452-BA52-57C2AB4A0C74}" type="parTrans" cxnId="{5D772415-B9CB-4C25-A0FD-595588EA3C20}">
      <dgm:prSet/>
      <dgm:spPr/>
      <dgm:t>
        <a:bodyPr/>
        <a:lstStyle/>
        <a:p>
          <a:endParaRPr lang="pt-BR">
            <a:solidFill>
              <a:schemeClr val="tx1"/>
            </a:solidFill>
          </a:endParaRPr>
        </a:p>
      </dgm:t>
    </dgm:pt>
    <dgm:pt modelId="{31AFFAC9-9417-4FF8-AE4A-B5C052CC9E8D}" type="sibTrans" cxnId="{5D772415-B9CB-4C25-A0FD-595588EA3C20}">
      <dgm:prSet/>
      <dgm:spPr/>
      <dgm:t>
        <a:bodyPr/>
        <a:lstStyle/>
        <a:p>
          <a:endParaRPr lang="pt-BR">
            <a:solidFill>
              <a:schemeClr val="tx1"/>
            </a:solidFill>
          </a:endParaRPr>
        </a:p>
      </dgm:t>
    </dgm:pt>
    <dgm:pt modelId="{AC195012-087C-4567-82B1-53BF574E35C8}" type="pres">
      <dgm:prSet presAssocID="{B1EFCE26-498D-453B-9A10-E3044B19E697}" presName="Name0" presStyleCnt="0">
        <dgm:presLayoutVars>
          <dgm:dir/>
          <dgm:animLvl val="lvl"/>
          <dgm:resizeHandles val="exact"/>
        </dgm:presLayoutVars>
      </dgm:prSet>
      <dgm:spPr/>
    </dgm:pt>
    <dgm:pt modelId="{E00614A5-B874-4B4B-A8F9-1BA9671B5AC4}" type="pres">
      <dgm:prSet presAssocID="{0CEF2AC2-67F3-4403-B774-0A98AC9F88D9}" presName="composite" presStyleCnt="0"/>
      <dgm:spPr/>
    </dgm:pt>
    <dgm:pt modelId="{6A4108FA-9152-4338-A6B4-CFDAD50E1272}" type="pres">
      <dgm:prSet presAssocID="{0CEF2AC2-67F3-4403-B774-0A98AC9F88D9}" presName="parTx" presStyleLbl="alignNode1" presStyleIdx="0" presStyleCnt="3">
        <dgm:presLayoutVars>
          <dgm:chMax val="0"/>
          <dgm:chPref val="0"/>
          <dgm:bulletEnabled val="1"/>
        </dgm:presLayoutVars>
      </dgm:prSet>
      <dgm:spPr/>
    </dgm:pt>
    <dgm:pt modelId="{DE6B1CF0-2A89-4D64-BA7C-6EE894AD177E}" type="pres">
      <dgm:prSet presAssocID="{0CEF2AC2-67F3-4403-B774-0A98AC9F88D9}" presName="desTx" presStyleLbl="alignAccFollowNode1" presStyleIdx="0" presStyleCnt="3">
        <dgm:presLayoutVars>
          <dgm:bulletEnabled val="1"/>
        </dgm:presLayoutVars>
      </dgm:prSet>
      <dgm:spPr/>
    </dgm:pt>
    <dgm:pt modelId="{0C3DAFBE-31EF-4643-B427-07B47F73E4F8}" type="pres">
      <dgm:prSet presAssocID="{5E0AF5F6-E6BA-4928-B003-D3D1BDBD3F5F}" presName="space" presStyleCnt="0"/>
      <dgm:spPr/>
    </dgm:pt>
    <dgm:pt modelId="{8C256880-638F-42CF-ADF3-D4C2A310CD50}" type="pres">
      <dgm:prSet presAssocID="{495778F3-F0B3-4BF6-BC8D-DBB47A221B19}" presName="composite" presStyleCnt="0"/>
      <dgm:spPr/>
    </dgm:pt>
    <dgm:pt modelId="{C384BE23-68FF-471D-9656-92CB0F2DA0D9}" type="pres">
      <dgm:prSet presAssocID="{495778F3-F0B3-4BF6-BC8D-DBB47A221B19}" presName="parTx" presStyleLbl="alignNode1" presStyleIdx="1" presStyleCnt="3">
        <dgm:presLayoutVars>
          <dgm:chMax val="0"/>
          <dgm:chPref val="0"/>
          <dgm:bulletEnabled val="1"/>
        </dgm:presLayoutVars>
      </dgm:prSet>
      <dgm:spPr/>
    </dgm:pt>
    <dgm:pt modelId="{5C009393-1B17-4D5D-AE60-158F0DA5CF03}" type="pres">
      <dgm:prSet presAssocID="{495778F3-F0B3-4BF6-BC8D-DBB47A221B19}" presName="desTx" presStyleLbl="alignAccFollowNode1" presStyleIdx="1" presStyleCnt="3">
        <dgm:presLayoutVars>
          <dgm:bulletEnabled val="1"/>
        </dgm:presLayoutVars>
      </dgm:prSet>
      <dgm:spPr/>
    </dgm:pt>
    <dgm:pt modelId="{C1A15294-C93D-44D0-A187-25AD3E442C6B}" type="pres">
      <dgm:prSet presAssocID="{78572070-6EE2-4918-8AE2-234C7E779655}" presName="space" presStyleCnt="0"/>
      <dgm:spPr/>
    </dgm:pt>
    <dgm:pt modelId="{6EA0B7B1-F999-4D6D-B466-C303FCCA0958}" type="pres">
      <dgm:prSet presAssocID="{501D4CEB-A188-4AA6-BED3-CA79304410CD}" presName="composite" presStyleCnt="0"/>
      <dgm:spPr/>
    </dgm:pt>
    <dgm:pt modelId="{98A827D8-E544-49EB-B440-851A75FDDAE0}" type="pres">
      <dgm:prSet presAssocID="{501D4CEB-A188-4AA6-BED3-CA79304410CD}" presName="parTx" presStyleLbl="alignNode1" presStyleIdx="2" presStyleCnt="3">
        <dgm:presLayoutVars>
          <dgm:chMax val="0"/>
          <dgm:chPref val="0"/>
          <dgm:bulletEnabled val="1"/>
        </dgm:presLayoutVars>
      </dgm:prSet>
      <dgm:spPr/>
    </dgm:pt>
    <dgm:pt modelId="{A48A629A-C85D-4C9A-9EBB-67D317459878}" type="pres">
      <dgm:prSet presAssocID="{501D4CEB-A188-4AA6-BED3-CA79304410CD}" presName="desTx" presStyleLbl="alignAccFollowNode1" presStyleIdx="2" presStyleCnt="3">
        <dgm:presLayoutVars>
          <dgm:bulletEnabled val="1"/>
        </dgm:presLayoutVars>
      </dgm:prSet>
      <dgm:spPr/>
    </dgm:pt>
  </dgm:ptLst>
  <dgm:cxnLst>
    <dgm:cxn modelId="{5D772415-B9CB-4C25-A0FD-595588EA3C20}" srcId="{501D4CEB-A188-4AA6-BED3-CA79304410CD}" destId="{067C9814-FB03-4405-8B18-E0E8E3652BEC}" srcOrd="2" destOrd="0" parTransId="{2F0871EF-29D5-4452-BA52-57C2AB4A0C74}" sibTransId="{31AFFAC9-9417-4FF8-AE4A-B5C052CC9E8D}"/>
    <dgm:cxn modelId="{CFA12619-52C7-4F3A-9292-5D7F36BB9EC6}" srcId="{495778F3-F0B3-4BF6-BC8D-DBB47A221B19}" destId="{3756206A-EA24-4CB1-BE9D-9854BF550F13}" srcOrd="2" destOrd="0" parTransId="{887ACBA3-B1FA-42A3-9B8D-D8CBBFF8E6BF}" sibTransId="{5961662D-916A-4367-A02F-6067167F0A56}"/>
    <dgm:cxn modelId="{72166523-7C47-4D49-BDF6-C3910DA51801}" type="presOf" srcId="{B1EFCE26-498D-453B-9A10-E3044B19E697}" destId="{AC195012-087C-4567-82B1-53BF574E35C8}" srcOrd="0" destOrd="0" presId="urn:microsoft.com/office/officeart/2005/8/layout/hList1"/>
    <dgm:cxn modelId="{78DCAA32-1FA0-4697-AE12-FDD2DFC8785E}" type="presOf" srcId="{495778F3-F0B3-4BF6-BC8D-DBB47A221B19}" destId="{C384BE23-68FF-471D-9656-92CB0F2DA0D9}" srcOrd="0" destOrd="0" presId="urn:microsoft.com/office/officeart/2005/8/layout/hList1"/>
    <dgm:cxn modelId="{BE7C7535-19EA-41C1-80EE-03F7B3043FBC}" srcId="{0CEF2AC2-67F3-4403-B774-0A98AC9F88D9}" destId="{210C6B21-B30D-4D5E-A006-B8DCCDE73E9A}" srcOrd="1" destOrd="0" parTransId="{2B0EC6C4-76C8-499D-B712-8080A37E9DBE}" sibTransId="{D229B20C-B0FF-4628-AC2B-9B9B2420D2C5}"/>
    <dgm:cxn modelId="{1592415D-752F-4087-B172-0DA59756B3FA}" type="presOf" srcId="{48874A19-CA40-4EEC-8199-0F86CE2FA215}" destId="{5C009393-1B17-4D5D-AE60-158F0DA5CF03}" srcOrd="0" destOrd="1" presId="urn:microsoft.com/office/officeart/2005/8/layout/hList1"/>
    <dgm:cxn modelId="{481E3465-B9D9-43F2-93D1-517C0AC60C26}" srcId="{B1EFCE26-498D-453B-9A10-E3044B19E697}" destId="{501D4CEB-A188-4AA6-BED3-CA79304410CD}" srcOrd="2" destOrd="0" parTransId="{136F7BD9-BBFB-4BB8-A005-AB37328EF2F1}" sibTransId="{96224CD1-3470-43A1-8C3A-CDA4529DA8C0}"/>
    <dgm:cxn modelId="{7CF6A747-0994-4FAC-9580-A8FAB9185008}" type="presOf" srcId="{0CEF2AC2-67F3-4403-B774-0A98AC9F88D9}" destId="{6A4108FA-9152-4338-A6B4-CFDAD50E1272}" srcOrd="0" destOrd="0" presId="urn:microsoft.com/office/officeart/2005/8/layout/hList1"/>
    <dgm:cxn modelId="{D198F151-9321-4B56-8985-85951E82056C}" srcId="{B1EFCE26-498D-453B-9A10-E3044B19E697}" destId="{0CEF2AC2-67F3-4403-B774-0A98AC9F88D9}" srcOrd="0" destOrd="0" parTransId="{F880D1B2-C980-4CC4-AFEE-561AD9A1AE12}" sibTransId="{5E0AF5F6-E6BA-4928-B003-D3D1BDBD3F5F}"/>
    <dgm:cxn modelId="{BCA3A07D-E07C-4786-9C0F-9B7B25ACB56E}" type="presOf" srcId="{E1390C9E-C305-4F4E-A69B-37828B5CE379}" destId="{DE6B1CF0-2A89-4D64-BA7C-6EE894AD177E}" srcOrd="0" destOrd="0" presId="urn:microsoft.com/office/officeart/2005/8/layout/hList1"/>
    <dgm:cxn modelId="{FBB85191-9AFE-41FD-8091-CCB9A62BC9EC}" type="presOf" srcId="{D76CF953-A03E-436C-85F6-6B2E2E3325F5}" destId="{A48A629A-C85D-4C9A-9EBB-67D317459878}" srcOrd="0" destOrd="1" presId="urn:microsoft.com/office/officeart/2005/8/layout/hList1"/>
    <dgm:cxn modelId="{2C47C493-1277-45F9-B272-D1FA03A6C3D3}" srcId="{0CEF2AC2-67F3-4403-B774-0A98AC9F88D9}" destId="{E1390C9E-C305-4F4E-A69B-37828B5CE379}" srcOrd="0" destOrd="0" parTransId="{C543500F-4460-4CF1-9C30-589BEA14F1B4}" sibTransId="{48799E51-283D-499F-9E0D-F8343EEF56F0}"/>
    <dgm:cxn modelId="{3891CE9E-428E-4242-9B9C-39FC327BC417}" type="presOf" srcId="{3756206A-EA24-4CB1-BE9D-9854BF550F13}" destId="{5C009393-1B17-4D5D-AE60-158F0DA5CF03}" srcOrd="0" destOrd="2" presId="urn:microsoft.com/office/officeart/2005/8/layout/hList1"/>
    <dgm:cxn modelId="{ADBD58A1-4B97-4EE1-964E-62F6D3E74796}" type="presOf" srcId="{501D4CEB-A188-4AA6-BED3-CA79304410CD}" destId="{98A827D8-E544-49EB-B440-851A75FDDAE0}" srcOrd="0" destOrd="0" presId="urn:microsoft.com/office/officeart/2005/8/layout/hList1"/>
    <dgm:cxn modelId="{3036F8B3-7ED0-4CAC-9333-4B02090CCA61}" srcId="{501D4CEB-A188-4AA6-BED3-CA79304410CD}" destId="{5DFBB991-DDC5-47BC-AB21-807387761461}" srcOrd="0" destOrd="0" parTransId="{F3C75D17-E93F-442D-9BB1-EA478F65C66F}" sibTransId="{22862A82-FB4A-44A6-9A3F-8E4093617B1C}"/>
    <dgm:cxn modelId="{AF37AEB5-44FE-46D1-A06D-ADBC868B70F6}" srcId="{495778F3-F0B3-4BF6-BC8D-DBB47A221B19}" destId="{0B966C2C-70D2-41A6-A60E-CD57A493788A}" srcOrd="0" destOrd="0" parTransId="{A7889B76-64C8-4BC7-8030-D654E29C0158}" sibTransId="{A61D3589-427D-4FCB-AFFC-1CF4CF717B91}"/>
    <dgm:cxn modelId="{EED292B8-918B-430E-A5BE-A177EDCB3186}" srcId="{0CEF2AC2-67F3-4403-B774-0A98AC9F88D9}" destId="{B7DF1007-B0CB-4E35-B301-BA7FF6949BF2}" srcOrd="2" destOrd="0" parTransId="{7D60FA8A-B406-4F7F-A2C7-20DFAB320667}" sibTransId="{37F14303-47E5-4C62-9D2A-C916927D6C3F}"/>
    <dgm:cxn modelId="{253F0BBB-5869-45D3-88D2-E14724A71BC8}" type="presOf" srcId="{067C9814-FB03-4405-8B18-E0E8E3652BEC}" destId="{A48A629A-C85D-4C9A-9EBB-67D317459878}" srcOrd="0" destOrd="2" presId="urn:microsoft.com/office/officeart/2005/8/layout/hList1"/>
    <dgm:cxn modelId="{062B0AD8-E2C8-4094-9958-FF2FFBC90DD2}" srcId="{501D4CEB-A188-4AA6-BED3-CA79304410CD}" destId="{D76CF953-A03E-436C-85F6-6B2E2E3325F5}" srcOrd="1" destOrd="0" parTransId="{BD2F9A59-8FB6-4FD0-9272-2334571BABC3}" sibTransId="{6FF2899F-9C7E-4265-B1E3-C7D0BC462B88}"/>
    <dgm:cxn modelId="{69CECDD8-0B30-4D3E-A0F0-49100C2435BC}" type="presOf" srcId="{B7DF1007-B0CB-4E35-B301-BA7FF6949BF2}" destId="{DE6B1CF0-2A89-4D64-BA7C-6EE894AD177E}" srcOrd="0" destOrd="2" presId="urn:microsoft.com/office/officeart/2005/8/layout/hList1"/>
    <dgm:cxn modelId="{CDE33DDB-66F5-4A25-8F73-3BAF1263DE8F}" type="presOf" srcId="{0B966C2C-70D2-41A6-A60E-CD57A493788A}" destId="{5C009393-1B17-4D5D-AE60-158F0DA5CF03}" srcOrd="0" destOrd="0" presId="urn:microsoft.com/office/officeart/2005/8/layout/hList1"/>
    <dgm:cxn modelId="{5A8ACBDB-EFB8-4422-B609-93C77885A5A8}" type="presOf" srcId="{210C6B21-B30D-4D5E-A006-B8DCCDE73E9A}" destId="{DE6B1CF0-2A89-4D64-BA7C-6EE894AD177E}" srcOrd="0" destOrd="1" presId="urn:microsoft.com/office/officeart/2005/8/layout/hList1"/>
    <dgm:cxn modelId="{D42DB5DF-27FC-4F73-A11E-59366027F738}" type="presOf" srcId="{5DFBB991-DDC5-47BC-AB21-807387761461}" destId="{A48A629A-C85D-4C9A-9EBB-67D317459878}" srcOrd="0" destOrd="0" presId="urn:microsoft.com/office/officeart/2005/8/layout/hList1"/>
    <dgm:cxn modelId="{7C6F15E7-DF15-4DFB-8423-6D01FC3091D9}" srcId="{B1EFCE26-498D-453B-9A10-E3044B19E697}" destId="{495778F3-F0B3-4BF6-BC8D-DBB47A221B19}" srcOrd="1" destOrd="0" parTransId="{15C9353D-EFBD-4102-8A1F-29B0728E78E8}" sibTransId="{78572070-6EE2-4918-8AE2-234C7E779655}"/>
    <dgm:cxn modelId="{AAB474ED-F6DA-467E-AA21-849701F3F30E}" srcId="{495778F3-F0B3-4BF6-BC8D-DBB47A221B19}" destId="{48874A19-CA40-4EEC-8199-0F86CE2FA215}" srcOrd="1" destOrd="0" parTransId="{FDAC7C56-AF22-4E2C-AF9A-E6E4AF7B69A0}" sibTransId="{3930B6DE-CE57-4D17-A387-C75C2E859D29}"/>
    <dgm:cxn modelId="{79C663CE-6E31-4963-BBC6-C26880EBCC50}" type="presParOf" srcId="{AC195012-087C-4567-82B1-53BF574E35C8}" destId="{E00614A5-B874-4B4B-A8F9-1BA9671B5AC4}" srcOrd="0" destOrd="0" presId="urn:microsoft.com/office/officeart/2005/8/layout/hList1"/>
    <dgm:cxn modelId="{004879A8-A889-41BF-92AC-9AF3A1CF1EA8}" type="presParOf" srcId="{E00614A5-B874-4B4B-A8F9-1BA9671B5AC4}" destId="{6A4108FA-9152-4338-A6B4-CFDAD50E1272}" srcOrd="0" destOrd="0" presId="urn:microsoft.com/office/officeart/2005/8/layout/hList1"/>
    <dgm:cxn modelId="{07B7191A-A272-41AE-97E2-7C68B50CCCAD}" type="presParOf" srcId="{E00614A5-B874-4B4B-A8F9-1BA9671B5AC4}" destId="{DE6B1CF0-2A89-4D64-BA7C-6EE894AD177E}" srcOrd="1" destOrd="0" presId="urn:microsoft.com/office/officeart/2005/8/layout/hList1"/>
    <dgm:cxn modelId="{371E83CC-5F8E-4ECB-A30A-8BC80489C2D5}" type="presParOf" srcId="{AC195012-087C-4567-82B1-53BF574E35C8}" destId="{0C3DAFBE-31EF-4643-B427-07B47F73E4F8}" srcOrd="1" destOrd="0" presId="urn:microsoft.com/office/officeart/2005/8/layout/hList1"/>
    <dgm:cxn modelId="{A60F8EBD-1635-4504-B700-3AD4858C9D9F}" type="presParOf" srcId="{AC195012-087C-4567-82B1-53BF574E35C8}" destId="{8C256880-638F-42CF-ADF3-D4C2A310CD50}" srcOrd="2" destOrd="0" presId="urn:microsoft.com/office/officeart/2005/8/layout/hList1"/>
    <dgm:cxn modelId="{49AA45C4-75DE-4435-9B52-65BC88BC8557}" type="presParOf" srcId="{8C256880-638F-42CF-ADF3-D4C2A310CD50}" destId="{C384BE23-68FF-471D-9656-92CB0F2DA0D9}" srcOrd="0" destOrd="0" presId="urn:microsoft.com/office/officeart/2005/8/layout/hList1"/>
    <dgm:cxn modelId="{131674BC-7F42-4513-BE11-C0778AA81552}" type="presParOf" srcId="{8C256880-638F-42CF-ADF3-D4C2A310CD50}" destId="{5C009393-1B17-4D5D-AE60-158F0DA5CF03}" srcOrd="1" destOrd="0" presId="urn:microsoft.com/office/officeart/2005/8/layout/hList1"/>
    <dgm:cxn modelId="{7071C761-2B01-41EA-A5FF-740DD64CE084}" type="presParOf" srcId="{AC195012-087C-4567-82B1-53BF574E35C8}" destId="{C1A15294-C93D-44D0-A187-25AD3E442C6B}" srcOrd="3" destOrd="0" presId="urn:microsoft.com/office/officeart/2005/8/layout/hList1"/>
    <dgm:cxn modelId="{02A7A541-38A8-4234-8B62-2879A47001CC}" type="presParOf" srcId="{AC195012-087C-4567-82B1-53BF574E35C8}" destId="{6EA0B7B1-F999-4D6D-B466-C303FCCA0958}" srcOrd="4" destOrd="0" presId="urn:microsoft.com/office/officeart/2005/8/layout/hList1"/>
    <dgm:cxn modelId="{5353CDDF-A609-406C-8340-4840532B7DC3}" type="presParOf" srcId="{6EA0B7B1-F999-4D6D-B466-C303FCCA0958}" destId="{98A827D8-E544-49EB-B440-851A75FDDAE0}" srcOrd="0" destOrd="0" presId="urn:microsoft.com/office/officeart/2005/8/layout/hList1"/>
    <dgm:cxn modelId="{04A015DD-89A1-497F-8819-CC6AD8D71EB6}" type="presParOf" srcId="{6EA0B7B1-F999-4D6D-B466-C303FCCA0958}" destId="{A48A629A-C85D-4C9A-9EBB-67D31745987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EFCE26-498D-453B-9A10-E3044B19E69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pt-BR"/>
        </a:p>
      </dgm:t>
    </dgm:pt>
    <dgm:pt modelId="{495778F3-F0B3-4BF6-BC8D-DBB47A221B19}">
      <dgm:prSet phldrT="[Texto]" custT="1"/>
      <dgm:spPr/>
      <dgm:t>
        <a:bodyPr/>
        <a:lstStyle/>
        <a:p>
          <a:r>
            <a:rPr lang="pt-BR" sz="3600" b="1" i="0" dirty="0">
              <a:solidFill>
                <a:schemeClr val="tx1"/>
              </a:solidFill>
              <a:latin typeface="Calibri" panose="020F0502020204030204" pitchFamily="34" charset="0"/>
              <a:cs typeface="Calibri" panose="020F0502020204030204" pitchFamily="34" charset="0"/>
            </a:rPr>
            <a:t>Afetivo</a:t>
          </a:r>
        </a:p>
      </dgm:t>
    </dgm:pt>
    <dgm:pt modelId="{15C9353D-EFBD-4102-8A1F-29B0728E78E8}" type="parTrans" cxnId="{7C6F15E7-DF15-4DFB-8423-6D01FC3091D9}">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78572070-6EE2-4918-8AE2-234C7E779655}" type="sibTrans" cxnId="{7C6F15E7-DF15-4DFB-8423-6D01FC3091D9}">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0B966C2C-70D2-41A6-A60E-CD57A493788A}">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Responsabilidade</a:t>
          </a:r>
        </a:p>
      </dgm:t>
    </dgm:pt>
    <dgm:pt modelId="{A7889B76-64C8-4BC7-8030-D654E29C0158}" type="parTrans" cxnId="{AF37AEB5-44FE-46D1-A06D-ADBC868B70F6}">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A61D3589-427D-4FCB-AFFC-1CF4CF717B91}" type="sibTrans" cxnId="{AF37AEB5-44FE-46D1-A06D-ADBC868B70F6}">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501D4CEB-A188-4AA6-BED3-CA79304410CD}">
      <dgm:prSet phldrT="[Texto]" custT="1"/>
      <dgm:spPr/>
      <dgm:t>
        <a:bodyPr/>
        <a:lstStyle/>
        <a:p>
          <a:r>
            <a:rPr lang="pt-BR" sz="3600" b="1" i="0" dirty="0">
              <a:solidFill>
                <a:schemeClr val="tx1"/>
              </a:solidFill>
              <a:latin typeface="Calibri" panose="020F0502020204030204" pitchFamily="34" charset="0"/>
              <a:cs typeface="Calibri" panose="020F0502020204030204" pitchFamily="34" charset="0"/>
            </a:rPr>
            <a:t>Coach</a:t>
          </a:r>
        </a:p>
      </dgm:t>
    </dgm:pt>
    <dgm:pt modelId="{136F7BD9-BBFB-4BB8-A005-AB37328EF2F1}" type="parTrans" cxnId="{481E3465-B9D9-43F2-93D1-517C0AC60C26}">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96224CD1-3470-43A1-8C3A-CDA4529DA8C0}" type="sibTrans" cxnId="{481E3465-B9D9-43F2-93D1-517C0AC60C26}">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A8E385CC-6BB4-49DA-AD05-63A873E74803}">
      <dgm:prSet custT="1"/>
      <dgm:spPr/>
      <dgm:t>
        <a:bodyPr/>
        <a:lstStyle/>
        <a:p>
          <a:r>
            <a:rPr lang="pt-BR" sz="3200" dirty="0">
              <a:solidFill>
                <a:schemeClr val="tx1"/>
              </a:solidFill>
              <a:latin typeface="Calibri" panose="020F0502020204030204" pitchFamily="34" charset="0"/>
              <a:cs typeface="Calibri" panose="020F0502020204030204" pitchFamily="34" charset="0"/>
            </a:rPr>
            <a:t>Desenvolvimento da equipe</a:t>
          </a:r>
        </a:p>
      </dgm:t>
    </dgm:pt>
    <dgm:pt modelId="{02BD6871-68FA-4D9F-A42D-ED076FB7A131}" type="parTrans" cxnId="{8C8FADC0-4182-40AA-9E26-04DACB463099}">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4E2CF101-1CAD-4355-A4E5-D502B7BBD516}" type="sibTrans" cxnId="{8C8FADC0-4182-40AA-9E26-04DACB463099}">
      <dgm:prSet/>
      <dgm:spPr/>
      <dgm:t>
        <a:bodyPr/>
        <a:lstStyle/>
        <a:p>
          <a:endParaRPr lang="pt-BR" sz="3600">
            <a:solidFill>
              <a:schemeClr val="tx1"/>
            </a:solidFill>
            <a:latin typeface="Calibri" panose="020F0502020204030204" pitchFamily="34" charset="0"/>
            <a:cs typeface="Calibri" panose="020F0502020204030204" pitchFamily="34" charset="0"/>
          </a:endParaRPr>
        </a:p>
      </dgm:t>
    </dgm:pt>
    <dgm:pt modelId="{C769F70E-69B3-453F-B4C7-FE204187CD08}">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Empatia</a:t>
          </a:r>
        </a:p>
      </dgm:t>
    </dgm:pt>
    <dgm:pt modelId="{D2CF7961-D85A-4AAD-948C-9F11CF37FD53}" type="parTrans" cxnId="{0E637BF0-AAB0-43C4-84E9-AA1E931A28F4}">
      <dgm:prSet/>
      <dgm:spPr/>
      <dgm:t>
        <a:bodyPr/>
        <a:lstStyle/>
        <a:p>
          <a:endParaRPr lang="pt-BR" sz="3600">
            <a:solidFill>
              <a:schemeClr val="tx1"/>
            </a:solidFill>
          </a:endParaRPr>
        </a:p>
      </dgm:t>
    </dgm:pt>
    <dgm:pt modelId="{DD35D90F-3F4C-4F26-BB56-9D95DC393D26}" type="sibTrans" cxnId="{0E637BF0-AAB0-43C4-84E9-AA1E931A28F4}">
      <dgm:prSet/>
      <dgm:spPr/>
      <dgm:t>
        <a:bodyPr/>
        <a:lstStyle/>
        <a:p>
          <a:endParaRPr lang="pt-BR" sz="3600">
            <a:solidFill>
              <a:schemeClr val="tx1"/>
            </a:solidFill>
          </a:endParaRPr>
        </a:p>
      </dgm:t>
    </dgm:pt>
    <dgm:pt modelId="{27C84115-D69A-4CEA-AB47-0E322C6CF47B}">
      <dgm:prSet phldrT="[Texto]" custT="1"/>
      <dgm:spPr/>
      <dgm:t>
        <a:bodyPr/>
        <a:lstStyle/>
        <a:p>
          <a:r>
            <a:rPr lang="pt-BR" sz="3600" b="1" i="0" dirty="0">
              <a:solidFill>
                <a:schemeClr val="tx1"/>
              </a:solidFill>
              <a:latin typeface="Calibri" panose="020F0502020204030204" pitchFamily="34" charset="0"/>
              <a:cs typeface="Calibri" panose="020F0502020204030204" pitchFamily="34" charset="0"/>
            </a:rPr>
            <a:t>Modelador</a:t>
          </a:r>
        </a:p>
      </dgm:t>
    </dgm:pt>
    <dgm:pt modelId="{DAB0AC52-3200-4C89-965C-A966C191E04C}" type="parTrans" cxnId="{B0510F51-BABD-492D-B4EE-5122310DCC8C}">
      <dgm:prSet/>
      <dgm:spPr/>
      <dgm:t>
        <a:bodyPr/>
        <a:lstStyle/>
        <a:p>
          <a:endParaRPr lang="pt-BR" sz="3600">
            <a:solidFill>
              <a:schemeClr val="tx1"/>
            </a:solidFill>
          </a:endParaRPr>
        </a:p>
      </dgm:t>
    </dgm:pt>
    <dgm:pt modelId="{D1DC3E2D-0D28-4486-A295-1694A5419D71}" type="sibTrans" cxnId="{B0510F51-BABD-492D-B4EE-5122310DCC8C}">
      <dgm:prSet/>
      <dgm:spPr/>
      <dgm:t>
        <a:bodyPr/>
        <a:lstStyle/>
        <a:p>
          <a:endParaRPr lang="pt-BR" sz="3600">
            <a:solidFill>
              <a:schemeClr val="tx1"/>
            </a:solidFill>
          </a:endParaRPr>
        </a:p>
      </dgm:t>
    </dgm:pt>
    <dgm:pt modelId="{AD0A1DF9-A16C-436A-8342-DDE453ABB9AD}">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Relacionamento</a:t>
          </a:r>
        </a:p>
      </dgm:t>
    </dgm:pt>
    <dgm:pt modelId="{466B5D89-99C6-4236-A574-E94AC7250CB7}" type="parTrans" cxnId="{605FC70D-19DC-4336-8F0D-367854C95010}">
      <dgm:prSet/>
      <dgm:spPr/>
      <dgm:t>
        <a:bodyPr/>
        <a:lstStyle/>
        <a:p>
          <a:endParaRPr lang="pt-BR">
            <a:solidFill>
              <a:schemeClr val="tx1"/>
            </a:solidFill>
          </a:endParaRPr>
        </a:p>
      </dgm:t>
    </dgm:pt>
    <dgm:pt modelId="{DE68E255-4BF2-4BCF-AB7A-337F8C00C641}" type="sibTrans" cxnId="{605FC70D-19DC-4336-8F0D-367854C95010}">
      <dgm:prSet/>
      <dgm:spPr/>
      <dgm:t>
        <a:bodyPr/>
        <a:lstStyle/>
        <a:p>
          <a:endParaRPr lang="pt-BR">
            <a:solidFill>
              <a:schemeClr val="tx1"/>
            </a:solidFill>
          </a:endParaRPr>
        </a:p>
      </dgm:t>
    </dgm:pt>
    <dgm:pt modelId="{4AC1CFD3-0598-4087-9D93-2CEA53E0ABEC}">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Comunicação </a:t>
          </a:r>
        </a:p>
      </dgm:t>
    </dgm:pt>
    <dgm:pt modelId="{4B95E6CB-2242-4C83-86A8-EF789224DFAB}" type="parTrans" cxnId="{CA1638AF-8811-457D-A6EE-115E3D6B0D59}">
      <dgm:prSet/>
      <dgm:spPr/>
      <dgm:t>
        <a:bodyPr/>
        <a:lstStyle/>
        <a:p>
          <a:endParaRPr lang="pt-BR">
            <a:solidFill>
              <a:schemeClr val="tx1"/>
            </a:solidFill>
          </a:endParaRPr>
        </a:p>
      </dgm:t>
    </dgm:pt>
    <dgm:pt modelId="{C122609F-FE5F-4257-A0F1-BCCBEFCF954C}" type="sibTrans" cxnId="{CA1638AF-8811-457D-A6EE-115E3D6B0D59}">
      <dgm:prSet/>
      <dgm:spPr/>
      <dgm:t>
        <a:bodyPr/>
        <a:lstStyle/>
        <a:p>
          <a:endParaRPr lang="pt-BR">
            <a:solidFill>
              <a:schemeClr val="tx1"/>
            </a:solidFill>
          </a:endParaRPr>
        </a:p>
      </dgm:t>
    </dgm:pt>
    <dgm:pt modelId="{7478BD3D-369D-41A0-B08E-B4B252FB3106}">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Desejo de superação</a:t>
          </a:r>
        </a:p>
      </dgm:t>
    </dgm:pt>
    <dgm:pt modelId="{6E5B4FDF-C2AD-42E6-A7D4-421DA43E7CE8}" type="parTrans" cxnId="{C4644CDF-6A90-40A0-90AD-AD836EF1DD96}">
      <dgm:prSet/>
      <dgm:spPr/>
      <dgm:t>
        <a:bodyPr/>
        <a:lstStyle/>
        <a:p>
          <a:endParaRPr lang="pt-BR">
            <a:solidFill>
              <a:schemeClr val="tx1"/>
            </a:solidFill>
          </a:endParaRPr>
        </a:p>
      </dgm:t>
    </dgm:pt>
    <dgm:pt modelId="{C20A35F7-A4D5-4C01-94AD-BF16E745382D}" type="sibTrans" cxnId="{C4644CDF-6A90-40A0-90AD-AD836EF1DD96}">
      <dgm:prSet/>
      <dgm:spPr/>
      <dgm:t>
        <a:bodyPr/>
        <a:lstStyle/>
        <a:p>
          <a:endParaRPr lang="pt-BR">
            <a:solidFill>
              <a:schemeClr val="tx1"/>
            </a:solidFill>
          </a:endParaRPr>
        </a:p>
      </dgm:t>
    </dgm:pt>
    <dgm:pt modelId="{D1342EA3-61C6-4FEB-8B74-5F353FBE8030}">
      <dgm:prSet phldrT="[Texto]" custT="1"/>
      <dgm:spPr/>
      <dgm:t>
        <a:bodyPr/>
        <a:lstStyle/>
        <a:p>
          <a:r>
            <a:rPr lang="pt-BR" sz="3200" dirty="0">
              <a:solidFill>
                <a:schemeClr val="tx1"/>
              </a:solidFill>
              <a:latin typeface="Calibri" panose="020F0502020204030204" pitchFamily="34" charset="0"/>
              <a:cs typeface="Calibri" panose="020F0502020204030204" pitchFamily="34" charset="0"/>
            </a:rPr>
            <a:t>Iniciativa</a:t>
          </a:r>
        </a:p>
      </dgm:t>
    </dgm:pt>
    <dgm:pt modelId="{105C126A-AC96-4DC2-A30E-4DE6E8C28842}" type="parTrans" cxnId="{C2EC8EA8-17BA-470E-9B11-EB0D193EC6DF}">
      <dgm:prSet/>
      <dgm:spPr/>
      <dgm:t>
        <a:bodyPr/>
        <a:lstStyle/>
        <a:p>
          <a:endParaRPr lang="pt-BR">
            <a:solidFill>
              <a:schemeClr val="tx1"/>
            </a:solidFill>
          </a:endParaRPr>
        </a:p>
      </dgm:t>
    </dgm:pt>
    <dgm:pt modelId="{26FA35F1-7B42-4967-9D57-7EAF01ADE886}" type="sibTrans" cxnId="{C2EC8EA8-17BA-470E-9B11-EB0D193EC6DF}">
      <dgm:prSet/>
      <dgm:spPr/>
      <dgm:t>
        <a:bodyPr/>
        <a:lstStyle/>
        <a:p>
          <a:endParaRPr lang="pt-BR">
            <a:solidFill>
              <a:schemeClr val="tx1"/>
            </a:solidFill>
          </a:endParaRPr>
        </a:p>
      </dgm:t>
    </dgm:pt>
    <dgm:pt modelId="{1AEC2E3B-AD01-4BCB-98D8-F76B737647B0}">
      <dgm:prSet custT="1"/>
      <dgm:spPr/>
      <dgm:t>
        <a:bodyPr/>
        <a:lstStyle/>
        <a:p>
          <a:r>
            <a:rPr lang="pt-BR" sz="3200" dirty="0">
              <a:solidFill>
                <a:schemeClr val="tx1"/>
              </a:solidFill>
              <a:latin typeface="Calibri" panose="020F0502020204030204" pitchFamily="34" charset="0"/>
              <a:cs typeface="Calibri" panose="020F0502020204030204" pitchFamily="34" charset="0"/>
            </a:rPr>
            <a:t>Empatia</a:t>
          </a:r>
        </a:p>
      </dgm:t>
    </dgm:pt>
    <dgm:pt modelId="{B420E766-2DE0-475B-840C-3764670BA2EF}" type="parTrans" cxnId="{DC26AC2B-28E4-4CC1-A111-5A3C2A0807C9}">
      <dgm:prSet/>
      <dgm:spPr/>
      <dgm:t>
        <a:bodyPr/>
        <a:lstStyle/>
        <a:p>
          <a:endParaRPr lang="pt-BR">
            <a:solidFill>
              <a:schemeClr val="tx1"/>
            </a:solidFill>
          </a:endParaRPr>
        </a:p>
      </dgm:t>
    </dgm:pt>
    <dgm:pt modelId="{E82B0E68-82E9-4510-B3DC-15E4075CDF75}" type="sibTrans" cxnId="{DC26AC2B-28E4-4CC1-A111-5A3C2A0807C9}">
      <dgm:prSet/>
      <dgm:spPr/>
      <dgm:t>
        <a:bodyPr/>
        <a:lstStyle/>
        <a:p>
          <a:endParaRPr lang="pt-BR">
            <a:solidFill>
              <a:schemeClr val="tx1"/>
            </a:solidFill>
          </a:endParaRPr>
        </a:p>
      </dgm:t>
    </dgm:pt>
    <dgm:pt modelId="{991D0F4C-D087-49C3-83E9-EEF2B8D4C455}">
      <dgm:prSet custT="1"/>
      <dgm:spPr/>
      <dgm:t>
        <a:bodyPr/>
        <a:lstStyle/>
        <a:p>
          <a:r>
            <a:rPr lang="pt-BR" sz="3200" dirty="0">
              <a:solidFill>
                <a:schemeClr val="tx1"/>
              </a:solidFill>
              <a:latin typeface="Calibri" panose="020F0502020204030204" pitchFamily="34" charset="0"/>
              <a:cs typeface="Calibri" panose="020F0502020204030204" pitchFamily="34" charset="0"/>
            </a:rPr>
            <a:t>Autoconsciência </a:t>
          </a:r>
        </a:p>
      </dgm:t>
    </dgm:pt>
    <dgm:pt modelId="{530666DA-8937-4C78-A965-76DA417E2583}" type="parTrans" cxnId="{A87D0AD6-759A-416E-85C8-67D8383FC1E2}">
      <dgm:prSet/>
      <dgm:spPr/>
      <dgm:t>
        <a:bodyPr/>
        <a:lstStyle/>
        <a:p>
          <a:endParaRPr lang="pt-BR">
            <a:solidFill>
              <a:schemeClr val="tx1"/>
            </a:solidFill>
          </a:endParaRPr>
        </a:p>
      </dgm:t>
    </dgm:pt>
    <dgm:pt modelId="{F59E2A2C-FB94-408D-832E-3C84236DED28}" type="sibTrans" cxnId="{A87D0AD6-759A-416E-85C8-67D8383FC1E2}">
      <dgm:prSet/>
      <dgm:spPr/>
      <dgm:t>
        <a:bodyPr/>
        <a:lstStyle/>
        <a:p>
          <a:endParaRPr lang="pt-BR">
            <a:solidFill>
              <a:schemeClr val="tx1"/>
            </a:solidFill>
          </a:endParaRPr>
        </a:p>
      </dgm:t>
    </dgm:pt>
    <dgm:pt modelId="{AC195012-087C-4567-82B1-53BF574E35C8}" type="pres">
      <dgm:prSet presAssocID="{B1EFCE26-498D-453B-9A10-E3044B19E697}" presName="Name0" presStyleCnt="0">
        <dgm:presLayoutVars>
          <dgm:dir/>
          <dgm:animLvl val="lvl"/>
          <dgm:resizeHandles val="exact"/>
        </dgm:presLayoutVars>
      </dgm:prSet>
      <dgm:spPr/>
    </dgm:pt>
    <dgm:pt modelId="{8C256880-638F-42CF-ADF3-D4C2A310CD50}" type="pres">
      <dgm:prSet presAssocID="{495778F3-F0B3-4BF6-BC8D-DBB47A221B19}" presName="composite" presStyleCnt="0"/>
      <dgm:spPr/>
    </dgm:pt>
    <dgm:pt modelId="{C384BE23-68FF-471D-9656-92CB0F2DA0D9}" type="pres">
      <dgm:prSet presAssocID="{495778F3-F0B3-4BF6-BC8D-DBB47A221B19}" presName="parTx" presStyleLbl="alignNode1" presStyleIdx="0" presStyleCnt="3">
        <dgm:presLayoutVars>
          <dgm:chMax val="0"/>
          <dgm:chPref val="0"/>
          <dgm:bulletEnabled val="1"/>
        </dgm:presLayoutVars>
      </dgm:prSet>
      <dgm:spPr/>
    </dgm:pt>
    <dgm:pt modelId="{5C009393-1B17-4D5D-AE60-158F0DA5CF03}" type="pres">
      <dgm:prSet presAssocID="{495778F3-F0B3-4BF6-BC8D-DBB47A221B19}" presName="desTx" presStyleLbl="alignAccFollowNode1" presStyleIdx="0" presStyleCnt="3">
        <dgm:presLayoutVars>
          <dgm:bulletEnabled val="1"/>
        </dgm:presLayoutVars>
      </dgm:prSet>
      <dgm:spPr/>
    </dgm:pt>
    <dgm:pt modelId="{C1A15294-C93D-44D0-A187-25AD3E442C6B}" type="pres">
      <dgm:prSet presAssocID="{78572070-6EE2-4918-8AE2-234C7E779655}" presName="space" presStyleCnt="0"/>
      <dgm:spPr/>
    </dgm:pt>
    <dgm:pt modelId="{0A86E358-CC29-4BF9-8E73-371C81B32CB1}" type="pres">
      <dgm:prSet presAssocID="{27C84115-D69A-4CEA-AB47-0E322C6CF47B}" presName="composite" presStyleCnt="0"/>
      <dgm:spPr/>
    </dgm:pt>
    <dgm:pt modelId="{5334CC50-2465-4B56-8E6C-06B5DD680701}" type="pres">
      <dgm:prSet presAssocID="{27C84115-D69A-4CEA-AB47-0E322C6CF47B}" presName="parTx" presStyleLbl="alignNode1" presStyleIdx="1" presStyleCnt="3">
        <dgm:presLayoutVars>
          <dgm:chMax val="0"/>
          <dgm:chPref val="0"/>
          <dgm:bulletEnabled val="1"/>
        </dgm:presLayoutVars>
      </dgm:prSet>
      <dgm:spPr/>
    </dgm:pt>
    <dgm:pt modelId="{0EE29611-7D69-4CD8-909F-6833D1806253}" type="pres">
      <dgm:prSet presAssocID="{27C84115-D69A-4CEA-AB47-0E322C6CF47B}" presName="desTx" presStyleLbl="alignAccFollowNode1" presStyleIdx="1" presStyleCnt="3">
        <dgm:presLayoutVars>
          <dgm:bulletEnabled val="1"/>
        </dgm:presLayoutVars>
      </dgm:prSet>
      <dgm:spPr/>
    </dgm:pt>
    <dgm:pt modelId="{1B3735CB-D491-4B86-B4A6-01B84308DCE8}" type="pres">
      <dgm:prSet presAssocID="{D1DC3E2D-0D28-4486-A295-1694A5419D71}" presName="space" presStyleCnt="0"/>
      <dgm:spPr/>
    </dgm:pt>
    <dgm:pt modelId="{6EA0B7B1-F999-4D6D-B466-C303FCCA0958}" type="pres">
      <dgm:prSet presAssocID="{501D4CEB-A188-4AA6-BED3-CA79304410CD}" presName="composite" presStyleCnt="0"/>
      <dgm:spPr/>
    </dgm:pt>
    <dgm:pt modelId="{98A827D8-E544-49EB-B440-851A75FDDAE0}" type="pres">
      <dgm:prSet presAssocID="{501D4CEB-A188-4AA6-BED3-CA79304410CD}" presName="parTx" presStyleLbl="alignNode1" presStyleIdx="2" presStyleCnt="3">
        <dgm:presLayoutVars>
          <dgm:chMax val="0"/>
          <dgm:chPref val="0"/>
          <dgm:bulletEnabled val="1"/>
        </dgm:presLayoutVars>
      </dgm:prSet>
      <dgm:spPr/>
    </dgm:pt>
    <dgm:pt modelId="{A48A629A-C85D-4C9A-9EBB-67D317459878}" type="pres">
      <dgm:prSet presAssocID="{501D4CEB-A188-4AA6-BED3-CA79304410CD}" presName="desTx" presStyleLbl="alignAccFollowNode1" presStyleIdx="2" presStyleCnt="3">
        <dgm:presLayoutVars>
          <dgm:bulletEnabled val="1"/>
        </dgm:presLayoutVars>
      </dgm:prSet>
      <dgm:spPr/>
    </dgm:pt>
  </dgm:ptLst>
  <dgm:cxnLst>
    <dgm:cxn modelId="{1F484D0C-B180-4471-BE6B-F8A21F9D9F4E}" type="presOf" srcId="{991D0F4C-D087-49C3-83E9-EEF2B8D4C455}" destId="{A48A629A-C85D-4C9A-9EBB-67D317459878}" srcOrd="0" destOrd="2" presId="urn:microsoft.com/office/officeart/2005/8/layout/hList1"/>
    <dgm:cxn modelId="{605FC70D-19DC-4336-8F0D-367854C95010}" srcId="{495778F3-F0B3-4BF6-BC8D-DBB47A221B19}" destId="{AD0A1DF9-A16C-436A-8342-DDE453ABB9AD}" srcOrd="1" destOrd="0" parTransId="{466B5D89-99C6-4236-A574-E94AC7250CB7}" sibTransId="{DE68E255-4BF2-4BCF-AB7A-337F8C00C641}"/>
    <dgm:cxn modelId="{72166523-7C47-4D49-BDF6-C3910DA51801}" type="presOf" srcId="{B1EFCE26-498D-453B-9A10-E3044B19E697}" destId="{AC195012-087C-4567-82B1-53BF574E35C8}" srcOrd="0" destOrd="0" presId="urn:microsoft.com/office/officeart/2005/8/layout/hList1"/>
    <dgm:cxn modelId="{DC26AC2B-28E4-4CC1-A111-5A3C2A0807C9}" srcId="{501D4CEB-A188-4AA6-BED3-CA79304410CD}" destId="{1AEC2E3B-AD01-4BCB-98D8-F76B737647B0}" srcOrd="1" destOrd="0" parTransId="{B420E766-2DE0-475B-840C-3764670BA2EF}" sibTransId="{E82B0E68-82E9-4510-B3DC-15E4075CDF75}"/>
    <dgm:cxn modelId="{78DCAA32-1FA0-4697-AE12-FDD2DFC8785E}" type="presOf" srcId="{495778F3-F0B3-4BF6-BC8D-DBB47A221B19}" destId="{C384BE23-68FF-471D-9656-92CB0F2DA0D9}" srcOrd="0" destOrd="0" presId="urn:microsoft.com/office/officeart/2005/8/layout/hList1"/>
    <dgm:cxn modelId="{481E3465-B9D9-43F2-93D1-517C0AC60C26}" srcId="{B1EFCE26-498D-453B-9A10-E3044B19E697}" destId="{501D4CEB-A188-4AA6-BED3-CA79304410CD}" srcOrd="2" destOrd="0" parTransId="{136F7BD9-BBFB-4BB8-A005-AB37328EF2F1}" sibTransId="{96224CD1-3470-43A1-8C3A-CDA4529DA8C0}"/>
    <dgm:cxn modelId="{CB452D4A-2927-4770-9D22-4F5D53431E96}" type="presOf" srcId="{1AEC2E3B-AD01-4BCB-98D8-F76B737647B0}" destId="{A48A629A-C85D-4C9A-9EBB-67D317459878}" srcOrd="0" destOrd="1" presId="urn:microsoft.com/office/officeart/2005/8/layout/hList1"/>
    <dgm:cxn modelId="{E375BF4B-C930-4EB9-8884-0D810C54CC77}" type="presOf" srcId="{4AC1CFD3-0598-4087-9D93-2CEA53E0ABEC}" destId="{5C009393-1B17-4D5D-AE60-158F0DA5CF03}" srcOrd="0" destOrd="2" presId="urn:microsoft.com/office/officeart/2005/8/layout/hList1"/>
    <dgm:cxn modelId="{B0510F51-BABD-492D-B4EE-5122310DCC8C}" srcId="{B1EFCE26-498D-453B-9A10-E3044B19E697}" destId="{27C84115-D69A-4CEA-AB47-0E322C6CF47B}" srcOrd="1" destOrd="0" parTransId="{DAB0AC52-3200-4C89-965C-A966C191E04C}" sibTransId="{D1DC3E2D-0D28-4486-A295-1694A5419D71}"/>
    <dgm:cxn modelId="{7DBA3551-F2DD-4766-B782-775C7051A168}" type="presOf" srcId="{7478BD3D-369D-41A0-B08E-B4B252FB3106}" destId="{0EE29611-7D69-4CD8-909F-6833D1806253}" srcOrd="0" destOrd="1" presId="urn:microsoft.com/office/officeart/2005/8/layout/hList1"/>
    <dgm:cxn modelId="{03E52872-4F88-48C3-8CA2-8A58E204FC85}" type="presOf" srcId="{27C84115-D69A-4CEA-AB47-0E322C6CF47B}" destId="{5334CC50-2465-4B56-8E6C-06B5DD680701}" srcOrd="0" destOrd="0" presId="urn:microsoft.com/office/officeart/2005/8/layout/hList1"/>
    <dgm:cxn modelId="{A2B96476-E0CA-45AF-A8D3-C0AEEE43355D}" type="presOf" srcId="{C769F70E-69B3-453F-B4C7-FE204187CD08}" destId="{5C009393-1B17-4D5D-AE60-158F0DA5CF03}" srcOrd="0" destOrd="0" presId="urn:microsoft.com/office/officeart/2005/8/layout/hList1"/>
    <dgm:cxn modelId="{C52CB88B-9F43-4B69-820F-73F1CD8831BF}" type="presOf" srcId="{A8E385CC-6BB4-49DA-AD05-63A873E74803}" destId="{A48A629A-C85D-4C9A-9EBB-67D317459878}" srcOrd="0" destOrd="0" presId="urn:microsoft.com/office/officeart/2005/8/layout/hList1"/>
    <dgm:cxn modelId="{ADBD58A1-4B97-4EE1-964E-62F6D3E74796}" type="presOf" srcId="{501D4CEB-A188-4AA6-BED3-CA79304410CD}" destId="{98A827D8-E544-49EB-B440-851A75FDDAE0}" srcOrd="0" destOrd="0" presId="urn:microsoft.com/office/officeart/2005/8/layout/hList1"/>
    <dgm:cxn modelId="{C2EC8EA8-17BA-470E-9B11-EB0D193EC6DF}" srcId="{27C84115-D69A-4CEA-AB47-0E322C6CF47B}" destId="{D1342EA3-61C6-4FEB-8B74-5F353FBE8030}" srcOrd="2" destOrd="0" parTransId="{105C126A-AC96-4DC2-A30E-4DE6E8C28842}" sibTransId="{26FA35F1-7B42-4967-9D57-7EAF01ADE886}"/>
    <dgm:cxn modelId="{CA1638AF-8811-457D-A6EE-115E3D6B0D59}" srcId="{495778F3-F0B3-4BF6-BC8D-DBB47A221B19}" destId="{4AC1CFD3-0598-4087-9D93-2CEA53E0ABEC}" srcOrd="2" destOrd="0" parTransId="{4B95E6CB-2242-4C83-86A8-EF789224DFAB}" sibTransId="{C122609F-FE5F-4257-A0F1-BCCBEFCF954C}"/>
    <dgm:cxn modelId="{AF37AEB5-44FE-46D1-A06D-ADBC868B70F6}" srcId="{27C84115-D69A-4CEA-AB47-0E322C6CF47B}" destId="{0B966C2C-70D2-41A6-A60E-CD57A493788A}" srcOrd="0" destOrd="0" parTransId="{A7889B76-64C8-4BC7-8030-D654E29C0158}" sibTransId="{A61D3589-427D-4FCB-AFFC-1CF4CF717B91}"/>
    <dgm:cxn modelId="{DF0BF0BC-825E-471F-809B-89A48A86E1DC}" type="presOf" srcId="{D1342EA3-61C6-4FEB-8B74-5F353FBE8030}" destId="{0EE29611-7D69-4CD8-909F-6833D1806253}" srcOrd="0" destOrd="2" presId="urn:microsoft.com/office/officeart/2005/8/layout/hList1"/>
    <dgm:cxn modelId="{8C8FADC0-4182-40AA-9E26-04DACB463099}" srcId="{501D4CEB-A188-4AA6-BED3-CA79304410CD}" destId="{A8E385CC-6BB4-49DA-AD05-63A873E74803}" srcOrd="0" destOrd="0" parTransId="{02BD6871-68FA-4D9F-A42D-ED076FB7A131}" sibTransId="{4E2CF101-1CAD-4355-A4E5-D502B7BBD516}"/>
    <dgm:cxn modelId="{1E449DCE-B0C4-4A8F-B1A6-A509EED97472}" type="presOf" srcId="{AD0A1DF9-A16C-436A-8342-DDE453ABB9AD}" destId="{5C009393-1B17-4D5D-AE60-158F0DA5CF03}" srcOrd="0" destOrd="1" presId="urn:microsoft.com/office/officeart/2005/8/layout/hList1"/>
    <dgm:cxn modelId="{A87D0AD6-759A-416E-85C8-67D8383FC1E2}" srcId="{501D4CEB-A188-4AA6-BED3-CA79304410CD}" destId="{991D0F4C-D087-49C3-83E9-EEF2B8D4C455}" srcOrd="2" destOrd="0" parTransId="{530666DA-8937-4C78-A965-76DA417E2583}" sibTransId="{F59E2A2C-FB94-408D-832E-3C84236DED28}"/>
    <dgm:cxn modelId="{C4644CDF-6A90-40A0-90AD-AD836EF1DD96}" srcId="{27C84115-D69A-4CEA-AB47-0E322C6CF47B}" destId="{7478BD3D-369D-41A0-B08E-B4B252FB3106}" srcOrd="1" destOrd="0" parTransId="{6E5B4FDF-C2AD-42E6-A7D4-421DA43E7CE8}" sibTransId="{C20A35F7-A4D5-4C01-94AD-BF16E745382D}"/>
    <dgm:cxn modelId="{7C6F15E7-DF15-4DFB-8423-6D01FC3091D9}" srcId="{B1EFCE26-498D-453B-9A10-E3044B19E697}" destId="{495778F3-F0B3-4BF6-BC8D-DBB47A221B19}" srcOrd="0" destOrd="0" parTransId="{15C9353D-EFBD-4102-8A1F-29B0728E78E8}" sibTransId="{78572070-6EE2-4918-8AE2-234C7E779655}"/>
    <dgm:cxn modelId="{174AC1EE-15B8-4EA9-A8D3-6B1DA5994B66}" type="presOf" srcId="{0B966C2C-70D2-41A6-A60E-CD57A493788A}" destId="{0EE29611-7D69-4CD8-909F-6833D1806253}" srcOrd="0" destOrd="0" presId="urn:microsoft.com/office/officeart/2005/8/layout/hList1"/>
    <dgm:cxn modelId="{0E637BF0-AAB0-43C4-84E9-AA1E931A28F4}" srcId="{495778F3-F0B3-4BF6-BC8D-DBB47A221B19}" destId="{C769F70E-69B3-453F-B4C7-FE204187CD08}" srcOrd="0" destOrd="0" parTransId="{D2CF7961-D85A-4AAD-948C-9F11CF37FD53}" sibTransId="{DD35D90F-3F4C-4F26-BB56-9D95DC393D26}"/>
    <dgm:cxn modelId="{A60F8EBD-1635-4504-B700-3AD4858C9D9F}" type="presParOf" srcId="{AC195012-087C-4567-82B1-53BF574E35C8}" destId="{8C256880-638F-42CF-ADF3-D4C2A310CD50}" srcOrd="0" destOrd="0" presId="urn:microsoft.com/office/officeart/2005/8/layout/hList1"/>
    <dgm:cxn modelId="{49AA45C4-75DE-4435-9B52-65BC88BC8557}" type="presParOf" srcId="{8C256880-638F-42CF-ADF3-D4C2A310CD50}" destId="{C384BE23-68FF-471D-9656-92CB0F2DA0D9}" srcOrd="0" destOrd="0" presId="urn:microsoft.com/office/officeart/2005/8/layout/hList1"/>
    <dgm:cxn modelId="{131674BC-7F42-4513-BE11-C0778AA81552}" type="presParOf" srcId="{8C256880-638F-42CF-ADF3-D4C2A310CD50}" destId="{5C009393-1B17-4D5D-AE60-158F0DA5CF03}" srcOrd="1" destOrd="0" presId="urn:microsoft.com/office/officeart/2005/8/layout/hList1"/>
    <dgm:cxn modelId="{7071C761-2B01-41EA-A5FF-740DD64CE084}" type="presParOf" srcId="{AC195012-087C-4567-82B1-53BF574E35C8}" destId="{C1A15294-C93D-44D0-A187-25AD3E442C6B}" srcOrd="1" destOrd="0" presId="urn:microsoft.com/office/officeart/2005/8/layout/hList1"/>
    <dgm:cxn modelId="{07B8BA1E-487E-422F-AE71-7D336B467A74}" type="presParOf" srcId="{AC195012-087C-4567-82B1-53BF574E35C8}" destId="{0A86E358-CC29-4BF9-8E73-371C81B32CB1}" srcOrd="2" destOrd="0" presId="urn:microsoft.com/office/officeart/2005/8/layout/hList1"/>
    <dgm:cxn modelId="{B2403D17-BF8E-4520-A03F-485688C466C4}" type="presParOf" srcId="{0A86E358-CC29-4BF9-8E73-371C81B32CB1}" destId="{5334CC50-2465-4B56-8E6C-06B5DD680701}" srcOrd="0" destOrd="0" presId="urn:microsoft.com/office/officeart/2005/8/layout/hList1"/>
    <dgm:cxn modelId="{B5C27E13-A19D-44A9-8F2C-8B328A475D45}" type="presParOf" srcId="{0A86E358-CC29-4BF9-8E73-371C81B32CB1}" destId="{0EE29611-7D69-4CD8-909F-6833D1806253}" srcOrd="1" destOrd="0" presId="urn:microsoft.com/office/officeart/2005/8/layout/hList1"/>
    <dgm:cxn modelId="{BCC87AAF-AD37-43CA-81A8-EDE5816F0D52}" type="presParOf" srcId="{AC195012-087C-4567-82B1-53BF574E35C8}" destId="{1B3735CB-D491-4B86-B4A6-01B84308DCE8}" srcOrd="3" destOrd="0" presId="urn:microsoft.com/office/officeart/2005/8/layout/hList1"/>
    <dgm:cxn modelId="{02A7A541-38A8-4234-8B62-2879A47001CC}" type="presParOf" srcId="{AC195012-087C-4567-82B1-53BF574E35C8}" destId="{6EA0B7B1-F999-4D6D-B466-C303FCCA0958}" srcOrd="4" destOrd="0" presId="urn:microsoft.com/office/officeart/2005/8/layout/hList1"/>
    <dgm:cxn modelId="{5353CDDF-A609-406C-8340-4840532B7DC3}" type="presParOf" srcId="{6EA0B7B1-F999-4D6D-B466-C303FCCA0958}" destId="{98A827D8-E544-49EB-B440-851A75FDDAE0}" srcOrd="0" destOrd="0" presId="urn:microsoft.com/office/officeart/2005/8/layout/hList1"/>
    <dgm:cxn modelId="{04A015DD-89A1-497F-8819-CC6AD8D71EB6}" type="presParOf" srcId="{6EA0B7B1-F999-4D6D-B466-C303FCCA0958}" destId="{A48A629A-C85D-4C9A-9EBB-67D317459878}"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bg1"/>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bg1"/>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tx2">
                  <a:lumMod val="40000"/>
                  <a:lumOff val="60000"/>
                </a:schemeClr>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844D62-A4B3-4D72-8AD4-50184E35ADCD}" type="doc">
      <dgm:prSet loTypeId="urn:microsoft.com/office/officeart/2005/8/layout/cycle8" loCatId="cycle" qsTypeId="urn:microsoft.com/office/officeart/2005/8/quickstyle/simple4" qsCatId="simple" csTypeId="urn:microsoft.com/office/officeart/2005/8/colors/accent1_2" csCatId="accent1" phldr="1"/>
      <dgm:spPr/>
    </dgm:pt>
    <dgm:pt modelId="{7C8646DF-E635-478F-B485-03941CBE32C4}">
      <dgm:prSet phldrT="[Text]"/>
      <dgm:spPr/>
      <dgm:t>
        <a:bodyPr/>
        <a:lstStyle/>
        <a:p>
          <a:r>
            <a:rPr lang="pt-BR" noProof="0" dirty="0"/>
            <a:t>Estratégia</a:t>
          </a:r>
        </a:p>
      </dgm:t>
    </dgm:pt>
    <dgm:pt modelId="{7AE46CB8-4719-41FB-A140-AC886304B865}" type="parTrans" cxnId="{4FBFFEFE-0258-4954-B607-06C928651C00}">
      <dgm:prSet/>
      <dgm:spPr/>
      <dgm:t>
        <a:bodyPr/>
        <a:lstStyle/>
        <a:p>
          <a:endParaRPr lang="en-US"/>
        </a:p>
      </dgm:t>
    </dgm:pt>
    <dgm:pt modelId="{58897F7B-777D-4417-802D-2B8C10A8252B}" type="sibTrans" cxnId="{4FBFFEFE-0258-4954-B607-06C928651C00}">
      <dgm:prSet/>
      <dgm:spPr/>
      <dgm:t>
        <a:bodyPr/>
        <a:lstStyle/>
        <a:p>
          <a:endParaRPr lang="en-US"/>
        </a:p>
      </dgm:t>
    </dgm:pt>
    <dgm:pt modelId="{C5B8B78E-BB1B-4726-B323-C4BEC627139B}">
      <dgm:prSet phldrT="[Text]"/>
      <dgm:spPr/>
      <dgm:t>
        <a:bodyPr/>
        <a:lstStyle/>
        <a:p>
          <a:r>
            <a:rPr lang="pt-BR" noProof="0" dirty="0"/>
            <a:t>Competências</a:t>
          </a:r>
        </a:p>
      </dgm:t>
    </dgm:pt>
    <dgm:pt modelId="{22C8A487-B67A-45D4-A349-0AF5AF0DE530}" type="parTrans" cxnId="{2993E7A5-F7B5-4D2C-93A5-8F8A353A2A2F}">
      <dgm:prSet/>
      <dgm:spPr/>
      <dgm:t>
        <a:bodyPr/>
        <a:lstStyle/>
        <a:p>
          <a:endParaRPr lang="en-US"/>
        </a:p>
      </dgm:t>
    </dgm:pt>
    <dgm:pt modelId="{8D501342-8554-48E6-8241-B92D31627ED0}" type="sibTrans" cxnId="{2993E7A5-F7B5-4D2C-93A5-8F8A353A2A2F}">
      <dgm:prSet/>
      <dgm:spPr/>
      <dgm:t>
        <a:bodyPr/>
        <a:lstStyle/>
        <a:p>
          <a:endParaRPr lang="en-US"/>
        </a:p>
      </dgm:t>
    </dgm:pt>
    <dgm:pt modelId="{C2924EED-D614-423D-BF41-B520736878BE}">
      <dgm:prSet phldrT="[Text]"/>
      <dgm:spPr/>
      <dgm:t>
        <a:bodyPr/>
        <a:lstStyle/>
        <a:p>
          <a:r>
            <a:rPr lang="pt-BR" noProof="0" dirty="0"/>
            <a:t>Cultura</a:t>
          </a:r>
        </a:p>
      </dgm:t>
    </dgm:pt>
    <dgm:pt modelId="{C1413042-39B9-4E8C-87D5-1E25AC9D65E3}" type="parTrans" cxnId="{F77F95B1-45E4-427A-B174-7AFB2C794E3C}">
      <dgm:prSet/>
      <dgm:spPr/>
      <dgm:t>
        <a:bodyPr/>
        <a:lstStyle/>
        <a:p>
          <a:endParaRPr lang="en-US"/>
        </a:p>
      </dgm:t>
    </dgm:pt>
    <dgm:pt modelId="{76693755-E420-479F-AB45-38BF2C88D94D}" type="sibTrans" cxnId="{F77F95B1-45E4-427A-B174-7AFB2C794E3C}">
      <dgm:prSet/>
      <dgm:spPr/>
      <dgm:t>
        <a:bodyPr/>
        <a:lstStyle/>
        <a:p>
          <a:endParaRPr lang="en-US"/>
        </a:p>
      </dgm:t>
    </dgm:pt>
    <dgm:pt modelId="{99D81709-C032-4C8A-827B-0F88E8F61F1D}" type="pres">
      <dgm:prSet presAssocID="{E2844D62-A4B3-4D72-8AD4-50184E35ADCD}" presName="compositeShape" presStyleCnt="0">
        <dgm:presLayoutVars>
          <dgm:chMax val="7"/>
          <dgm:dir/>
          <dgm:resizeHandles val="exact"/>
        </dgm:presLayoutVars>
      </dgm:prSet>
      <dgm:spPr/>
    </dgm:pt>
    <dgm:pt modelId="{2CE21A84-687D-4D49-845B-2FA8AC07A663}" type="pres">
      <dgm:prSet presAssocID="{E2844D62-A4B3-4D72-8AD4-50184E35ADCD}" presName="wedge1" presStyleLbl="node1" presStyleIdx="0" presStyleCnt="3"/>
      <dgm:spPr/>
    </dgm:pt>
    <dgm:pt modelId="{5B519EAD-46C6-4041-A1F4-ADE8F88FB395}" type="pres">
      <dgm:prSet presAssocID="{E2844D62-A4B3-4D72-8AD4-50184E35ADCD}" presName="dummy1a" presStyleCnt="0"/>
      <dgm:spPr/>
    </dgm:pt>
    <dgm:pt modelId="{54897FE0-A5AB-414D-8B3D-55C0892A5553}" type="pres">
      <dgm:prSet presAssocID="{E2844D62-A4B3-4D72-8AD4-50184E35ADCD}" presName="dummy1b" presStyleCnt="0"/>
      <dgm:spPr/>
    </dgm:pt>
    <dgm:pt modelId="{4EB53A94-800B-4507-A67C-2F6609103879}" type="pres">
      <dgm:prSet presAssocID="{E2844D62-A4B3-4D72-8AD4-50184E35ADCD}" presName="wedge1Tx" presStyleLbl="node1" presStyleIdx="0" presStyleCnt="3">
        <dgm:presLayoutVars>
          <dgm:chMax val="0"/>
          <dgm:chPref val="0"/>
          <dgm:bulletEnabled val="1"/>
        </dgm:presLayoutVars>
      </dgm:prSet>
      <dgm:spPr/>
    </dgm:pt>
    <dgm:pt modelId="{ABAA7672-F002-4546-A950-EE94D0414975}" type="pres">
      <dgm:prSet presAssocID="{E2844D62-A4B3-4D72-8AD4-50184E35ADCD}" presName="wedge2" presStyleLbl="node1" presStyleIdx="1" presStyleCnt="3"/>
      <dgm:spPr/>
    </dgm:pt>
    <dgm:pt modelId="{00772578-C4B9-45B4-82F5-09B1CFFC2BF7}" type="pres">
      <dgm:prSet presAssocID="{E2844D62-A4B3-4D72-8AD4-50184E35ADCD}" presName="dummy2a" presStyleCnt="0"/>
      <dgm:spPr/>
    </dgm:pt>
    <dgm:pt modelId="{4D52BE31-48EC-407E-9430-93404418DBA7}" type="pres">
      <dgm:prSet presAssocID="{E2844D62-A4B3-4D72-8AD4-50184E35ADCD}" presName="dummy2b" presStyleCnt="0"/>
      <dgm:spPr/>
    </dgm:pt>
    <dgm:pt modelId="{683193A9-986B-4C05-B4A4-A0F8CACC0D5A}" type="pres">
      <dgm:prSet presAssocID="{E2844D62-A4B3-4D72-8AD4-50184E35ADCD}" presName="wedge2Tx" presStyleLbl="node1" presStyleIdx="1" presStyleCnt="3">
        <dgm:presLayoutVars>
          <dgm:chMax val="0"/>
          <dgm:chPref val="0"/>
          <dgm:bulletEnabled val="1"/>
        </dgm:presLayoutVars>
      </dgm:prSet>
      <dgm:spPr/>
    </dgm:pt>
    <dgm:pt modelId="{2F00AEF0-C345-4755-8A2E-B650C589D3C0}" type="pres">
      <dgm:prSet presAssocID="{E2844D62-A4B3-4D72-8AD4-50184E35ADCD}" presName="wedge3" presStyleLbl="node1" presStyleIdx="2" presStyleCnt="3" custLinFactNeighborX="-720"/>
      <dgm:spPr/>
    </dgm:pt>
    <dgm:pt modelId="{FF0F3728-21DA-41F0-8AC8-D8AA43730017}" type="pres">
      <dgm:prSet presAssocID="{E2844D62-A4B3-4D72-8AD4-50184E35ADCD}" presName="dummy3a" presStyleCnt="0"/>
      <dgm:spPr/>
    </dgm:pt>
    <dgm:pt modelId="{7DD0AAE0-4CAF-4C66-92D8-051D9CDEE05E}" type="pres">
      <dgm:prSet presAssocID="{E2844D62-A4B3-4D72-8AD4-50184E35ADCD}" presName="dummy3b" presStyleCnt="0"/>
      <dgm:spPr/>
    </dgm:pt>
    <dgm:pt modelId="{176FE8C3-516F-4DD1-8110-A2A0F8A9170C}" type="pres">
      <dgm:prSet presAssocID="{E2844D62-A4B3-4D72-8AD4-50184E35ADCD}" presName="wedge3Tx" presStyleLbl="node1" presStyleIdx="2" presStyleCnt="3">
        <dgm:presLayoutVars>
          <dgm:chMax val="0"/>
          <dgm:chPref val="0"/>
          <dgm:bulletEnabled val="1"/>
        </dgm:presLayoutVars>
      </dgm:prSet>
      <dgm:spPr/>
    </dgm:pt>
    <dgm:pt modelId="{A76268D0-D2C1-4378-8745-59F79C68A856}" type="pres">
      <dgm:prSet presAssocID="{58897F7B-777D-4417-802D-2B8C10A8252B}" presName="arrowWedge1" presStyleLbl="fgSibTrans2D1" presStyleIdx="0" presStyleCnt="3"/>
      <dgm:spPr/>
    </dgm:pt>
    <dgm:pt modelId="{57E92029-EB31-4E0B-ACC6-6797B89D8704}" type="pres">
      <dgm:prSet presAssocID="{8D501342-8554-48E6-8241-B92D31627ED0}" presName="arrowWedge2" presStyleLbl="fgSibTrans2D1" presStyleIdx="1" presStyleCnt="3"/>
      <dgm:spPr/>
    </dgm:pt>
    <dgm:pt modelId="{25E7C248-BFB1-46D3-A475-37237E69AE94}" type="pres">
      <dgm:prSet presAssocID="{76693755-E420-479F-AB45-38BF2C88D94D}" presName="arrowWedge3" presStyleLbl="fgSibTrans2D1" presStyleIdx="2" presStyleCnt="3"/>
      <dgm:spPr/>
    </dgm:pt>
  </dgm:ptLst>
  <dgm:cxnLst>
    <dgm:cxn modelId="{5CC6110C-E69B-4FF3-A410-5E2028520866}" type="presOf" srcId="{7C8646DF-E635-478F-B485-03941CBE32C4}" destId="{4EB53A94-800B-4507-A67C-2F6609103879}" srcOrd="1" destOrd="0" presId="urn:microsoft.com/office/officeart/2005/8/layout/cycle8"/>
    <dgm:cxn modelId="{04C4F532-37E8-47A5-8273-69E3FCF20F64}" type="presOf" srcId="{C5B8B78E-BB1B-4726-B323-C4BEC627139B}" destId="{683193A9-986B-4C05-B4A4-A0F8CACC0D5A}" srcOrd="1" destOrd="0" presId="urn:microsoft.com/office/officeart/2005/8/layout/cycle8"/>
    <dgm:cxn modelId="{6DC9326E-A1ED-4E42-9A7C-9450D68BAD99}" type="presOf" srcId="{E2844D62-A4B3-4D72-8AD4-50184E35ADCD}" destId="{99D81709-C032-4C8A-827B-0F88E8F61F1D}" srcOrd="0" destOrd="0" presId="urn:microsoft.com/office/officeart/2005/8/layout/cycle8"/>
    <dgm:cxn modelId="{C04E8A99-9B39-4DD7-A000-904A8D731750}" type="presOf" srcId="{C2924EED-D614-423D-BF41-B520736878BE}" destId="{176FE8C3-516F-4DD1-8110-A2A0F8A9170C}" srcOrd="1" destOrd="0" presId="urn:microsoft.com/office/officeart/2005/8/layout/cycle8"/>
    <dgm:cxn modelId="{2993E7A5-F7B5-4D2C-93A5-8F8A353A2A2F}" srcId="{E2844D62-A4B3-4D72-8AD4-50184E35ADCD}" destId="{C5B8B78E-BB1B-4726-B323-C4BEC627139B}" srcOrd="1" destOrd="0" parTransId="{22C8A487-B67A-45D4-A349-0AF5AF0DE530}" sibTransId="{8D501342-8554-48E6-8241-B92D31627ED0}"/>
    <dgm:cxn modelId="{FE3B00AE-F6A4-402E-8F22-4D762280D586}" type="presOf" srcId="{C5B8B78E-BB1B-4726-B323-C4BEC627139B}" destId="{ABAA7672-F002-4546-A950-EE94D0414975}" srcOrd="0" destOrd="0" presId="urn:microsoft.com/office/officeart/2005/8/layout/cycle8"/>
    <dgm:cxn modelId="{F77F95B1-45E4-427A-B174-7AFB2C794E3C}" srcId="{E2844D62-A4B3-4D72-8AD4-50184E35ADCD}" destId="{C2924EED-D614-423D-BF41-B520736878BE}" srcOrd="2" destOrd="0" parTransId="{C1413042-39B9-4E8C-87D5-1E25AC9D65E3}" sibTransId="{76693755-E420-479F-AB45-38BF2C88D94D}"/>
    <dgm:cxn modelId="{0ECD15B4-8F2C-437A-88A6-BB5BB9579F3E}" type="presOf" srcId="{7C8646DF-E635-478F-B485-03941CBE32C4}" destId="{2CE21A84-687D-4D49-845B-2FA8AC07A663}" srcOrd="0" destOrd="0" presId="urn:microsoft.com/office/officeart/2005/8/layout/cycle8"/>
    <dgm:cxn modelId="{1F757FDA-47C9-4C2E-BC69-2997BF5EFAA2}" type="presOf" srcId="{C2924EED-D614-423D-BF41-B520736878BE}" destId="{2F00AEF0-C345-4755-8A2E-B650C589D3C0}" srcOrd="0" destOrd="0" presId="urn:microsoft.com/office/officeart/2005/8/layout/cycle8"/>
    <dgm:cxn modelId="{4FBFFEFE-0258-4954-B607-06C928651C00}" srcId="{E2844D62-A4B3-4D72-8AD4-50184E35ADCD}" destId="{7C8646DF-E635-478F-B485-03941CBE32C4}" srcOrd="0" destOrd="0" parTransId="{7AE46CB8-4719-41FB-A140-AC886304B865}" sibTransId="{58897F7B-777D-4417-802D-2B8C10A8252B}"/>
    <dgm:cxn modelId="{C81DBA24-AFFE-4C2E-BF63-BF5099C6E6C3}" type="presParOf" srcId="{99D81709-C032-4C8A-827B-0F88E8F61F1D}" destId="{2CE21A84-687D-4D49-845B-2FA8AC07A663}" srcOrd="0" destOrd="0" presId="urn:microsoft.com/office/officeart/2005/8/layout/cycle8"/>
    <dgm:cxn modelId="{3D3FFE7B-83A2-4C61-B6E0-443502ACE789}" type="presParOf" srcId="{99D81709-C032-4C8A-827B-0F88E8F61F1D}" destId="{5B519EAD-46C6-4041-A1F4-ADE8F88FB395}" srcOrd="1" destOrd="0" presId="urn:microsoft.com/office/officeart/2005/8/layout/cycle8"/>
    <dgm:cxn modelId="{33C4FD50-FBBB-49D2-93CC-D90470ECCCDD}" type="presParOf" srcId="{99D81709-C032-4C8A-827B-0F88E8F61F1D}" destId="{54897FE0-A5AB-414D-8B3D-55C0892A5553}" srcOrd="2" destOrd="0" presId="urn:microsoft.com/office/officeart/2005/8/layout/cycle8"/>
    <dgm:cxn modelId="{0857116F-D46E-4BF8-A14B-946270E2AD64}" type="presParOf" srcId="{99D81709-C032-4C8A-827B-0F88E8F61F1D}" destId="{4EB53A94-800B-4507-A67C-2F6609103879}" srcOrd="3" destOrd="0" presId="urn:microsoft.com/office/officeart/2005/8/layout/cycle8"/>
    <dgm:cxn modelId="{907B2AC2-B11E-4CB3-97FD-0F632BD54AC0}" type="presParOf" srcId="{99D81709-C032-4C8A-827B-0F88E8F61F1D}" destId="{ABAA7672-F002-4546-A950-EE94D0414975}" srcOrd="4" destOrd="0" presId="urn:microsoft.com/office/officeart/2005/8/layout/cycle8"/>
    <dgm:cxn modelId="{BDE75F91-B9AD-4661-BCA4-4891F223E3E2}" type="presParOf" srcId="{99D81709-C032-4C8A-827B-0F88E8F61F1D}" destId="{00772578-C4B9-45B4-82F5-09B1CFFC2BF7}" srcOrd="5" destOrd="0" presId="urn:microsoft.com/office/officeart/2005/8/layout/cycle8"/>
    <dgm:cxn modelId="{65BFDBC0-DBC1-4AEC-A15B-9943880828B1}" type="presParOf" srcId="{99D81709-C032-4C8A-827B-0F88E8F61F1D}" destId="{4D52BE31-48EC-407E-9430-93404418DBA7}" srcOrd="6" destOrd="0" presId="urn:microsoft.com/office/officeart/2005/8/layout/cycle8"/>
    <dgm:cxn modelId="{9BD63220-0D2B-441B-A45F-A9DF15D16529}" type="presParOf" srcId="{99D81709-C032-4C8A-827B-0F88E8F61F1D}" destId="{683193A9-986B-4C05-B4A4-A0F8CACC0D5A}" srcOrd="7" destOrd="0" presId="urn:microsoft.com/office/officeart/2005/8/layout/cycle8"/>
    <dgm:cxn modelId="{B19A44C4-E973-4DCA-9C11-C32AAB99964F}" type="presParOf" srcId="{99D81709-C032-4C8A-827B-0F88E8F61F1D}" destId="{2F00AEF0-C345-4755-8A2E-B650C589D3C0}" srcOrd="8" destOrd="0" presId="urn:microsoft.com/office/officeart/2005/8/layout/cycle8"/>
    <dgm:cxn modelId="{89AE020F-ADEA-4D30-9F84-A0567236F53C}" type="presParOf" srcId="{99D81709-C032-4C8A-827B-0F88E8F61F1D}" destId="{FF0F3728-21DA-41F0-8AC8-D8AA43730017}" srcOrd="9" destOrd="0" presId="urn:microsoft.com/office/officeart/2005/8/layout/cycle8"/>
    <dgm:cxn modelId="{59F58132-4721-4759-8433-722538D15B9C}" type="presParOf" srcId="{99D81709-C032-4C8A-827B-0F88E8F61F1D}" destId="{7DD0AAE0-4CAF-4C66-92D8-051D9CDEE05E}" srcOrd="10" destOrd="0" presId="urn:microsoft.com/office/officeart/2005/8/layout/cycle8"/>
    <dgm:cxn modelId="{3269117B-F379-4C70-9D3E-ADE371094074}" type="presParOf" srcId="{99D81709-C032-4C8A-827B-0F88E8F61F1D}" destId="{176FE8C3-516F-4DD1-8110-A2A0F8A9170C}" srcOrd="11" destOrd="0" presId="urn:microsoft.com/office/officeart/2005/8/layout/cycle8"/>
    <dgm:cxn modelId="{9D63ECA9-4B6C-4245-B337-A1A96D83D044}" type="presParOf" srcId="{99D81709-C032-4C8A-827B-0F88E8F61F1D}" destId="{A76268D0-D2C1-4378-8745-59F79C68A856}" srcOrd="12" destOrd="0" presId="urn:microsoft.com/office/officeart/2005/8/layout/cycle8"/>
    <dgm:cxn modelId="{ABDDF101-71AF-4313-9006-96CF322249C6}" type="presParOf" srcId="{99D81709-C032-4C8A-827B-0F88E8F61F1D}" destId="{57E92029-EB31-4E0B-ACC6-6797B89D8704}" srcOrd="13" destOrd="0" presId="urn:microsoft.com/office/officeart/2005/8/layout/cycle8"/>
    <dgm:cxn modelId="{9058E0F8-E0C0-4398-A34D-456F1DB9F635}" type="presParOf" srcId="{99D81709-C032-4C8A-827B-0F88E8F61F1D}" destId="{25E7C248-BFB1-46D3-A475-37237E69AE94}"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BCF866-C5D5-4AD2-A85B-D4A48014968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D9A776AF-73BA-4B21-AADF-CD6A79B77F56}">
      <dgm:prSet phldrT="[Texto]"/>
      <dgm:spPr/>
      <dgm:t>
        <a:bodyPr/>
        <a:lstStyle/>
        <a:p>
          <a:r>
            <a:rPr lang="pt-BR" b="1" dirty="0">
              <a:solidFill>
                <a:schemeClr val="tx2">
                  <a:lumMod val="40000"/>
                  <a:lumOff val="60000"/>
                </a:schemeClr>
              </a:solidFill>
            </a:rPr>
            <a:t>Liderança de pessoas</a:t>
          </a:r>
        </a:p>
      </dgm:t>
    </dgm:pt>
    <dgm:pt modelId="{5105C24D-4477-4969-A70D-4A977A060FAF}" type="parTrans" cxnId="{F959F8CD-16D8-43C1-B9FE-1EA9ED844F50}">
      <dgm:prSet/>
      <dgm:spPr/>
      <dgm:t>
        <a:bodyPr/>
        <a:lstStyle/>
        <a:p>
          <a:endParaRPr lang="pt-BR" b="1"/>
        </a:p>
      </dgm:t>
    </dgm:pt>
    <dgm:pt modelId="{396C1CB8-E24A-4622-B936-E103F61E1A3B}" type="sibTrans" cxnId="{F959F8CD-16D8-43C1-B9FE-1EA9ED844F50}">
      <dgm:prSet/>
      <dgm:spPr/>
      <dgm:t>
        <a:bodyPr/>
        <a:lstStyle/>
        <a:p>
          <a:endParaRPr lang="pt-BR" b="1"/>
        </a:p>
      </dgm:t>
    </dgm:pt>
    <dgm:pt modelId="{7317BC35-A7CF-4230-B955-4A1B8999935B}">
      <dgm:prSet phldrT="[Texto]"/>
      <dgm:spPr/>
      <dgm:t>
        <a:bodyPr/>
        <a:lstStyle/>
        <a:p>
          <a:r>
            <a:rPr lang="pt-BR" b="1" dirty="0">
              <a:solidFill>
                <a:schemeClr val="tx2">
                  <a:lumMod val="40000"/>
                  <a:lumOff val="60000"/>
                </a:schemeClr>
              </a:solidFill>
            </a:rPr>
            <a:t>Gestão de equipes num ambiente em contínua mudança</a:t>
          </a:r>
        </a:p>
      </dgm:t>
    </dgm:pt>
    <dgm:pt modelId="{0F21FFEB-4C12-4FED-A4F4-907C8AA899E1}" type="parTrans" cxnId="{5A4503CD-2B15-43A7-A663-3964501DB445}">
      <dgm:prSet/>
      <dgm:spPr/>
      <dgm:t>
        <a:bodyPr/>
        <a:lstStyle/>
        <a:p>
          <a:endParaRPr lang="pt-BR" b="1"/>
        </a:p>
      </dgm:t>
    </dgm:pt>
    <dgm:pt modelId="{127E7FE3-FFE0-4ACD-A1B7-314878A13B05}" type="sibTrans" cxnId="{5A4503CD-2B15-43A7-A663-3964501DB445}">
      <dgm:prSet/>
      <dgm:spPr/>
      <dgm:t>
        <a:bodyPr/>
        <a:lstStyle/>
        <a:p>
          <a:endParaRPr lang="pt-BR" b="1"/>
        </a:p>
      </dgm:t>
    </dgm:pt>
    <dgm:pt modelId="{1855C36C-9734-4050-B31D-0ADB1958C782}">
      <dgm:prSet phldrT="[Texto]"/>
      <dgm:spPr/>
      <dgm:t>
        <a:bodyPr/>
        <a:lstStyle/>
        <a:p>
          <a:r>
            <a:rPr lang="pt-BR" b="1" dirty="0">
              <a:solidFill>
                <a:schemeClr val="tx2">
                  <a:lumMod val="40000"/>
                  <a:lumOff val="60000"/>
                </a:schemeClr>
              </a:solidFill>
            </a:rPr>
            <a:t>Competências e gestão estratégica de pessoas</a:t>
          </a:r>
        </a:p>
      </dgm:t>
    </dgm:pt>
    <dgm:pt modelId="{8762DE47-FA8A-40AB-93A4-4B948042E047}" type="parTrans" cxnId="{BA15B4B4-EFF8-45EA-A0DB-0F69722C6148}">
      <dgm:prSet/>
      <dgm:spPr/>
      <dgm:t>
        <a:bodyPr/>
        <a:lstStyle/>
        <a:p>
          <a:endParaRPr lang="pt-BR" b="1"/>
        </a:p>
      </dgm:t>
    </dgm:pt>
    <dgm:pt modelId="{4D47F31A-72B1-4ED2-9C8F-FE103AE66CE9}" type="sibTrans" cxnId="{BA15B4B4-EFF8-45EA-A0DB-0F69722C6148}">
      <dgm:prSet/>
      <dgm:spPr/>
      <dgm:t>
        <a:bodyPr/>
        <a:lstStyle/>
        <a:p>
          <a:endParaRPr lang="pt-BR" b="1"/>
        </a:p>
      </dgm:t>
    </dgm:pt>
    <dgm:pt modelId="{CEBC8CE0-5460-4A5F-A873-AE961D006931}">
      <dgm:prSet phldrT="[Texto]"/>
      <dgm:spPr/>
      <dgm:t>
        <a:bodyPr/>
        <a:lstStyle/>
        <a:p>
          <a:r>
            <a:rPr lang="pt-BR" b="1" dirty="0">
              <a:solidFill>
                <a:schemeClr val="bg1"/>
              </a:solidFill>
            </a:rPr>
            <a:t>Desenvolvimento de pessoas</a:t>
          </a:r>
        </a:p>
      </dgm:t>
    </dgm:pt>
    <dgm:pt modelId="{063A9E7E-EC91-4DE9-A5AF-BF2D64A40471}" type="parTrans" cxnId="{9F997804-4212-41F0-8B33-204C1C480B77}">
      <dgm:prSet/>
      <dgm:spPr/>
      <dgm:t>
        <a:bodyPr/>
        <a:lstStyle/>
        <a:p>
          <a:endParaRPr lang="pt-BR" b="1"/>
        </a:p>
      </dgm:t>
    </dgm:pt>
    <dgm:pt modelId="{1FD2CC70-F3B2-4454-9EB7-25E180A02640}" type="sibTrans" cxnId="{9F997804-4212-41F0-8B33-204C1C480B77}">
      <dgm:prSet/>
      <dgm:spPr/>
      <dgm:t>
        <a:bodyPr/>
        <a:lstStyle/>
        <a:p>
          <a:endParaRPr lang="pt-BR" b="1"/>
        </a:p>
      </dgm:t>
    </dgm:pt>
    <dgm:pt modelId="{98C474A6-C507-44F7-AD72-E1873983242D}">
      <dgm:prSet phldrT="[Texto]"/>
      <dgm:spPr/>
      <dgm:t>
        <a:bodyPr/>
        <a:lstStyle/>
        <a:p>
          <a:r>
            <a:rPr lang="pt-BR" b="1" dirty="0">
              <a:solidFill>
                <a:schemeClr val="tx2">
                  <a:lumMod val="40000"/>
                  <a:lumOff val="60000"/>
                </a:schemeClr>
              </a:solidFill>
            </a:rPr>
            <a:t>Motivação e inteligência emocional</a:t>
          </a:r>
        </a:p>
      </dgm:t>
    </dgm:pt>
    <dgm:pt modelId="{8E1345C4-95C4-4C8B-96CC-E308E0850EAD}" type="parTrans" cxnId="{0B04E0B0-92A1-48CA-9655-93E9F23CB8B0}">
      <dgm:prSet/>
      <dgm:spPr/>
      <dgm:t>
        <a:bodyPr/>
        <a:lstStyle/>
        <a:p>
          <a:endParaRPr lang="pt-BR" b="1"/>
        </a:p>
      </dgm:t>
    </dgm:pt>
    <dgm:pt modelId="{2318859B-4B61-46FA-BE92-CA2AC8CADC25}" type="sibTrans" cxnId="{0B04E0B0-92A1-48CA-9655-93E9F23CB8B0}">
      <dgm:prSet/>
      <dgm:spPr/>
      <dgm:t>
        <a:bodyPr/>
        <a:lstStyle/>
        <a:p>
          <a:endParaRPr lang="pt-BR" b="1"/>
        </a:p>
      </dgm:t>
    </dgm:pt>
    <dgm:pt modelId="{263E01ED-D319-4BF3-8743-E218795E1D56}">
      <dgm:prSet phldrT="[Texto]"/>
      <dgm:spPr/>
      <dgm:t>
        <a:bodyPr/>
        <a:lstStyle/>
        <a:p>
          <a:r>
            <a:rPr lang="pt-BR" b="1" dirty="0">
              <a:solidFill>
                <a:schemeClr val="tx2">
                  <a:lumMod val="40000"/>
                  <a:lumOff val="60000"/>
                </a:schemeClr>
              </a:solidFill>
            </a:rPr>
            <a:t>Plano de desenvolvimento profissional</a:t>
          </a:r>
        </a:p>
      </dgm:t>
    </dgm:pt>
    <dgm:pt modelId="{4A60D552-8727-47C8-9B0A-0E18623EC0F3}" type="parTrans" cxnId="{32C465DD-FD6A-4C4F-8D1F-2E5180C93B66}">
      <dgm:prSet/>
      <dgm:spPr/>
      <dgm:t>
        <a:bodyPr/>
        <a:lstStyle/>
        <a:p>
          <a:endParaRPr lang="pt-BR" b="1"/>
        </a:p>
      </dgm:t>
    </dgm:pt>
    <dgm:pt modelId="{A54A8C52-E01A-492A-8B60-C79AA35C990F}" type="sibTrans" cxnId="{32C465DD-FD6A-4C4F-8D1F-2E5180C93B66}">
      <dgm:prSet/>
      <dgm:spPr/>
      <dgm:t>
        <a:bodyPr/>
        <a:lstStyle/>
        <a:p>
          <a:endParaRPr lang="pt-BR" b="1"/>
        </a:p>
      </dgm:t>
    </dgm:pt>
    <dgm:pt modelId="{A690AEDA-9A85-408F-B3EF-FB0200CCC360}" type="pres">
      <dgm:prSet presAssocID="{6CBCF866-C5D5-4AD2-A85B-D4A480149685}" presName="linear" presStyleCnt="0">
        <dgm:presLayoutVars>
          <dgm:dir/>
          <dgm:animLvl val="lvl"/>
          <dgm:resizeHandles val="exact"/>
        </dgm:presLayoutVars>
      </dgm:prSet>
      <dgm:spPr/>
    </dgm:pt>
    <dgm:pt modelId="{EB9D82E7-0107-4930-AA4A-7FE13CC51F4E}" type="pres">
      <dgm:prSet presAssocID="{D9A776AF-73BA-4B21-AADF-CD6A79B77F56}" presName="parentLin" presStyleCnt="0"/>
      <dgm:spPr/>
    </dgm:pt>
    <dgm:pt modelId="{ABCABBA7-01CC-4895-BA43-351E80B9EE15}" type="pres">
      <dgm:prSet presAssocID="{D9A776AF-73BA-4B21-AADF-CD6A79B77F56}" presName="parentLeftMargin" presStyleLbl="node1" presStyleIdx="0" presStyleCnt="6"/>
      <dgm:spPr/>
    </dgm:pt>
    <dgm:pt modelId="{AB9E4607-DD0E-4E68-8B1C-1990A4BDC33F}" type="pres">
      <dgm:prSet presAssocID="{D9A776AF-73BA-4B21-AADF-CD6A79B77F56}" presName="parentText" presStyleLbl="node1" presStyleIdx="0" presStyleCnt="6">
        <dgm:presLayoutVars>
          <dgm:chMax val="0"/>
          <dgm:bulletEnabled val="1"/>
        </dgm:presLayoutVars>
      </dgm:prSet>
      <dgm:spPr/>
    </dgm:pt>
    <dgm:pt modelId="{9BE2C266-47B3-47E8-B239-DE826D9385DE}" type="pres">
      <dgm:prSet presAssocID="{D9A776AF-73BA-4B21-AADF-CD6A79B77F56}" presName="negativeSpace" presStyleCnt="0"/>
      <dgm:spPr/>
    </dgm:pt>
    <dgm:pt modelId="{AA121704-9132-4526-9687-BA6E0969688E}" type="pres">
      <dgm:prSet presAssocID="{D9A776AF-73BA-4B21-AADF-CD6A79B77F56}" presName="childText" presStyleLbl="conFgAcc1" presStyleIdx="0" presStyleCnt="6">
        <dgm:presLayoutVars>
          <dgm:bulletEnabled val="1"/>
        </dgm:presLayoutVars>
      </dgm:prSet>
      <dgm:spPr/>
    </dgm:pt>
    <dgm:pt modelId="{7CA7F53D-4D74-40E1-9B24-1D17A2EA2F86}" type="pres">
      <dgm:prSet presAssocID="{396C1CB8-E24A-4622-B936-E103F61E1A3B}" presName="spaceBetweenRectangles" presStyleCnt="0"/>
      <dgm:spPr/>
    </dgm:pt>
    <dgm:pt modelId="{9034A4E3-DEE7-482F-8FD4-131797E7660A}" type="pres">
      <dgm:prSet presAssocID="{7317BC35-A7CF-4230-B955-4A1B8999935B}" presName="parentLin" presStyleCnt="0"/>
      <dgm:spPr/>
    </dgm:pt>
    <dgm:pt modelId="{CCC95FBC-3322-43A1-BB5B-A8EF2C28F2A2}" type="pres">
      <dgm:prSet presAssocID="{7317BC35-A7CF-4230-B955-4A1B8999935B}" presName="parentLeftMargin" presStyleLbl="node1" presStyleIdx="0" presStyleCnt="6"/>
      <dgm:spPr/>
    </dgm:pt>
    <dgm:pt modelId="{A88E73A8-AFFA-49F6-9CF6-0CCB12E25148}" type="pres">
      <dgm:prSet presAssocID="{7317BC35-A7CF-4230-B955-4A1B8999935B}" presName="parentText" presStyleLbl="node1" presStyleIdx="1" presStyleCnt="6">
        <dgm:presLayoutVars>
          <dgm:chMax val="0"/>
          <dgm:bulletEnabled val="1"/>
        </dgm:presLayoutVars>
      </dgm:prSet>
      <dgm:spPr/>
    </dgm:pt>
    <dgm:pt modelId="{152DF57B-B43A-4B92-9DCB-3A0D349B3AD9}" type="pres">
      <dgm:prSet presAssocID="{7317BC35-A7CF-4230-B955-4A1B8999935B}" presName="negativeSpace" presStyleCnt="0"/>
      <dgm:spPr/>
    </dgm:pt>
    <dgm:pt modelId="{E18C4664-81E9-412E-B97D-E105302671C4}" type="pres">
      <dgm:prSet presAssocID="{7317BC35-A7CF-4230-B955-4A1B8999935B}" presName="childText" presStyleLbl="conFgAcc1" presStyleIdx="1" presStyleCnt="6">
        <dgm:presLayoutVars>
          <dgm:bulletEnabled val="1"/>
        </dgm:presLayoutVars>
      </dgm:prSet>
      <dgm:spPr/>
    </dgm:pt>
    <dgm:pt modelId="{2EDCE39D-652F-4BF2-B9D1-D4815D5959D2}" type="pres">
      <dgm:prSet presAssocID="{127E7FE3-FFE0-4ACD-A1B7-314878A13B05}" presName="spaceBetweenRectangles" presStyleCnt="0"/>
      <dgm:spPr/>
    </dgm:pt>
    <dgm:pt modelId="{179DCAA3-824D-471B-94A9-EB343313B536}" type="pres">
      <dgm:prSet presAssocID="{1855C36C-9734-4050-B31D-0ADB1958C782}" presName="parentLin" presStyleCnt="0"/>
      <dgm:spPr/>
    </dgm:pt>
    <dgm:pt modelId="{FF6349C9-1F9C-4AC7-9540-33C06E2E33F0}" type="pres">
      <dgm:prSet presAssocID="{1855C36C-9734-4050-B31D-0ADB1958C782}" presName="parentLeftMargin" presStyleLbl="node1" presStyleIdx="1" presStyleCnt="6"/>
      <dgm:spPr/>
    </dgm:pt>
    <dgm:pt modelId="{A5406F62-658B-45B9-B55C-2A12D6E52BAA}" type="pres">
      <dgm:prSet presAssocID="{1855C36C-9734-4050-B31D-0ADB1958C782}" presName="parentText" presStyleLbl="node1" presStyleIdx="2" presStyleCnt="6">
        <dgm:presLayoutVars>
          <dgm:chMax val="0"/>
          <dgm:bulletEnabled val="1"/>
        </dgm:presLayoutVars>
      </dgm:prSet>
      <dgm:spPr/>
    </dgm:pt>
    <dgm:pt modelId="{E5E2EF53-D364-48B0-AE76-B39812092ACE}" type="pres">
      <dgm:prSet presAssocID="{1855C36C-9734-4050-B31D-0ADB1958C782}" presName="negativeSpace" presStyleCnt="0"/>
      <dgm:spPr/>
    </dgm:pt>
    <dgm:pt modelId="{94AF0B5C-D519-44D1-9DC6-5CBF332C3078}" type="pres">
      <dgm:prSet presAssocID="{1855C36C-9734-4050-B31D-0ADB1958C782}" presName="childText" presStyleLbl="conFgAcc1" presStyleIdx="2" presStyleCnt="6">
        <dgm:presLayoutVars>
          <dgm:bulletEnabled val="1"/>
        </dgm:presLayoutVars>
      </dgm:prSet>
      <dgm:spPr/>
    </dgm:pt>
    <dgm:pt modelId="{F0F5570D-E1DE-4A32-BAF6-8FA6AEB0F8B0}" type="pres">
      <dgm:prSet presAssocID="{4D47F31A-72B1-4ED2-9C8F-FE103AE66CE9}" presName="spaceBetweenRectangles" presStyleCnt="0"/>
      <dgm:spPr/>
    </dgm:pt>
    <dgm:pt modelId="{2923B02B-356A-4CE0-9015-57A3FD65D626}" type="pres">
      <dgm:prSet presAssocID="{CEBC8CE0-5460-4A5F-A873-AE961D006931}" presName="parentLin" presStyleCnt="0"/>
      <dgm:spPr/>
    </dgm:pt>
    <dgm:pt modelId="{43BF6471-DE35-4696-8008-7D5C32D9BB21}" type="pres">
      <dgm:prSet presAssocID="{CEBC8CE0-5460-4A5F-A873-AE961D006931}" presName="parentLeftMargin" presStyleLbl="node1" presStyleIdx="2" presStyleCnt="6"/>
      <dgm:spPr/>
    </dgm:pt>
    <dgm:pt modelId="{7B9EB0C2-3DC0-44E3-AD91-97426F649072}" type="pres">
      <dgm:prSet presAssocID="{CEBC8CE0-5460-4A5F-A873-AE961D006931}" presName="parentText" presStyleLbl="node1" presStyleIdx="3" presStyleCnt="6">
        <dgm:presLayoutVars>
          <dgm:chMax val="0"/>
          <dgm:bulletEnabled val="1"/>
        </dgm:presLayoutVars>
      </dgm:prSet>
      <dgm:spPr/>
    </dgm:pt>
    <dgm:pt modelId="{F6A60E22-D2DE-497F-A0ED-E3B5FA86B0D0}" type="pres">
      <dgm:prSet presAssocID="{CEBC8CE0-5460-4A5F-A873-AE961D006931}" presName="negativeSpace" presStyleCnt="0"/>
      <dgm:spPr/>
    </dgm:pt>
    <dgm:pt modelId="{E0103EAF-A7BC-448F-9D63-3E0770022730}" type="pres">
      <dgm:prSet presAssocID="{CEBC8CE0-5460-4A5F-A873-AE961D006931}" presName="childText" presStyleLbl="conFgAcc1" presStyleIdx="3" presStyleCnt="6">
        <dgm:presLayoutVars>
          <dgm:bulletEnabled val="1"/>
        </dgm:presLayoutVars>
      </dgm:prSet>
      <dgm:spPr/>
    </dgm:pt>
    <dgm:pt modelId="{0F636720-A6F4-4003-A1E3-7224E60003F7}" type="pres">
      <dgm:prSet presAssocID="{1FD2CC70-F3B2-4454-9EB7-25E180A02640}" presName="spaceBetweenRectangles" presStyleCnt="0"/>
      <dgm:spPr/>
    </dgm:pt>
    <dgm:pt modelId="{9E0A8944-F29E-43C1-AF0F-E6BC612056B7}" type="pres">
      <dgm:prSet presAssocID="{263E01ED-D319-4BF3-8743-E218795E1D56}" presName="parentLin" presStyleCnt="0"/>
      <dgm:spPr/>
    </dgm:pt>
    <dgm:pt modelId="{0C6833D4-D21D-4201-B758-1253D9ED382F}" type="pres">
      <dgm:prSet presAssocID="{263E01ED-D319-4BF3-8743-E218795E1D56}" presName="parentLeftMargin" presStyleLbl="node1" presStyleIdx="3" presStyleCnt="6"/>
      <dgm:spPr/>
    </dgm:pt>
    <dgm:pt modelId="{65FAEB31-5600-4BB8-9A03-C651A76620A2}" type="pres">
      <dgm:prSet presAssocID="{263E01ED-D319-4BF3-8743-E218795E1D56}" presName="parentText" presStyleLbl="node1" presStyleIdx="4" presStyleCnt="6">
        <dgm:presLayoutVars>
          <dgm:chMax val="0"/>
          <dgm:bulletEnabled val="1"/>
        </dgm:presLayoutVars>
      </dgm:prSet>
      <dgm:spPr/>
    </dgm:pt>
    <dgm:pt modelId="{3FD6764B-1126-423D-AFAE-455FD0A79D98}" type="pres">
      <dgm:prSet presAssocID="{263E01ED-D319-4BF3-8743-E218795E1D56}" presName="negativeSpace" presStyleCnt="0"/>
      <dgm:spPr/>
    </dgm:pt>
    <dgm:pt modelId="{006BCB63-7A66-41B5-8D3A-19221C0E9DC2}" type="pres">
      <dgm:prSet presAssocID="{263E01ED-D319-4BF3-8743-E218795E1D56}" presName="childText" presStyleLbl="conFgAcc1" presStyleIdx="4" presStyleCnt="6">
        <dgm:presLayoutVars>
          <dgm:bulletEnabled val="1"/>
        </dgm:presLayoutVars>
      </dgm:prSet>
      <dgm:spPr/>
    </dgm:pt>
    <dgm:pt modelId="{35AF5A34-087D-422A-B0C1-97D3A4DE38DB}" type="pres">
      <dgm:prSet presAssocID="{A54A8C52-E01A-492A-8B60-C79AA35C990F}" presName="spaceBetweenRectangles" presStyleCnt="0"/>
      <dgm:spPr/>
    </dgm:pt>
    <dgm:pt modelId="{3A57534E-489B-4FDB-96A4-0C5C901B1DE6}" type="pres">
      <dgm:prSet presAssocID="{98C474A6-C507-44F7-AD72-E1873983242D}" presName="parentLin" presStyleCnt="0"/>
      <dgm:spPr/>
    </dgm:pt>
    <dgm:pt modelId="{40C508D3-3A81-4814-8D2A-68754725E637}" type="pres">
      <dgm:prSet presAssocID="{98C474A6-C507-44F7-AD72-E1873983242D}" presName="parentLeftMargin" presStyleLbl="node1" presStyleIdx="4" presStyleCnt="6"/>
      <dgm:spPr/>
    </dgm:pt>
    <dgm:pt modelId="{460BD50A-E456-4344-8EC0-CFE95055A9E3}" type="pres">
      <dgm:prSet presAssocID="{98C474A6-C507-44F7-AD72-E1873983242D}" presName="parentText" presStyleLbl="node1" presStyleIdx="5" presStyleCnt="6">
        <dgm:presLayoutVars>
          <dgm:chMax val="0"/>
          <dgm:bulletEnabled val="1"/>
        </dgm:presLayoutVars>
      </dgm:prSet>
      <dgm:spPr/>
    </dgm:pt>
    <dgm:pt modelId="{6C73F780-D5C0-458B-BBF8-005120EA3DCF}" type="pres">
      <dgm:prSet presAssocID="{98C474A6-C507-44F7-AD72-E1873983242D}" presName="negativeSpace" presStyleCnt="0"/>
      <dgm:spPr/>
    </dgm:pt>
    <dgm:pt modelId="{2459C108-B813-443E-AD62-D482DA138AD7}" type="pres">
      <dgm:prSet presAssocID="{98C474A6-C507-44F7-AD72-E1873983242D}" presName="childText" presStyleLbl="conFgAcc1" presStyleIdx="5" presStyleCnt="6">
        <dgm:presLayoutVars>
          <dgm:bulletEnabled val="1"/>
        </dgm:presLayoutVars>
      </dgm:prSet>
      <dgm:spPr/>
    </dgm:pt>
  </dgm:ptLst>
  <dgm:cxnLst>
    <dgm:cxn modelId="{9F997804-4212-41F0-8B33-204C1C480B77}" srcId="{6CBCF866-C5D5-4AD2-A85B-D4A480149685}" destId="{CEBC8CE0-5460-4A5F-A873-AE961D006931}" srcOrd="3" destOrd="0" parTransId="{063A9E7E-EC91-4DE9-A5AF-BF2D64A40471}" sibTransId="{1FD2CC70-F3B2-4454-9EB7-25E180A02640}"/>
    <dgm:cxn modelId="{5C31440C-6013-4FB0-B440-B60A94C14361}" type="presOf" srcId="{6CBCF866-C5D5-4AD2-A85B-D4A480149685}" destId="{A690AEDA-9A85-408F-B3EF-FB0200CCC360}" srcOrd="0" destOrd="0" presId="urn:microsoft.com/office/officeart/2005/8/layout/list1"/>
    <dgm:cxn modelId="{60B14025-E73B-47C2-A7FC-62D1E16CF86C}" type="presOf" srcId="{D9A776AF-73BA-4B21-AADF-CD6A79B77F56}" destId="{ABCABBA7-01CC-4895-BA43-351E80B9EE15}" srcOrd="0" destOrd="0" presId="urn:microsoft.com/office/officeart/2005/8/layout/list1"/>
    <dgm:cxn modelId="{E023792D-BDED-40E7-8CD4-FE253C8B72B2}" type="presOf" srcId="{263E01ED-D319-4BF3-8743-E218795E1D56}" destId="{65FAEB31-5600-4BB8-9A03-C651A76620A2}" srcOrd="1" destOrd="0" presId="urn:microsoft.com/office/officeart/2005/8/layout/list1"/>
    <dgm:cxn modelId="{D9583340-408A-4AD0-9D4B-212878FE7C7E}" type="presOf" srcId="{CEBC8CE0-5460-4A5F-A873-AE961D006931}" destId="{43BF6471-DE35-4696-8008-7D5C32D9BB21}" srcOrd="0" destOrd="0" presId="urn:microsoft.com/office/officeart/2005/8/layout/list1"/>
    <dgm:cxn modelId="{D0E01145-F82F-47DD-8B16-A4FDEE556384}" type="presOf" srcId="{7317BC35-A7CF-4230-B955-4A1B8999935B}" destId="{A88E73A8-AFFA-49F6-9CF6-0CCB12E25148}" srcOrd="1" destOrd="0" presId="urn:microsoft.com/office/officeart/2005/8/layout/list1"/>
    <dgm:cxn modelId="{F0E1D652-F93A-4EED-B5AF-A430E55303C8}" type="presOf" srcId="{D9A776AF-73BA-4B21-AADF-CD6A79B77F56}" destId="{AB9E4607-DD0E-4E68-8B1C-1990A4BDC33F}" srcOrd="1" destOrd="0" presId="urn:microsoft.com/office/officeart/2005/8/layout/list1"/>
    <dgm:cxn modelId="{AA369C90-9E44-4503-8AE1-0EBA49010152}" type="presOf" srcId="{263E01ED-D319-4BF3-8743-E218795E1D56}" destId="{0C6833D4-D21D-4201-B758-1253D9ED382F}" srcOrd="0" destOrd="0" presId="urn:microsoft.com/office/officeart/2005/8/layout/list1"/>
    <dgm:cxn modelId="{C03E6AA3-F013-43E0-AE96-C3449F12A1AF}" type="presOf" srcId="{CEBC8CE0-5460-4A5F-A873-AE961D006931}" destId="{7B9EB0C2-3DC0-44E3-AD91-97426F649072}" srcOrd="1" destOrd="0" presId="urn:microsoft.com/office/officeart/2005/8/layout/list1"/>
    <dgm:cxn modelId="{5011DCA6-93EC-4218-8325-EA92DF6AC0D4}" type="presOf" srcId="{1855C36C-9734-4050-B31D-0ADB1958C782}" destId="{FF6349C9-1F9C-4AC7-9540-33C06E2E33F0}" srcOrd="0" destOrd="0" presId="urn:microsoft.com/office/officeart/2005/8/layout/list1"/>
    <dgm:cxn modelId="{0B04E0B0-92A1-48CA-9655-93E9F23CB8B0}" srcId="{6CBCF866-C5D5-4AD2-A85B-D4A480149685}" destId="{98C474A6-C507-44F7-AD72-E1873983242D}" srcOrd="5" destOrd="0" parTransId="{8E1345C4-95C4-4C8B-96CC-E308E0850EAD}" sibTransId="{2318859B-4B61-46FA-BE92-CA2AC8CADC25}"/>
    <dgm:cxn modelId="{BA15B4B4-EFF8-45EA-A0DB-0F69722C6148}" srcId="{6CBCF866-C5D5-4AD2-A85B-D4A480149685}" destId="{1855C36C-9734-4050-B31D-0ADB1958C782}" srcOrd="2" destOrd="0" parTransId="{8762DE47-FA8A-40AB-93A4-4B948042E047}" sibTransId="{4D47F31A-72B1-4ED2-9C8F-FE103AE66CE9}"/>
    <dgm:cxn modelId="{D07FDAB6-EF89-455C-B752-D0D57CC7C3F0}" type="presOf" srcId="{1855C36C-9734-4050-B31D-0ADB1958C782}" destId="{A5406F62-658B-45B9-B55C-2A12D6E52BAA}" srcOrd="1" destOrd="0" presId="urn:microsoft.com/office/officeart/2005/8/layout/list1"/>
    <dgm:cxn modelId="{5A4503CD-2B15-43A7-A663-3964501DB445}" srcId="{6CBCF866-C5D5-4AD2-A85B-D4A480149685}" destId="{7317BC35-A7CF-4230-B955-4A1B8999935B}" srcOrd="1" destOrd="0" parTransId="{0F21FFEB-4C12-4FED-A4F4-907C8AA899E1}" sibTransId="{127E7FE3-FFE0-4ACD-A1B7-314878A13B05}"/>
    <dgm:cxn modelId="{F959F8CD-16D8-43C1-B9FE-1EA9ED844F50}" srcId="{6CBCF866-C5D5-4AD2-A85B-D4A480149685}" destId="{D9A776AF-73BA-4B21-AADF-CD6A79B77F56}" srcOrd="0" destOrd="0" parTransId="{5105C24D-4477-4969-A70D-4A977A060FAF}" sibTransId="{396C1CB8-E24A-4622-B936-E103F61E1A3B}"/>
    <dgm:cxn modelId="{0E28E2D0-F6A7-4C92-9830-9669BE7C7AB7}" type="presOf" srcId="{98C474A6-C507-44F7-AD72-E1873983242D}" destId="{460BD50A-E456-4344-8EC0-CFE95055A9E3}" srcOrd="1" destOrd="0" presId="urn:microsoft.com/office/officeart/2005/8/layout/list1"/>
    <dgm:cxn modelId="{32C465DD-FD6A-4C4F-8D1F-2E5180C93B66}" srcId="{6CBCF866-C5D5-4AD2-A85B-D4A480149685}" destId="{263E01ED-D319-4BF3-8743-E218795E1D56}" srcOrd="4" destOrd="0" parTransId="{4A60D552-8727-47C8-9B0A-0E18623EC0F3}" sibTransId="{A54A8C52-E01A-492A-8B60-C79AA35C990F}"/>
    <dgm:cxn modelId="{E4406EE3-D1FB-4C9F-AA56-B76C3FFEB48A}" type="presOf" srcId="{98C474A6-C507-44F7-AD72-E1873983242D}" destId="{40C508D3-3A81-4814-8D2A-68754725E637}" srcOrd="0" destOrd="0" presId="urn:microsoft.com/office/officeart/2005/8/layout/list1"/>
    <dgm:cxn modelId="{381CC4EE-01A5-4FDE-97E5-0A9F1AE8491E}" type="presOf" srcId="{7317BC35-A7CF-4230-B955-4A1B8999935B}" destId="{CCC95FBC-3322-43A1-BB5B-A8EF2C28F2A2}" srcOrd="0" destOrd="0" presId="urn:microsoft.com/office/officeart/2005/8/layout/list1"/>
    <dgm:cxn modelId="{C1B2DAA9-CDE9-445B-80DA-26DE95B4A91F}" type="presParOf" srcId="{A690AEDA-9A85-408F-B3EF-FB0200CCC360}" destId="{EB9D82E7-0107-4930-AA4A-7FE13CC51F4E}" srcOrd="0" destOrd="0" presId="urn:microsoft.com/office/officeart/2005/8/layout/list1"/>
    <dgm:cxn modelId="{4C6001BE-577F-41B2-8CF9-6F43230FBBC3}" type="presParOf" srcId="{EB9D82E7-0107-4930-AA4A-7FE13CC51F4E}" destId="{ABCABBA7-01CC-4895-BA43-351E80B9EE15}" srcOrd="0" destOrd="0" presId="urn:microsoft.com/office/officeart/2005/8/layout/list1"/>
    <dgm:cxn modelId="{A1F1DDFC-F633-4AF7-B58A-F816C00163B8}" type="presParOf" srcId="{EB9D82E7-0107-4930-AA4A-7FE13CC51F4E}" destId="{AB9E4607-DD0E-4E68-8B1C-1990A4BDC33F}" srcOrd="1" destOrd="0" presId="urn:microsoft.com/office/officeart/2005/8/layout/list1"/>
    <dgm:cxn modelId="{DE582AE0-CD51-4877-9CA5-12EFCD7164BB}" type="presParOf" srcId="{A690AEDA-9A85-408F-B3EF-FB0200CCC360}" destId="{9BE2C266-47B3-47E8-B239-DE826D9385DE}" srcOrd="1" destOrd="0" presId="urn:microsoft.com/office/officeart/2005/8/layout/list1"/>
    <dgm:cxn modelId="{5D0B402D-AAD8-4CF2-9021-03BB0AD65219}" type="presParOf" srcId="{A690AEDA-9A85-408F-B3EF-FB0200CCC360}" destId="{AA121704-9132-4526-9687-BA6E0969688E}" srcOrd="2" destOrd="0" presId="urn:microsoft.com/office/officeart/2005/8/layout/list1"/>
    <dgm:cxn modelId="{F5B7FF91-A508-405F-8196-AFC68747E5E5}" type="presParOf" srcId="{A690AEDA-9A85-408F-B3EF-FB0200CCC360}" destId="{7CA7F53D-4D74-40E1-9B24-1D17A2EA2F86}" srcOrd="3" destOrd="0" presId="urn:microsoft.com/office/officeart/2005/8/layout/list1"/>
    <dgm:cxn modelId="{CC2F6FB0-5AC0-4DC7-86B6-A980857C1D38}" type="presParOf" srcId="{A690AEDA-9A85-408F-B3EF-FB0200CCC360}" destId="{9034A4E3-DEE7-482F-8FD4-131797E7660A}" srcOrd="4" destOrd="0" presId="urn:microsoft.com/office/officeart/2005/8/layout/list1"/>
    <dgm:cxn modelId="{E0335D08-7904-40A8-B017-09DDDB44802D}" type="presParOf" srcId="{9034A4E3-DEE7-482F-8FD4-131797E7660A}" destId="{CCC95FBC-3322-43A1-BB5B-A8EF2C28F2A2}" srcOrd="0" destOrd="0" presId="urn:microsoft.com/office/officeart/2005/8/layout/list1"/>
    <dgm:cxn modelId="{3769B75C-67C0-4A26-86B6-620FBE4C1750}" type="presParOf" srcId="{9034A4E3-DEE7-482F-8FD4-131797E7660A}" destId="{A88E73A8-AFFA-49F6-9CF6-0CCB12E25148}" srcOrd="1" destOrd="0" presId="urn:microsoft.com/office/officeart/2005/8/layout/list1"/>
    <dgm:cxn modelId="{EF62169D-0E33-4A1C-A19D-D2E14CAA3409}" type="presParOf" srcId="{A690AEDA-9A85-408F-B3EF-FB0200CCC360}" destId="{152DF57B-B43A-4B92-9DCB-3A0D349B3AD9}" srcOrd="5" destOrd="0" presId="urn:microsoft.com/office/officeart/2005/8/layout/list1"/>
    <dgm:cxn modelId="{0E662970-DBBE-4AE2-BFE5-8AADF7FA6177}" type="presParOf" srcId="{A690AEDA-9A85-408F-B3EF-FB0200CCC360}" destId="{E18C4664-81E9-412E-B97D-E105302671C4}" srcOrd="6" destOrd="0" presId="urn:microsoft.com/office/officeart/2005/8/layout/list1"/>
    <dgm:cxn modelId="{79CB48CF-A60E-4327-A9FE-F3AD38FECC27}" type="presParOf" srcId="{A690AEDA-9A85-408F-B3EF-FB0200CCC360}" destId="{2EDCE39D-652F-4BF2-B9D1-D4815D5959D2}" srcOrd="7" destOrd="0" presId="urn:microsoft.com/office/officeart/2005/8/layout/list1"/>
    <dgm:cxn modelId="{B80C3923-D013-49EB-82A9-E64CF32E3637}" type="presParOf" srcId="{A690AEDA-9A85-408F-B3EF-FB0200CCC360}" destId="{179DCAA3-824D-471B-94A9-EB343313B536}" srcOrd="8" destOrd="0" presId="urn:microsoft.com/office/officeart/2005/8/layout/list1"/>
    <dgm:cxn modelId="{0C1ADA6B-B9BB-49FE-AABD-D28DA45918EA}" type="presParOf" srcId="{179DCAA3-824D-471B-94A9-EB343313B536}" destId="{FF6349C9-1F9C-4AC7-9540-33C06E2E33F0}" srcOrd="0" destOrd="0" presId="urn:microsoft.com/office/officeart/2005/8/layout/list1"/>
    <dgm:cxn modelId="{FD0102FF-6565-4F7A-B54C-3C32F5461C1C}" type="presParOf" srcId="{179DCAA3-824D-471B-94A9-EB343313B536}" destId="{A5406F62-658B-45B9-B55C-2A12D6E52BAA}" srcOrd="1" destOrd="0" presId="urn:microsoft.com/office/officeart/2005/8/layout/list1"/>
    <dgm:cxn modelId="{ACE254AE-DF20-476C-BF7B-EA6824DFDA91}" type="presParOf" srcId="{A690AEDA-9A85-408F-B3EF-FB0200CCC360}" destId="{E5E2EF53-D364-48B0-AE76-B39812092ACE}" srcOrd="9" destOrd="0" presId="urn:microsoft.com/office/officeart/2005/8/layout/list1"/>
    <dgm:cxn modelId="{A2D71B96-D8B2-42FF-90C3-D4733E15CCF6}" type="presParOf" srcId="{A690AEDA-9A85-408F-B3EF-FB0200CCC360}" destId="{94AF0B5C-D519-44D1-9DC6-5CBF332C3078}" srcOrd="10" destOrd="0" presId="urn:microsoft.com/office/officeart/2005/8/layout/list1"/>
    <dgm:cxn modelId="{FBE675F9-9C21-437B-B3C9-055384F43156}" type="presParOf" srcId="{A690AEDA-9A85-408F-B3EF-FB0200CCC360}" destId="{F0F5570D-E1DE-4A32-BAF6-8FA6AEB0F8B0}" srcOrd="11" destOrd="0" presId="urn:microsoft.com/office/officeart/2005/8/layout/list1"/>
    <dgm:cxn modelId="{F5DEE461-C1BC-4511-86D7-B1C0F22BCB1B}" type="presParOf" srcId="{A690AEDA-9A85-408F-B3EF-FB0200CCC360}" destId="{2923B02B-356A-4CE0-9015-57A3FD65D626}" srcOrd="12" destOrd="0" presId="urn:microsoft.com/office/officeart/2005/8/layout/list1"/>
    <dgm:cxn modelId="{BB3C5F6B-E442-4FFE-90A9-D449D00A6642}" type="presParOf" srcId="{2923B02B-356A-4CE0-9015-57A3FD65D626}" destId="{43BF6471-DE35-4696-8008-7D5C32D9BB21}" srcOrd="0" destOrd="0" presId="urn:microsoft.com/office/officeart/2005/8/layout/list1"/>
    <dgm:cxn modelId="{940F5615-084D-4961-BBE7-DDB1C573321F}" type="presParOf" srcId="{2923B02B-356A-4CE0-9015-57A3FD65D626}" destId="{7B9EB0C2-3DC0-44E3-AD91-97426F649072}" srcOrd="1" destOrd="0" presId="urn:microsoft.com/office/officeart/2005/8/layout/list1"/>
    <dgm:cxn modelId="{F2F38348-D19E-445D-976D-59474CADF4A0}" type="presParOf" srcId="{A690AEDA-9A85-408F-B3EF-FB0200CCC360}" destId="{F6A60E22-D2DE-497F-A0ED-E3B5FA86B0D0}" srcOrd="13" destOrd="0" presId="urn:microsoft.com/office/officeart/2005/8/layout/list1"/>
    <dgm:cxn modelId="{F0863473-B05D-471B-A0D7-BE81A272148C}" type="presParOf" srcId="{A690AEDA-9A85-408F-B3EF-FB0200CCC360}" destId="{E0103EAF-A7BC-448F-9D63-3E0770022730}" srcOrd="14" destOrd="0" presId="urn:microsoft.com/office/officeart/2005/8/layout/list1"/>
    <dgm:cxn modelId="{C9585455-63B1-4389-98EF-0CA29C1457D1}" type="presParOf" srcId="{A690AEDA-9A85-408F-B3EF-FB0200CCC360}" destId="{0F636720-A6F4-4003-A1E3-7224E60003F7}" srcOrd="15" destOrd="0" presId="urn:microsoft.com/office/officeart/2005/8/layout/list1"/>
    <dgm:cxn modelId="{10F2DD2E-2D3D-4496-A7E2-85831ED0AA79}" type="presParOf" srcId="{A690AEDA-9A85-408F-B3EF-FB0200CCC360}" destId="{9E0A8944-F29E-43C1-AF0F-E6BC612056B7}" srcOrd="16" destOrd="0" presId="urn:microsoft.com/office/officeart/2005/8/layout/list1"/>
    <dgm:cxn modelId="{EFB2A4C3-8B15-47A5-B62D-5E1305F26313}" type="presParOf" srcId="{9E0A8944-F29E-43C1-AF0F-E6BC612056B7}" destId="{0C6833D4-D21D-4201-B758-1253D9ED382F}" srcOrd="0" destOrd="0" presId="urn:microsoft.com/office/officeart/2005/8/layout/list1"/>
    <dgm:cxn modelId="{E56B45B3-9BE8-4EC4-B9C4-25BD330E683F}" type="presParOf" srcId="{9E0A8944-F29E-43C1-AF0F-E6BC612056B7}" destId="{65FAEB31-5600-4BB8-9A03-C651A76620A2}" srcOrd="1" destOrd="0" presId="urn:microsoft.com/office/officeart/2005/8/layout/list1"/>
    <dgm:cxn modelId="{C109BA6C-D78E-4659-88BB-331E3F981333}" type="presParOf" srcId="{A690AEDA-9A85-408F-B3EF-FB0200CCC360}" destId="{3FD6764B-1126-423D-AFAE-455FD0A79D98}" srcOrd="17" destOrd="0" presId="urn:microsoft.com/office/officeart/2005/8/layout/list1"/>
    <dgm:cxn modelId="{12C8461F-B7C4-4A6C-9DBD-A42DAAAD6A17}" type="presParOf" srcId="{A690AEDA-9A85-408F-B3EF-FB0200CCC360}" destId="{006BCB63-7A66-41B5-8D3A-19221C0E9DC2}" srcOrd="18" destOrd="0" presId="urn:microsoft.com/office/officeart/2005/8/layout/list1"/>
    <dgm:cxn modelId="{592AEF64-2F2C-4EEC-9949-A52C46373FEC}" type="presParOf" srcId="{A690AEDA-9A85-408F-B3EF-FB0200CCC360}" destId="{35AF5A34-087D-422A-B0C1-97D3A4DE38DB}" srcOrd="19" destOrd="0" presId="urn:microsoft.com/office/officeart/2005/8/layout/list1"/>
    <dgm:cxn modelId="{31D15FC0-ADF5-4AA6-BD0A-11356A5E64D3}" type="presParOf" srcId="{A690AEDA-9A85-408F-B3EF-FB0200CCC360}" destId="{3A57534E-489B-4FDB-96A4-0C5C901B1DE6}" srcOrd="20" destOrd="0" presId="urn:microsoft.com/office/officeart/2005/8/layout/list1"/>
    <dgm:cxn modelId="{7F01432C-CCAC-4B26-8CFE-ECD655774067}" type="presParOf" srcId="{3A57534E-489B-4FDB-96A4-0C5C901B1DE6}" destId="{40C508D3-3A81-4814-8D2A-68754725E637}" srcOrd="0" destOrd="0" presId="urn:microsoft.com/office/officeart/2005/8/layout/list1"/>
    <dgm:cxn modelId="{27C7C8C8-8308-4D4D-AA60-A6D7DD090410}" type="presParOf" srcId="{3A57534E-489B-4FDB-96A4-0C5C901B1DE6}" destId="{460BD50A-E456-4344-8EC0-CFE95055A9E3}" srcOrd="1" destOrd="0" presId="urn:microsoft.com/office/officeart/2005/8/layout/list1"/>
    <dgm:cxn modelId="{DA2FE838-DC66-4168-9A4C-2F4DFE3286E0}" type="presParOf" srcId="{A690AEDA-9A85-408F-B3EF-FB0200CCC360}" destId="{6C73F780-D5C0-458B-BBF8-005120EA3DCF}" srcOrd="21" destOrd="0" presId="urn:microsoft.com/office/officeart/2005/8/layout/list1"/>
    <dgm:cxn modelId="{AC912372-0C22-41C4-8D4D-0DBC432E17A6}" type="presParOf" srcId="{A690AEDA-9A85-408F-B3EF-FB0200CCC360}" destId="{2459C108-B813-443E-AD62-D482DA138AD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039044-79BB-44EA-9923-395842EF9F3B}" type="doc">
      <dgm:prSet loTypeId="urn:microsoft.com/office/officeart/2005/8/layout/radial1" loCatId="cycle" qsTypeId="urn:microsoft.com/office/officeart/2005/8/quickstyle/simple4" qsCatId="simple" csTypeId="urn:microsoft.com/office/officeart/2005/8/colors/colorful1" csCatId="colorful" phldr="1"/>
      <dgm:spPr/>
      <dgm:t>
        <a:bodyPr/>
        <a:lstStyle/>
        <a:p>
          <a:endParaRPr lang="pt-BR"/>
        </a:p>
      </dgm:t>
    </dgm:pt>
    <dgm:pt modelId="{9F96F9E8-E871-4DB7-892F-D14EA8DDAF67}">
      <dgm:prSet phldrT="[Texto]"/>
      <dgm:spPr/>
      <dgm:t>
        <a:bodyPr/>
        <a:lstStyle/>
        <a:p>
          <a:r>
            <a:rPr lang="pt-BR" b="1" dirty="0"/>
            <a:t>Avaliado</a:t>
          </a:r>
        </a:p>
      </dgm:t>
    </dgm:pt>
    <dgm:pt modelId="{6E01BAAB-C08B-4372-AF40-BCC2459ED872}" type="parTrans" cxnId="{AC4071D0-F41B-48DF-BE6C-CE7808A667F1}">
      <dgm:prSet/>
      <dgm:spPr/>
      <dgm:t>
        <a:bodyPr/>
        <a:lstStyle/>
        <a:p>
          <a:endParaRPr lang="pt-BR" b="1"/>
        </a:p>
      </dgm:t>
    </dgm:pt>
    <dgm:pt modelId="{F9455355-8851-4E32-8CA2-C4FF4C8EA700}" type="sibTrans" cxnId="{AC4071D0-F41B-48DF-BE6C-CE7808A667F1}">
      <dgm:prSet/>
      <dgm:spPr/>
      <dgm:t>
        <a:bodyPr/>
        <a:lstStyle/>
        <a:p>
          <a:endParaRPr lang="pt-BR" b="1"/>
        </a:p>
      </dgm:t>
    </dgm:pt>
    <dgm:pt modelId="{0D8B166C-BCB6-4AF2-AFED-78E7C7710619}">
      <dgm:prSet phldrT="[Texto]"/>
      <dgm:spPr/>
      <dgm:t>
        <a:bodyPr/>
        <a:lstStyle/>
        <a:p>
          <a:r>
            <a:rPr lang="pt-BR" b="1" dirty="0"/>
            <a:t>Gestor</a:t>
          </a:r>
        </a:p>
      </dgm:t>
    </dgm:pt>
    <dgm:pt modelId="{7066BB4B-52DA-43FF-AA11-3356B4DFE528}" type="parTrans" cxnId="{C701DBDD-6DD9-45BC-88D7-2FBF4C27B7D4}">
      <dgm:prSet/>
      <dgm:spPr>
        <a:ln w="38100"/>
      </dgm:spPr>
      <dgm:t>
        <a:bodyPr/>
        <a:lstStyle/>
        <a:p>
          <a:endParaRPr lang="pt-BR" b="1"/>
        </a:p>
      </dgm:t>
    </dgm:pt>
    <dgm:pt modelId="{956496C7-2484-471A-9B12-BC22E3974C8C}" type="sibTrans" cxnId="{C701DBDD-6DD9-45BC-88D7-2FBF4C27B7D4}">
      <dgm:prSet/>
      <dgm:spPr/>
      <dgm:t>
        <a:bodyPr/>
        <a:lstStyle/>
        <a:p>
          <a:endParaRPr lang="pt-BR" b="1"/>
        </a:p>
      </dgm:t>
    </dgm:pt>
    <dgm:pt modelId="{B3F75D83-91C9-4A60-9DAD-656DAAFED28F}">
      <dgm:prSet phldrT="[Texto]"/>
      <dgm:spPr/>
      <dgm:t>
        <a:bodyPr/>
        <a:lstStyle/>
        <a:p>
          <a:r>
            <a:rPr lang="pt-BR" b="1" dirty="0"/>
            <a:t>Clientes/</a:t>
          </a:r>
        </a:p>
        <a:p>
          <a:r>
            <a:rPr lang="pt-BR" b="1" dirty="0"/>
            <a:t>Fornecedores</a:t>
          </a:r>
        </a:p>
      </dgm:t>
    </dgm:pt>
    <dgm:pt modelId="{96D7AB94-BA9B-40A4-8F6D-C47DFF40D35B}" type="parTrans" cxnId="{8A79311E-7EA4-4093-BE48-339EAAC9FC38}">
      <dgm:prSet/>
      <dgm:spPr>
        <a:ln w="38100"/>
      </dgm:spPr>
      <dgm:t>
        <a:bodyPr/>
        <a:lstStyle/>
        <a:p>
          <a:endParaRPr lang="pt-BR" b="1"/>
        </a:p>
      </dgm:t>
    </dgm:pt>
    <dgm:pt modelId="{A6D09850-C874-4AB1-BF2C-DDE321467924}" type="sibTrans" cxnId="{8A79311E-7EA4-4093-BE48-339EAAC9FC38}">
      <dgm:prSet/>
      <dgm:spPr/>
      <dgm:t>
        <a:bodyPr/>
        <a:lstStyle/>
        <a:p>
          <a:endParaRPr lang="pt-BR" b="1"/>
        </a:p>
      </dgm:t>
    </dgm:pt>
    <dgm:pt modelId="{6E0C799A-AA69-4712-A69D-3038A05A8E3F}">
      <dgm:prSet phldrT="[Texto]"/>
      <dgm:spPr/>
      <dgm:t>
        <a:bodyPr/>
        <a:lstStyle/>
        <a:p>
          <a:r>
            <a:rPr lang="pt-BR" b="1" dirty="0"/>
            <a:t>Subordinados</a:t>
          </a:r>
        </a:p>
      </dgm:t>
    </dgm:pt>
    <dgm:pt modelId="{C9EA1891-FD28-4710-912B-855F5E1B87C1}" type="parTrans" cxnId="{2B7C3FDF-BD68-4769-B206-4C4AD4762D67}">
      <dgm:prSet/>
      <dgm:spPr>
        <a:ln w="38100"/>
      </dgm:spPr>
      <dgm:t>
        <a:bodyPr/>
        <a:lstStyle/>
        <a:p>
          <a:endParaRPr lang="pt-BR" b="1"/>
        </a:p>
      </dgm:t>
    </dgm:pt>
    <dgm:pt modelId="{AA04124C-EFAC-4235-B5E8-BB011948C162}" type="sibTrans" cxnId="{2B7C3FDF-BD68-4769-B206-4C4AD4762D67}">
      <dgm:prSet/>
      <dgm:spPr/>
      <dgm:t>
        <a:bodyPr/>
        <a:lstStyle/>
        <a:p>
          <a:endParaRPr lang="pt-BR" b="1"/>
        </a:p>
      </dgm:t>
    </dgm:pt>
    <dgm:pt modelId="{4902A6AE-4E55-4791-82E4-61C17D06E5EF}">
      <dgm:prSet phldrT="[Texto]"/>
      <dgm:spPr/>
      <dgm:t>
        <a:bodyPr/>
        <a:lstStyle/>
        <a:p>
          <a:r>
            <a:rPr lang="pt-BR" b="1" dirty="0"/>
            <a:t>Pares</a:t>
          </a:r>
        </a:p>
      </dgm:t>
    </dgm:pt>
    <dgm:pt modelId="{BA5152B7-5C92-4FF7-9CFA-2890067E6A66}" type="parTrans" cxnId="{D394A1BF-5205-45DA-84A5-AB1F802FED36}">
      <dgm:prSet/>
      <dgm:spPr>
        <a:ln w="38100"/>
      </dgm:spPr>
      <dgm:t>
        <a:bodyPr/>
        <a:lstStyle/>
        <a:p>
          <a:endParaRPr lang="pt-BR" b="1"/>
        </a:p>
      </dgm:t>
    </dgm:pt>
    <dgm:pt modelId="{DF36902D-B5A1-46E0-8AC3-A0FD8D1762F7}" type="sibTrans" cxnId="{D394A1BF-5205-45DA-84A5-AB1F802FED36}">
      <dgm:prSet/>
      <dgm:spPr/>
      <dgm:t>
        <a:bodyPr/>
        <a:lstStyle/>
        <a:p>
          <a:endParaRPr lang="pt-BR" b="1"/>
        </a:p>
      </dgm:t>
    </dgm:pt>
    <dgm:pt modelId="{A49B1F21-956A-46AD-9035-AC8C9C883698}" type="pres">
      <dgm:prSet presAssocID="{51039044-79BB-44EA-9923-395842EF9F3B}" presName="cycle" presStyleCnt="0">
        <dgm:presLayoutVars>
          <dgm:chMax val="1"/>
          <dgm:dir/>
          <dgm:animLvl val="ctr"/>
          <dgm:resizeHandles val="exact"/>
        </dgm:presLayoutVars>
      </dgm:prSet>
      <dgm:spPr/>
    </dgm:pt>
    <dgm:pt modelId="{236ABA15-E322-474E-B664-30B47F13D88F}" type="pres">
      <dgm:prSet presAssocID="{9F96F9E8-E871-4DB7-892F-D14EA8DDAF67}" presName="centerShape" presStyleLbl="node0" presStyleIdx="0" presStyleCnt="1"/>
      <dgm:spPr/>
    </dgm:pt>
    <dgm:pt modelId="{BD3A2915-3517-4DD1-83DB-36584217FEA6}" type="pres">
      <dgm:prSet presAssocID="{7066BB4B-52DA-43FF-AA11-3356B4DFE528}" presName="Name9" presStyleLbl="parChTrans1D2" presStyleIdx="0" presStyleCnt="4"/>
      <dgm:spPr/>
    </dgm:pt>
    <dgm:pt modelId="{90AF3BBC-1BE7-4C2B-9009-682B5692D36D}" type="pres">
      <dgm:prSet presAssocID="{7066BB4B-52DA-43FF-AA11-3356B4DFE528}" presName="connTx" presStyleLbl="parChTrans1D2" presStyleIdx="0" presStyleCnt="4"/>
      <dgm:spPr/>
    </dgm:pt>
    <dgm:pt modelId="{94A49997-BE45-45B0-A9E7-81AC1823843D}" type="pres">
      <dgm:prSet presAssocID="{0D8B166C-BCB6-4AF2-AFED-78E7C7710619}" presName="node" presStyleLbl="node1" presStyleIdx="0" presStyleCnt="4">
        <dgm:presLayoutVars>
          <dgm:bulletEnabled val="1"/>
        </dgm:presLayoutVars>
      </dgm:prSet>
      <dgm:spPr/>
    </dgm:pt>
    <dgm:pt modelId="{4A3DC33E-7755-4AFA-BC2B-F03A323473C7}" type="pres">
      <dgm:prSet presAssocID="{96D7AB94-BA9B-40A4-8F6D-C47DFF40D35B}" presName="Name9" presStyleLbl="parChTrans1D2" presStyleIdx="1" presStyleCnt="4"/>
      <dgm:spPr/>
    </dgm:pt>
    <dgm:pt modelId="{FAD64BA5-26EB-4BEF-BCEC-2727779321B6}" type="pres">
      <dgm:prSet presAssocID="{96D7AB94-BA9B-40A4-8F6D-C47DFF40D35B}" presName="connTx" presStyleLbl="parChTrans1D2" presStyleIdx="1" presStyleCnt="4"/>
      <dgm:spPr/>
    </dgm:pt>
    <dgm:pt modelId="{9CD65027-C6AE-4B57-B42F-DD73B1A6E3C2}" type="pres">
      <dgm:prSet presAssocID="{B3F75D83-91C9-4A60-9DAD-656DAAFED28F}" presName="node" presStyleLbl="node1" presStyleIdx="1" presStyleCnt="4">
        <dgm:presLayoutVars>
          <dgm:bulletEnabled val="1"/>
        </dgm:presLayoutVars>
      </dgm:prSet>
      <dgm:spPr/>
    </dgm:pt>
    <dgm:pt modelId="{C4076ADA-B7AA-41E5-A5A6-52DB34493A5B}" type="pres">
      <dgm:prSet presAssocID="{C9EA1891-FD28-4710-912B-855F5E1B87C1}" presName="Name9" presStyleLbl="parChTrans1D2" presStyleIdx="2" presStyleCnt="4"/>
      <dgm:spPr/>
    </dgm:pt>
    <dgm:pt modelId="{55C08BBE-5C26-4D74-B99D-7CF9E3DDFCB4}" type="pres">
      <dgm:prSet presAssocID="{C9EA1891-FD28-4710-912B-855F5E1B87C1}" presName="connTx" presStyleLbl="parChTrans1D2" presStyleIdx="2" presStyleCnt="4"/>
      <dgm:spPr/>
    </dgm:pt>
    <dgm:pt modelId="{32405D9E-2CDD-4FD6-990A-1BC942B8901F}" type="pres">
      <dgm:prSet presAssocID="{6E0C799A-AA69-4712-A69D-3038A05A8E3F}" presName="node" presStyleLbl="node1" presStyleIdx="2" presStyleCnt="4">
        <dgm:presLayoutVars>
          <dgm:bulletEnabled val="1"/>
        </dgm:presLayoutVars>
      </dgm:prSet>
      <dgm:spPr/>
    </dgm:pt>
    <dgm:pt modelId="{1C109150-C276-44D0-83CB-E96CDB49E762}" type="pres">
      <dgm:prSet presAssocID="{BA5152B7-5C92-4FF7-9CFA-2890067E6A66}" presName="Name9" presStyleLbl="parChTrans1D2" presStyleIdx="3" presStyleCnt="4"/>
      <dgm:spPr/>
    </dgm:pt>
    <dgm:pt modelId="{9EE8EA94-F48E-4C46-B126-4737C4FCA13E}" type="pres">
      <dgm:prSet presAssocID="{BA5152B7-5C92-4FF7-9CFA-2890067E6A66}" presName="connTx" presStyleLbl="parChTrans1D2" presStyleIdx="3" presStyleCnt="4"/>
      <dgm:spPr/>
    </dgm:pt>
    <dgm:pt modelId="{7D28C8D8-B7EF-4D7C-9DD7-1E242FCD06CD}" type="pres">
      <dgm:prSet presAssocID="{4902A6AE-4E55-4791-82E4-61C17D06E5EF}" presName="node" presStyleLbl="node1" presStyleIdx="3" presStyleCnt="4">
        <dgm:presLayoutVars>
          <dgm:bulletEnabled val="1"/>
        </dgm:presLayoutVars>
      </dgm:prSet>
      <dgm:spPr/>
    </dgm:pt>
  </dgm:ptLst>
  <dgm:cxnLst>
    <dgm:cxn modelId="{8A79311E-7EA4-4093-BE48-339EAAC9FC38}" srcId="{9F96F9E8-E871-4DB7-892F-D14EA8DDAF67}" destId="{B3F75D83-91C9-4A60-9DAD-656DAAFED28F}" srcOrd="1" destOrd="0" parTransId="{96D7AB94-BA9B-40A4-8F6D-C47DFF40D35B}" sibTransId="{A6D09850-C874-4AB1-BF2C-DDE321467924}"/>
    <dgm:cxn modelId="{660B5037-7522-4131-8EC0-9F33542712C8}" type="presOf" srcId="{6E0C799A-AA69-4712-A69D-3038A05A8E3F}" destId="{32405D9E-2CDD-4FD6-990A-1BC942B8901F}" srcOrd="0" destOrd="0" presId="urn:microsoft.com/office/officeart/2005/8/layout/radial1"/>
    <dgm:cxn modelId="{99CA113D-EC93-4AA2-A6E5-9561E72D05E0}" type="presOf" srcId="{0D8B166C-BCB6-4AF2-AFED-78E7C7710619}" destId="{94A49997-BE45-45B0-A9E7-81AC1823843D}" srcOrd="0" destOrd="0" presId="urn:microsoft.com/office/officeart/2005/8/layout/radial1"/>
    <dgm:cxn modelId="{99C1873F-9362-469F-B17F-CE1D00E51F9B}" type="presOf" srcId="{BA5152B7-5C92-4FF7-9CFA-2890067E6A66}" destId="{1C109150-C276-44D0-83CB-E96CDB49E762}" srcOrd="0" destOrd="0" presId="urn:microsoft.com/office/officeart/2005/8/layout/radial1"/>
    <dgm:cxn modelId="{02B7D348-8FAB-4BB3-8D18-B381D75A982B}" type="presOf" srcId="{C9EA1891-FD28-4710-912B-855F5E1B87C1}" destId="{55C08BBE-5C26-4D74-B99D-7CF9E3DDFCB4}" srcOrd="1" destOrd="0" presId="urn:microsoft.com/office/officeart/2005/8/layout/radial1"/>
    <dgm:cxn modelId="{E02EF069-C8C8-4B47-942C-E8E372E39353}" type="presOf" srcId="{7066BB4B-52DA-43FF-AA11-3356B4DFE528}" destId="{90AF3BBC-1BE7-4C2B-9009-682B5692D36D}" srcOrd="1" destOrd="0" presId="urn:microsoft.com/office/officeart/2005/8/layout/radial1"/>
    <dgm:cxn modelId="{BA9D0B4A-D0C0-4212-B864-9539D30A59F3}" type="presOf" srcId="{C9EA1891-FD28-4710-912B-855F5E1B87C1}" destId="{C4076ADA-B7AA-41E5-A5A6-52DB34493A5B}" srcOrd="0" destOrd="0" presId="urn:microsoft.com/office/officeart/2005/8/layout/radial1"/>
    <dgm:cxn modelId="{16DBB96E-CA2A-4B99-AE2C-30C55DD8598E}" type="presOf" srcId="{51039044-79BB-44EA-9923-395842EF9F3B}" destId="{A49B1F21-956A-46AD-9035-AC8C9C883698}" srcOrd="0" destOrd="0" presId="urn:microsoft.com/office/officeart/2005/8/layout/radial1"/>
    <dgm:cxn modelId="{A7ACFA6F-142C-4E9D-97BA-6D8DD8BD91E7}" type="presOf" srcId="{4902A6AE-4E55-4791-82E4-61C17D06E5EF}" destId="{7D28C8D8-B7EF-4D7C-9DD7-1E242FCD06CD}" srcOrd="0" destOrd="0" presId="urn:microsoft.com/office/officeart/2005/8/layout/radial1"/>
    <dgm:cxn modelId="{60003881-C273-4751-82F1-740BF631FD52}" type="presOf" srcId="{B3F75D83-91C9-4A60-9DAD-656DAAFED28F}" destId="{9CD65027-C6AE-4B57-B42F-DD73B1A6E3C2}" srcOrd="0" destOrd="0" presId="urn:microsoft.com/office/officeart/2005/8/layout/radial1"/>
    <dgm:cxn modelId="{30F13A90-6596-463C-812A-E9A36BA70540}" type="presOf" srcId="{7066BB4B-52DA-43FF-AA11-3356B4DFE528}" destId="{BD3A2915-3517-4DD1-83DB-36584217FEA6}" srcOrd="0" destOrd="0" presId="urn:microsoft.com/office/officeart/2005/8/layout/radial1"/>
    <dgm:cxn modelId="{258DA296-AEA5-4EC8-B635-3E1799ADF034}" type="presOf" srcId="{96D7AB94-BA9B-40A4-8F6D-C47DFF40D35B}" destId="{4A3DC33E-7755-4AFA-BC2B-F03A323473C7}" srcOrd="0" destOrd="0" presId="urn:microsoft.com/office/officeart/2005/8/layout/radial1"/>
    <dgm:cxn modelId="{E898DFA7-38CC-457F-ACE6-FCA046240E5C}" type="presOf" srcId="{9F96F9E8-E871-4DB7-892F-D14EA8DDAF67}" destId="{236ABA15-E322-474E-B664-30B47F13D88F}" srcOrd="0" destOrd="0" presId="urn:microsoft.com/office/officeart/2005/8/layout/radial1"/>
    <dgm:cxn modelId="{D394A1BF-5205-45DA-84A5-AB1F802FED36}" srcId="{9F96F9E8-E871-4DB7-892F-D14EA8DDAF67}" destId="{4902A6AE-4E55-4791-82E4-61C17D06E5EF}" srcOrd="3" destOrd="0" parTransId="{BA5152B7-5C92-4FF7-9CFA-2890067E6A66}" sibTransId="{DF36902D-B5A1-46E0-8AC3-A0FD8D1762F7}"/>
    <dgm:cxn modelId="{8E6E88C2-064C-4A11-B00E-D00F7E233745}" type="presOf" srcId="{96D7AB94-BA9B-40A4-8F6D-C47DFF40D35B}" destId="{FAD64BA5-26EB-4BEF-BCEC-2727779321B6}" srcOrd="1" destOrd="0" presId="urn:microsoft.com/office/officeart/2005/8/layout/radial1"/>
    <dgm:cxn modelId="{AC4071D0-F41B-48DF-BE6C-CE7808A667F1}" srcId="{51039044-79BB-44EA-9923-395842EF9F3B}" destId="{9F96F9E8-E871-4DB7-892F-D14EA8DDAF67}" srcOrd="0" destOrd="0" parTransId="{6E01BAAB-C08B-4372-AF40-BCC2459ED872}" sibTransId="{F9455355-8851-4E32-8CA2-C4FF4C8EA700}"/>
    <dgm:cxn modelId="{3C4460D8-31EE-4CDC-A727-DC6A865743B2}" type="presOf" srcId="{BA5152B7-5C92-4FF7-9CFA-2890067E6A66}" destId="{9EE8EA94-F48E-4C46-B126-4737C4FCA13E}" srcOrd="1" destOrd="0" presId="urn:microsoft.com/office/officeart/2005/8/layout/radial1"/>
    <dgm:cxn modelId="{C701DBDD-6DD9-45BC-88D7-2FBF4C27B7D4}" srcId="{9F96F9E8-E871-4DB7-892F-D14EA8DDAF67}" destId="{0D8B166C-BCB6-4AF2-AFED-78E7C7710619}" srcOrd="0" destOrd="0" parTransId="{7066BB4B-52DA-43FF-AA11-3356B4DFE528}" sibTransId="{956496C7-2484-471A-9B12-BC22E3974C8C}"/>
    <dgm:cxn modelId="{2B7C3FDF-BD68-4769-B206-4C4AD4762D67}" srcId="{9F96F9E8-E871-4DB7-892F-D14EA8DDAF67}" destId="{6E0C799A-AA69-4712-A69D-3038A05A8E3F}" srcOrd="2" destOrd="0" parTransId="{C9EA1891-FD28-4710-912B-855F5E1B87C1}" sibTransId="{AA04124C-EFAC-4235-B5E8-BB011948C162}"/>
    <dgm:cxn modelId="{8802D82A-E2AE-4440-A105-6CFE68866E7C}" type="presParOf" srcId="{A49B1F21-956A-46AD-9035-AC8C9C883698}" destId="{236ABA15-E322-474E-B664-30B47F13D88F}" srcOrd="0" destOrd="0" presId="urn:microsoft.com/office/officeart/2005/8/layout/radial1"/>
    <dgm:cxn modelId="{5A2A1F21-F4C5-4D63-A38D-9EA28D0B83E4}" type="presParOf" srcId="{A49B1F21-956A-46AD-9035-AC8C9C883698}" destId="{BD3A2915-3517-4DD1-83DB-36584217FEA6}" srcOrd="1" destOrd="0" presId="urn:microsoft.com/office/officeart/2005/8/layout/radial1"/>
    <dgm:cxn modelId="{65B3E1B5-84E6-46BE-A1B2-AB893C4F8175}" type="presParOf" srcId="{BD3A2915-3517-4DD1-83DB-36584217FEA6}" destId="{90AF3BBC-1BE7-4C2B-9009-682B5692D36D}" srcOrd="0" destOrd="0" presId="urn:microsoft.com/office/officeart/2005/8/layout/radial1"/>
    <dgm:cxn modelId="{31481F99-936F-45BA-A69C-959FB985316F}" type="presParOf" srcId="{A49B1F21-956A-46AD-9035-AC8C9C883698}" destId="{94A49997-BE45-45B0-A9E7-81AC1823843D}" srcOrd="2" destOrd="0" presId="urn:microsoft.com/office/officeart/2005/8/layout/radial1"/>
    <dgm:cxn modelId="{C14C1DB2-6D32-464D-9B47-7D7B47D89C8C}" type="presParOf" srcId="{A49B1F21-956A-46AD-9035-AC8C9C883698}" destId="{4A3DC33E-7755-4AFA-BC2B-F03A323473C7}" srcOrd="3" destOrd="0" presId="urn:microsoft.com/office/officeart/2005/8/layout/radial1"/>
    <dgm:cxn modelId="{1883136E-1D33-476B-8834-BB6F4A4C2465}" type="presParOf" srcId="{4A3DC33E-7755-4AFA-BC2B-F03A323473C7}" destId="{FAD64BA5-26EB-4BEF-BCEC-2727779321B6}" srcOrd="0" destOrd="0" presId="urn:microsoft.com/office/officeart/2005/8/layout/radial1"/>
    <dgm:cxn modelId="{B96CD824-FC94-40E7-A17D-9D72B563893D}" type="presParOf" srcId="{A49B1F21-956A-46AD-9035-AC8C9C883698}" destId="{9CD65027-C6AE-4B57-B42F-DD73B1A6E3C2}" srcOrd="4" destOrd="0" presId="urn:microsoft.com/office/officeart/2005/8/layout/radial1"/>
    <dgm:cxn modelId="{4D214844-BC38-4DFA-9AC0-5BFECE86637C}" type="presParOf" srcId="{A49B1F21-956A-46AD-9035-AC8C9C883698}" destId="{C4076ADA-B7AA-41E5-A5A6-52DB34493A5B}" srcOrd="5" destOrd="0" presId="urn:microsoft.com/office/officeart/2005/8/layout/radial1"/>
    <dgm:cxn modelId="{DD25D12D-EE39-4C27-945D-5629F54AF47F}" type="presParOf" srcId="{C4076ADA-B7AA-41E5-A5A6-52DB34493A5B}" destId="{55C08BBE-5C26-4D74-B99D-7CF9E3DDFCB4}" srcOrd="0" destOrd="0" presId="urn:microsoft.com/office/officeart/2005/8/layout/radial1"/>
    <dgm:cxn modelId="{74020AEA-F70F-46D6-ACE8-BB044541CC3D}" type="presParOf" srcId="{A49B1F21-956A-46AD-9035-AC8C9C883698}" destId="{32405D9E-2CDD-4FD6-990A-1BC942B8901F}" srcOrd="6" destOrd="0" presId="urn:microsoft.com/office/officeart/2005/8/layout/radial1"/>
    <dgm:cxn modelId="{18C215F5-6623-4A58-A4B9-1D7355DDABE0}" type="presParOf" srcId="{A49B1F21-956A-46AD-9035-AC8C9C883698}" destId="{1C109150-C276-44D0-83CB-E96CDB49E762}" srcOrd="7" destOrd="0" presId="urn:microsoft.com/office/officeart/2005/8/layout/radial1"/>
    <dgm:cxn modelId="{2A607AA4-76C9-4027-93C4-D6070C033130}" type="presParOf" srcId="{1C109150-C276-44D0-83CB-E96CDB49E762}" destId="{9EE8EA94-F48E-4C46-B126-4737C4FCA13E}" srcOrd="0" destOrd="0" presId="urn:microsoft.com/office/officeart/2005/8/layout/radial1"/>
    <dgm:cxn modelId="{77A2A2E6-3505-47B4-8C96-55D52F707410}" type="presParOf" srcId="{A49B1F21-956A-46AD-9035-AC8C9C883698}" destId="{7D28C8D8-B7EF-4D7C-9DD7-1E242FCD06CD}" srcOrd="8"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34714-4A22-4122-8B2B-676297DFBB1F}">
      <dsp:nvSpPr>
        <dsp:cNvPr id="0" name=""/>
        <dsp:cNvSpPr/>
      </dsp:nvSpPr>
      <dsp:spPr>
        <a:xfrm>
          <a:off x="0" y="1623697"/>
          <a:ext cx="16184228" cy="139113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pt-BR" sz="5800" b="0" kern="1200" dirty="0"/>
            <a:t>É preponderante para a cultura da organização</a:t>
          </a:r>
          <a:endParaRPr lang="pt-BR" sz="5800" kern="1200" dirty="0"/>
        </a:p>
      </dsp:txBody>
      <dsp:txXfrm>
        <a:off x="67909" y="1691606"/>
        <a:ext cx="16048410" cy="1255312"/>
      </dsp:txXfrm>
    </dsp:sp>
    <dsp:sp modelId="{614B9838-226E-49E7-96E5-AB99AB62F79A}">
      <dsp:nvSpPr>
        <dsp:cNvPr id="0" name=""/>
        <dsp:cNvSpPr/>
      </dsp:nvSpPr>
      <dsp:spPr>
        <a:xfrm>
          <a:off x="0" y="3181867"/>
          <a:ext cx="16184228" cy="1391130"/>
        </a:xfrm>
        <a:prstGeom prst="round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pt-BR" sz="5800" b="0" kern="1200" dirty="0"/>
            <a:t>Dá o alicerce à estratégia do negócio</a:t>
          </a:r>
          <a:endParaRPr lang="pt-BR" sz="5800" kern="1200" dirty="0"/>
        </a:p>
      </dsp:txBody>
      <dsp:txXfrm>
        <a:off x="67909" y="3249776"/>
        <a:ext cx="16048410" cy="1255312"/>
      </dsp:txXfrm>
    </dsp:sp>
    <dsp:sp modelId="{21179171-7681-4F05-A80E-F70ACDD3794E}">
      <dsp:nvSpPr>
        <dsp:cNvPr id="0" name=""/>
        <dsp:cNvSpPr/>
      </dsp:nvSpPr>
      <dsp:spPr>
        <a:xfrm>
          <a:off x="0" y="4740037"/>
          <a:ext cx="16184228" cy="1391130"/>
        </a:xfrm>
        <a:prstGeom prst="round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pt-BR" sz="5800" b="0" kern="1200" dirty="0"/>
            <a:t>É o fundamento para a excelência dos processos</a:t>
          </a:r>
          <a:endParaRPr lang="pt-BR" sz="5800" kern="1200" dirty="0"/>
        </a:p>
      </dsp:txBody>
      <dsp:txXfrm>
        <a:off x="67909" y="4807946"/>
        <a:ext cx="16048410" cy="1255312"/>
      </dsp:txXfrm>
    </dsp:sp>
    <dsp:sp modelId="{0A14FE0D-BBCF-4475-924D-88F12FAD52EC}">
      <dsp:nvSpPr>
        <dsp:cNvPr id="0" name=""/>
        <dsp:cNvSpPr/>
      </dsp:nvSpPr>
      <dsp:spPr>
        <a:xfrm>
          <a:off x="0" y="6298207"/>
          <a:ext cx="16184228" cy="1391130"/>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pt-BR" sz="5800" b="0" kern="1200"/>
            <a:t>Tem influência decisiva sobre a motivação individual</a:t>
          </a:r>
          <a:endParaRPr lang="pt-BR" sz="5800" kern="1200"/>
        </a:p>
      </dsp:txBody>
      <dsp:txXfrm>
        <a:off x="67909" y="6366116"/>
        <a:ext cx="16048410" cy="12553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C085D-DDBF-480A-A8ED-45E0423A4F3C}">
      <dsp:nvSpPr>
        <dsp:cNvPr id="0" name=""/>
        <dsp:cNvSpPr/>
      </dsp:nvSpPr>
      <dsp:spPr>
        <a:xfrm>
          <a:off x="1864" y="0"/>
          <a:ext cx="3975191" cy="1022127"/>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pt-BR" sz="4400" b="1" kern="1200" dirty="0">
              <a:solidFill>
                <a:sysClr val="window" lastClr="FFFFFF"/>
              </a:solidFill>
              <a:latin typeface="+mj-lt"/>
              <a:ea typeface="+mn-ea"/>
              <a:cs typeface="+mn-cs"/>
            </a:rPr>
            <a:t>Vítima</a:t>
          </a:r>
          <a:endParaRPr lang="es-419" sz="4400" b="1" kern="1200" dirty="0">
            <a:solidFill>
              <a:sysClr val="window" lastClr="FFFFFF"/>
            </a:solidFill>
            <a:latin typeface="+mj-lt"/>
            <a:ea typeface="+mn-ea"/>
            <a:cs typeface="+mn-cs"/>
          </a:endParaRPr>
        </a:p>
      </dsp:txBody>
      <dsp:txXfrm>
        <a:off x="31801" y="29937"/>
        <a:ext cx="3915317" cy="962253"/>
      </dsp:txXfrm>
    </dsp:sp>
    <dsp:sp modelId="{597C6223-D095-4F5C-860C-1F626A74E12E}">
      <dsp:nvSpPr>
        <dsp:cNvPr id="0" name=""/>
        <dsp:cNvSpPr/>
      </dsp:nvSpPr>
      <dsp:spPr>
        <a:xfrm>
          <a:off x="4374574" y="18139"/>
          <a:ext cx="842740" cy="985847"/>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s-419" sz="4400" b="1" kern="1200">
            <a:solidFill>
              <a:sysClr val="window" lastClr="FFFFFF"/>
            </a:solidFill>
            <a:latin typeface="+mj-lt"/>
            <a:ea typeface="+mn-ea"/>
            <a:cs typeface="+mn-cs"/>
          </a:endParaRPr>
        </a:p>
      </dsp:txBody>
      <dsp:txXfrm>
        <a:off x="4374574" y="215308"/>
        <a:ext cx="589918" cy="591509"/>
      </dsp:txXfrm>
    </dsp:sp>
    <dsp:sp modelId="{18FFE665-4B78-42FE-BCF6-B5C96EC26CDF}">
      <dsp:nvSpPr>
        <dsp:cNvPr id="0" name=""/>
        <dsp:cNvSpPr/>
      </dsp:nvSpPr>
      <dsp:spPr>
        <a:xfrm>
          <a:off x="5567131" y="0"/>
          <a:ext cx="3975191" cy="1022127"/>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pt-BR" sz="4400" b="1" kern="1200" dirty="0">
              <a:solidFill>
                <a:sysClr val="window" lastClr="FFFFFF"/>
              </a:solidFill>
              <a:latin typeface="+mj-lt"/>
              <a:ea typeface="+mn-ea"/>
              <a:cs typeface="+mn-cs"/>
            </a:rPr>
            <a:t>Protagonista</a:t>
          </a:r>
          <a:endParaRPr lang="es-419" sz="4400" b="1" kern="1200" dirty="0">
            <a:solidFill>
              <a:sysClr val="window" lastClr="FFFFFF"/>
            </a:solidFill>
            <a:latin typeface="+mj-lt"/>
            <a:ea typeface="+mn-ea"/>
            <a:cs typeface="+mn-cs"/>
          </a:endParaRPr>
        </a:p>
      </dsp:txBody>
      <dsp:txXfrm>
        <a:off x="5597068" y="29937"/>
        <a:ext cx="3915317" cy="962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D1AD3-736E-44EC-A62E-37E95AE9A09C}">
      <dsp:nvSpPr>
        <dsp:cNvPr id="0" name=""/>
        <dsp:cNvSpPr/>
      </dsp:nvSpPr>
      <dsp:spPr>
        <a:xfrm>
          <a:off x="1136772" y="60676"/>
          <a:ext cx="15084804" cy="2196120"/>
        </a:xfrm>
        <a:prstGeom prst="rightArrow">
          <a:avLst>
            <a:gd name="adj1" fmla="val 50000"/>
            <a:gd name="adj2" fmla="val 50000"/>
          </a:avLst>
        </a:prstGeom>
        <a:solidFill>
          <a:schemeClr val="accent1">
            <a:lumMod val="20000"/>
            <a:lumOff val="80000"/>
          </a:schemeClr>
        </a:solidFill>
        <a:ln w="25400" cap="flat"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254000" bIns="348634" numCol="1" spcCol="1270" anchor="ctr" anchorCtr="0">
          <a:noAutofit/>
        </a:bodyPr>
        <a:lstStyle/>
        <a:p>
          <a:pPr marL="0" lvl="0" indent="0" algn="l" defTabSz="977900">
            <a:lnSpc>
              <a:spcPct val="90000"/>
            </a:lnSpc>
            <a:spcBef>
              <a:spcPct val="0"/>
            </a:spcBef>
            <a:spcAft>
              <a:spcPct val="35000"/>
            </a:spcAft>
            <a:buNone/>
          </a:pPr>
          <a:r>
            <a:rPr lang="pt-BR" sz="3200" b="1" kern="1200" dirty="0">
              <a:solidFill>
                <a:schemeClr val="tx1"/>
              </a:solidFill>
              <a:latin typeface="+mj-lt"/>
              <a:cs typeface="Calibri" panose="020F0502020204030204" pitchFamily="34" charset="0"/>
            </a:rPr>
            <a:t>Preparação</a:t>
          </a:r>
        </a:p>
      </dsp:txBody>
      <dsp:txXfrm>
        <a:off x="1136772" y="609706"/>
        <a:ext cx="14535774" cy="1098060"/>
      </dsp:txXfrm>
    </dsp:sp>
    <dsp:sp modelId="{BF0A422B-F4ED-49F6-9C28-0F65E710AA4A}">
      <dsp:nvSpPr>
        <dsp:cNvPr id="0" name=""/>
        <dsp:cNvSpPr/>
      </dsp:nvSpPr>
      <dsp:spPr>
        <a:xfrm>
          <a:off x="1136772" y="1517163"/>
          <a:ext cx="3477047" cy="4101036"/>
        </a:xfrm>
        <a:prstGeom prst="rect">
          <a:avLst/>
        </a:prstGeom>
        <a:solidFill>
          <a:schemeClr val="lt1">
            <a:hueOff val="0"/>
            <a:satOff val="0"/>
            <a:lumOff val="0"/>
            <a:alphaOff val="0"/>
          </a:schemeClr>
        </a:solidFill>
        <a:ln w="25400" cap="flat"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sz="2600" kern="1200" dirty="0">
              <a:solidFill>
                <a:prstClr val="black">
                  <a:hueOff val="0"/>
                  <a:satOff val="0"/>
                  <a:lumOff val="0"/>
                  <a:alphaOff val="0"/>
                </a:prstClr>
              </a:solidFill>
              <a:latin typeface="Calibri"/>
              <a:ea typeface="+mn-ea"/>
              <a:cs typeface="Calibri" panose="020F0502020204030204" pitchFamily="34" charset="0"/>
            </a:rPr>
            <a:t>- Identificar fatos e exemplos que sustentem sua avaliação</a:t>
          </a:r>
        </a:p>
      </dsp:txBody>
      <dsp:txXfrm>
        <a:off x="1136772" y="1517163"/>
        <a:ext cx="3477047" cy="4101036"/>
      </dsp:txXfrm>
    </dsp:sp>
    <dsp:sp modelId="{9AEA0C4C-6D00-47C8-AB3D-8D9764F7140E}">
      <dsp:nvSpPr>
        <dsp:cNvPr id="0" name=""/>
        <dsp:cNvSpPr/>
      </dsp:nvSpPr>
      <dsp:spPr>
        <a:xfrm>
          <a:off x="4613820" y="792457"/>
          <a:ext cx="11607757" cy="2196120"/>
        </a:xfrm>
        <a:prstGeom prst="rightArrow">
          <a:avLst>
            <a:gd name="adj1" fmla="val 50000"/>
            <a:gd name="adj2" fmla="val 50000"/>
          </a:avLst>
        </a:prstGeom>
        <a:solidFill>
          <a:schemeClr val="tx2">
            <a:lumMod val="20000"/>
            <a:lumOff val="80000"/>
          </a:schemeClr>
        </a:solidFill>
        <a:ln w="25400" cap="flat" cmpd="sng" algn="ctr">
          <a:solidFill>
            <a:schemeClr val="tx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254000" bIns="348634" numCol="1" spcCol="1270" anchor="ctr" anchorCtr="0">
          <a:noAutofit/>
        </a:bodyPr>
        <a:lstStyle/>
        <a:p>
          <a:pPr marL="0" lvl="0" indent="0" algn="l" defTabSz="977900">
            <a:lnSpc>
              <a:spcPct val="90000"/>
            </a:lnSpc>
            <a:spcBef>
              <a:spcPct val="0"/>
            </a:spcBef>
            <a:spcAft>
              <a:spcPct val="35000"/>
            </a:spcAft>
            <a:buNone/>
          </a:pPr>
          <a:r>
            <a:rPr lang="pt-BR" sz="3200" b="1" kern="1200" dirty="0">
              <a:solidFill>
                <a:schemeClr val="tx1"/>
              </a:solidFill>
              <a:latin typeface="+mj-lt"/>
              <a:cs typeface="Calibri" panose="020F0502020204030204" pitchFamily="34" charset="0"/>
            </a:rPr>
            <a:t>Acolher</a:t>
          </a:r>
        </a:p>
      </dsp:txBody>
      <dsp:txXfrm>
        <a:off x="4613820" y="1341487"/>
        <a:ext cx="11058727" cy="1098060"/>
      </dsp:txXfrm>
    </dsp:sp>
    <dsp:sp modelId="{B3054F7E-234D-43E9-954F-F96FCF1DF792}">
      <dsp:nvSpPr>
        <dsp:cNvPr id="0" name=""/>
        <dsp:cNvSpPr/>
      </dsp:nvSpPr>
      <dsp:spPr>
        <a:xfrm>
          <a:off x="4613820" y="2249376"/>
          <a:ext cx="3477047" cy="3996506"/>
        </a:xfrm>
        <a:prstGeom prst="rect">
          <a:avLst/>
        </a:prstGeom>
        <a:solidFill>
          <a:schemeClr val="lt1">
            <a:hueOff val="0"/>
            <a:satOff val="0"/>
            <a:lumOff val="0"/>
            <a:alphaOff val="0"/>
          </a:schemeClr>
        </a:solidFill>
        <a:ln w="25400" cap="flat" cmpd="sng" algn="ctr">
          <a:solidFill>
            <a:schemeClr val="tx2">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Reservar tempo e local adequados</a:t>
          </a:r>
          <a:endParaRPr lang="pt-BR" sz="2600" kern="1200" dirty="0">
            <a:solidFill>
              <a:prstClr val="black">
                <a:hueOff val="0"/>
                <a:satOff val="0"/>
                <a:lumOff val="0"/>
                <a:alphaOff val="0"/>
              </a:prstClr>
            </a:solidFill>
            <a:latin typeface="Calibri"/>
            <a:ea typeface="+mn-ea"/>
            <a:cs typeface="Calibri" panose="020F0502020204030204" pitchFamily="34" charset="0"/>
          </a:endParaRP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Escutar ativamente</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sz="2600" kern="1200" dirty="0">
              <a:solidFill>
                <a:prstClr val="black">
                  <a:hueOff val="0"/>
                  <a:satOff val="0"/>
                  <a:lumOff val="0"/>
                  <a:alphaOff val="0"/>
                </a:prstClr>
              </a:solidFill>
              <a:latin typeface="Calibri"/>
              <a:ea typeface="+mn-ea"/>
              <a:cs typeface="Calibri" panose="020F0502020204030204" pitchFamily="34" charset="0"/>
            </a:rPr>
            <a:t>- Mostrar empatia</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dirty="0">
              <a:solidFill>
                <a:prstClr val="black">
                  <a:hueOff val="0"/>
                  <a:satOff val="0"/>
                  <a:lumOff val="0"/>
                  <a:alphaOff val="0"/>
                </a:prstClr>
              </a:solidFill>
              <a:latin typeface="Calibri"/>
              <a:ea typeface="+mn-ea"/>
              <a:cs typeface="Calibri" panose="020F0502020204030204" pitchFamily="34" charset="0"/>
            </a:rPr>
            <a:t>- Demonstrar intenção positiva</a:t>
          </a:r>
          <a:endParaRPr lang="pt-BR" sz="2600" kern="1200" dirty="0">
            <a:solidFill>
              <a:prstClr val="black">
                <a:hueOff val="0"/>
                <a:satOff val="0"/>
                <a:lumOff val="0"/>
                <a:alphaOff val="0"/>
              </a:prstClr>
            </a:solidFill>
            <a:latin typeface="Calibri"/>
            <a:ea typeface="+mn-ea"/>
            <a:cs typeface="Calibri" panose="020F0502020204030204" pitchFamily="34" charset="0"/>
          </a:endParaRPr>
        </a:p>
      </dsp:txBody>
      <dsp:txXfrm>
        <a:off x="4613820" y="2249376"/>
        <a:ext cx="3477047" cy="3996506"/>
      </dsp:txXfrm>
    </dsp:sp>
    <dsp:sp modelId="{95859B10-9511-4476-88F7-A1CFE474E7E5}">
      <dsp:nvSpPr>
        <dsp:cNvPr id="0" name=""/>
        <dsp:cNvSpPr/>
      </dsp:nvSpPr>
      <dsp:spPr>
        <a:xfrm>
          <a:off x="8090867" y="1524238"/>
          <a:ext cx="8130709" cy="2196120"/>
        </a:xfrm>
        <a:prstGeom prst="rightArrow">
          <a:avLst>
            <a:gd name="adj1" fmla="val 50000"/>
            <a:gd name="adj2" fmla="val 50000"/>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254000" bIns="348634"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tx1"/>
              </a:solidFill>
              <a:latin typeface="+mj-lt"/>
              <a:cs typeface="Calibri" panose="020F0502020204030204" pitchFamily="34" charset="0"/>
            </a:rPr>
            <a:t>Dar o feedback</a:t>
          </a:r>
        </a:p>
      </dsp:txBody>
      <dsp:txXfrm>
        <a:off x="8090867" y="2073268"/>
        <a:ext cx="7581679" cy="1098060"/>
      </dsp:txXfrm>
    </dsp:sp>
    <dsp:sp modelId="{CA6A94AF-BE11-4651-A17D-A6BBF5006221}">
      <dsp:nvSpPr>
        <dsp:cNvPr id="0" name=""/>
        <dsp:cNvSpPr/>
      </dsp:nvSpPr>
      <dsp:spPr>
        <a:xfrm>
          <a:off x="8090867" y="2981025"/>
          <a:ext cx="3477047" cy="4023228"/>
        </a:xfrm>
        <a:prstGeom prst="rect">
          <a:avLst/>
        </a:prstGeom>
        <a:solidFill>
          <a:schemeClr val="lt1">
            <a:hueOff val="0"/>
            <a:satOff val="0"/>
            <a:lumOff val="0"/>
            <a:alphaOff val="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Calibri"/>
              <a:ea typeface="+mn-ea"/>
              <a:cs typeface="Calibri" panose="020F0502020204030204" pitchFamily="34" charset="0"/>
              <a:sym typeface="Arial"/>
            </a:rPr>
            <a:t>- Perguntar sobre situações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Dar exemplos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Manter o equilíbrio entre pontos positivos e corretivos</a:t>
          </a: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mn-lt"/>
              <a:ea typeface="+mn-ea"/>
              <a:cs typeface="Calibri" panose="020F0502020204030204" pitchFamily="34" charset="0"/>
              <a:sym typeface="Arial"/>
            </a:rPr>
            <a:t>- Mostrar o impacto sobre o desempenho</a:t>
          </a:r>
          <a:endParaRPr lang="pt-BR" sz="2600" kern="1200" dirty="0">
            <a:solidFill>
              <a:prstClr val="black">
                <a:hueOff val="0"/>
                <a:satOff val="0"/>
                <a:lumOff val="0"/>
                <a:alphaOff val="0"/>
              </a:prstClr>
            </a:solidFill>
            <a:latin typeface="+mn-lt"/>
            <a:ea typeface="+mn-ea"/>
            <a:cs typeface="Calibri" panose="020F0502020204030204" pitchFamily="34" charset="0"/>
          </a:endParaRPr>
        </a:p>
        <a:p>
          <a:pPr marL="171450" marR="0" lvl="1" indent="-171450" algn="l" defTabSz="711200" eaLnBrk="1" fontAlgn="auto" latinLnBrk="0" hangingPunct="1">
            <a:lnSpc>
              <a:spcPct val="90000"/>
            </a:lnSpc>
            <a:spcBef>
              <a:spcPct val="0"/>
            </a:spcBef>
            <a:spcAft>
              <a:spcPct val="15000"/>
            </a:spcAft>
            <a:buClrTx/>
            <a:buSzTx/>
            <a:buFont typeface="Arial" panose="020B0604020202020204" pitchFamily="34" charset="0"/>
            <a:buNone/>
            <a:tabLst/>
            <a:defRPr/>
          </a:pPr>
          <a:r>
            <a:rPr lang="pt-BR" altLang="pt-BR" sz="2600" kern="1200" noProof="0" dirty="0">
              <a:solidFill>
                <a:prstClr val="black">
                  <a:hueOff val="0"/>
                  <a:satOff val="0"/>
                  <a:lumOff val="0"/>
                  <a:alphaOff val="0"/>
                </a:prstClr>
              </a:solidFill>
              <a:latin typeface="Calibri"/>
              <a:ea typeface="+mn-ea"/>
              <a:cs typeface="Calibri" panose="020F0502020204030204" pitchFamily="34" charset="0"/>
              <a:sym typeface="Arial"/>
            </a:rPr>
            <a:t>- Estimular o liderado a dar suas opiniões</a:t>
          </a:r>
        </a:p>
      </dsp:txBody>
      <dsp:txXfrm>
        <a:off x="8090867" y="2981025"/>
        <a:ext cx="3477047" cy="4023228"/>
      </dsp:txXfrm>
    </dsp:sp>
    <dsp:sp modelId="{35C0D447-BE9F-47BD-816A-31A60F8E5CA5}">
      <dsp:nvSpPr>
        <dsp:cNvPr id="0" name=""/>
        <dsp:cNvSpPr/>
      </dsp:nvSpPr>
      <dsp:spPr>
        <a:xfrm>
          <a:off x="11567915" y="2256018"/>
          <a:ext cx="4653662" cy="2196120"/>
        </a:xfrm>
        <a:prstGeom prst="rightArrow">
          <a:avLst>
            <a:gd name="adj1" fmla="val 50000"/>
            <a:gd name="adj2" fmla="val 50000"/>
          </a:avLst>
        </a:prstGeom>
        <a:solidFill>
          <a:schemeClr val="tx2">
            <a:lumMod val="60000"/>
            <a:lumOff val="40000"/>
          </a:schemeClr>
        </a:solidFill>
        <a:ln w="2540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254000" bIns="348634"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tx1"/>
              </a:solidFill>
              <a:latin typeface="+mj-lt"/>
              <a:cs typeface="Calibri" panose="020F0502020204030204" pitchFamily="34" charset="0"/>
            </a:rPr>
            <a:t>Definir um plano</a:t>
          </a:r>
        </a:p>
      </dsp:txBody>
      <dsp:txXfrm>
        <a:off x="11567915" y="2805048"/>
        <a:ext cx="4104632" cy="1098060"/>
      </dsp:txXfrm>
    </dsp:sp>
    <dsp:sp modelId="{735970F1-F295-468E-B53B-EE84ADBD25F9}">
      <dsp:nvSpPr>
        <dsp:cNvPr id="0" name=""/>
        <dsp:cNvSpPr/>
      </dsp:nvSpPr>
      <dsp:spPr>
        <a:xfrm>
          <a:off x="11571581" y="3712529"/>
          <a:ext cx="3564830" cy="4070385"/>
        </a:xfrm>
        <a:prstGeom prst="rect">
          <a:avLst/>
        </a:prstGeom>
        <a:solidFill>
          <a:schemeClr val="lt1">
            <a:hueOff val="0"/>
            <a:satOff val="0"/>
            <a:lumOff val="0"/>
            <a:alphaOff val="0"/>
          </a:schemeClr>
        </a:solidFill>
        <a:ln w="2540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Construir um consenso sobre os pontos a desenvolver</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Cocriar as ações</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Demonstrar confiança na capacidade do liderado</a:t>
          </a:r>
        </a:p>
        <a:p>
          <a:pPr marL="171450" lvl="1" indent="-171450" algn="l" defTabSz="711200">
            <a:lnSpc>
              <a:spcPct val="90000"/>
            </a:lnSpc>
            <a:spcBef>
              <a:spcPct val="0"/>
            </a:spcBef>
            <a:spcAft>
              <a:spcPct val="15000"/>
            </a:spcAft>
            <a:buClrTx/>
            <a:buSzTx/>
            <a:buFontTx/>
            <a:buNone/>
          </a:pPr>
          <a:r>
            <a:rPr kumimoji="0" lang="pt-BR" altLang="pt-BR" sz="2600" b="0" i="0" u="none" strike="noStrike" kern="1200" cap="none" spc="0" normalizeH="0" baseline="0" noProof="0" dirty="0">
              <a:ln/>
              <a:effectLst/>
              <a:uLnTx/>
              <a:uFillTx/>
              <a:latin typeface="+mj-lt"/>
              <a:ea typeface="+mn-ea"/>
              <a:cs typeface="Calibri" panose="020F0502020204030204" pitchFamily="34" charset="0"/>
              <a:sym typeface="Arial"/>
            </a:rPr>
            <a:t>- Comprometer-se em acompanhar e apoiar</a:t>
          </a:r>
          <a:endParaRPr kumimoji="0" lang="pt-BR" sz="2600" b="0" i="0" u="none" strike="noStrike" kern="1200" cap="none" spc="0" normalizeH="0" baseline="0" dirty="0">
            <a:ln/>
            <a:effectLst/>
            <a:uLnTx/>
            <a:uFillTx/>
            <a:latin typeface="+mj-lt"/>
            <a:ea typeface="+mn-ea"/>
            <a:cs typeface="Calibri" panose="020F0502020204030204" pitchFamily="34" charset="0"/>
          </a:endParaRPr>
        </a:p>
      </dsp:txBody>
      <dsp:txXfrm>
        <a:off x="11571581" y="3712529"/>
        <a:ext cx="3564830" cy="40703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395CE-9D8C-4471-A520-89EA7CA7635E}">
      <dsp:nvSpPr>
        <dsp:cNvPr id="0" name=""/>
        <dsp:cNvSpPr/>
      </dsp:nvSpPr>
      <dsp:spPr>
        <a:xfrm>
          <a:off x="0" y="0"/>
          <a:ext cx="14329592" cy="842400"/>
        </a:xfrm>
        <a:prstGeom prst="roundRect">
          <a:avLst/>
        </a:prstGeom>
        <a:solidFill>
          <a:srgbClr val="01A791"/>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bg1"/>
              </a:solidFill>
              <a:latin typeface="Calibri" panose="020F0502020204030204" pitchFamily="34" charset="0"/>
              <a:ea typeface="+mn-ea"/>
              <a:cs typeface="Calibri" panose="020F0502020204030204" pitchFamily="34" charset="0"/>
            </a:rPr>
            <a:t>Passo 1: OBSERVAR sem avaliar ou julgar</a:t>
          </a:r>
        </a:p>
      </dsp:txBody>
      <dsp:txXfrm>
        <a:off x="41123" y="41123"/>
        <a:ext cx="14247346" cy="760154"/>
      </dsp:txXfrm>
    </dsp:sp>
    <dsp:sp modelId="{139C704B-7C37-42F6-9767-D5BF9CA21358}">
      <dsp:nvSpPr>
        <dsp:cNvPr id="0" name=""/>
        <dsp:cNvSpPr/>
      </dsp:nvSpPr>
      <dsp:spPr>
        <a:xfrm>
          <a:off x="0" y="996682"/>
          <a:ext cx="14329592" cy="842400"/>
        </a:xfrm>
        <a:prstGeom prst="roundRect">
          <a:avLst/>
        </a:prstGeom>
        <a:solidFill>
          <a:srgbClr val="0092CE"/>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a:solidFill>
                <a:schemeClr val="bg1"/>
              </a:solidFill>
              <a:latin typeface="Calibri" panose="020F0502020204030204" pitchFamily="34" charset="0"/>
              <a:ea typeface="+mn-ea"/>
              <a:cs typeface="Calibri" panose="020F0502020204030204" pitchFamily="34" charset="0"/>
            </a:rPr>
            <a:t>Passo 2: Identificar e expressar SENTIMENTOS</a:t>
          </a:r>
        </a:p>
      </dsp:txBody>
      <dsp:txXfrm>
        <a:off x="41123" y="1037805"/>
        <a:ext cx="14247346" cy="760154"/>
      </dsp:txXfrm>
    </dsp:sp>
    <dsp:sp modelId="{577DD47F-8028-4850-8C7D-ACD6DB17BC12}">
      <dsp:nvSpPr>
        <dsp:cNvPr id="0" name=""/>
        <dsp:cNvSpPr/>
      </dsp:nvSpPr>
      <dsp:spPr>
        <a:xfrm>
          <a:off x="0" y="1968682"/>
          <a:ext cx="14329592" cy="842400"/>
        </a:xfrm>
        <a:prstGeom prst="roundRect">
          <a:avLst/>
        </a:prstGeom>
        <a:solidFill>
          <a:srgbClr val="0153A5"/>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bg1"/>
              </a:solidFill>
              <a:latin typeface="Calibri" panose="020F0502020204030204" pitchFamily="34" charset="0"/>
              <a:ea typeface="+mn-ea"/>
              <a:cs typeface="Calibri" panose="020F0502020204030204" pitchFamily="34" charset="0"/>
            </a:rPr>
            <a:t>Passo 3: Expressar NECESSIDADES</a:t>
          </a:r>
        </a:p>
      </dsp:txBody>
      <dsp:txXfrm>
        <a:off x="41123" y="2009805"/>
        <a:ext cx="14247346" cy="760154"/>
      </dsp:txXfrm>
    </dsp:sp>
    <dsp:sp modelId="{60EC0A81-9279-4159-A0D8-FE28D4C88AC9}">
      <dsp:nvSpPr>
        <dsp:cNvPr id="0" name=""/>
        <dsp:cNvSpPr/>
      </dsp:nvSpPr>
      <dsp:spPr>
        <a:xfrm>
          <a:off x="0" y="2965363"/>
          <a:ext cx="14329592" cy="842400"/>
        </a:xfrm>
        <a:prstGeom prst="roundRect">
          <a:avLst/>
        </a:prstGeom>
        <a:solidFill>
          <a:srgbClr val="6D429B"/>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kern="1200" dirty="0">
              <a:solidFill>
                <a:schemeClr val="bg1"/>
              </a:solidFill>
              <a:latin typeface="Calibri" panose="020F0502020204030204" pitchFamily="34" charset="0"/>
              <a:ea typeface="+mn-ea"/>
              <a:cs typeface="Calibri" panose="020F0502020204030204" pitchFamily="34" charset="0"/>
            </a:rPr>
            <a:t>Passo 4: PEDIR aquilo que enriquecerá o nosso relacionamento com o outro</a:t>
          </a:r>
        </a:p>
      </dsp:txBody>
      <dsp:txXfrm>
        <a:off x="41123" y="3006486"/>
        <a:ext cx="14247346" cy="7601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535EE-3CEA-4284-BC46-2D084968040D}">
      <dsp:nvSpPr>
        <dsp:cNvPr id="0" name=""/>
        <dsp:cNvSpPr/>
      </dsp:nvSpPr>
      <dsp:spPr>
        <a:xfrm>
          <a:off x="2970072" y="2574082"/>
          <a:ext cx="3146101" cy="3146101"/>
        </a:xfrm>
        <a:prstGeom prst="gear9">
          <a:avLst/>
        </a:prstGeom>
        <a:gradFill rotWithShape="0">
          <a:gsLst>
            <a:gs pos="0">
              <a:srgbClr val="A1A1A1">
                <a:shade val="80000"/>
                <a:hueOff val="0"/>
                <a:satOff val="0"/>
                <a:lumOff val="0"/>
                <a:alphaOff val="0"/>
                <a:shade val="51000"/>
                <a:satMod val="130000"/>
              </a:srgbClr>
            </a:gs>
            <a:gs pos="80000">
              <a:srgbClr val="A1A1A1">
                <a:shade val="80000"/>
                <a:hueOff val="0"/>
                <a:satOff val="0"/>
                <a:lumOff val="0"/>
                <a:alphaOff val="0"/>
                <a:shade val="93000"/>
                <a:satMod val="130000"/>
              </a:srgbClr>
            </a:gs>
            <a:gs pos="100000">
              <a:srgbClr val="A1A1A1">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t-BR" sz="2200" b="1" kern="1200" dirty="0">
              <a:solidFill>
                <a:srgbClr val="FFFFFF"/>
              </a:solidFill>
              <a:latin typeface="Calibri" panose="020F0502020204030204" pitchFamily="34" charset="0"/>
              <a:ea typeface="+mn-ea"/>
              <a:cs typeface="+mn-cs"/>
            </a:rPr>
            <a:t>Acompanhar</a:t>
          </a:r>
        </a:p>
      </dsp:txBody>
      <dsp:txXfrm>
        <a:off x="3602578" y="3311041"/>
        <a:ext cx="1881089" cy="1617161"/>
      </dsp:txXfrm>
    </dsp:sp>
    <dsp:sp modelId="{5DC2990F-F4CA-4A9E-B841-ED3109FFC1B9}">
      <dsp:nvSpPr>
        <dsp:cNvPr id="0" name=""/>
        <dsp:cNvSpPr/>
      </dsp:nvSpPr>
      <dsp:spPr>
        <a:xfrm>
          <a:off x="1139613" y="1830458"/>
          <a:ext cx="2288073" cy="2288073"/>
        </a:xfrm>
        <a:prstGeom prst="gear6">
          <a:avLst/>
        </a:prstGeom>
        <a:gradFill rotWithShape="0">
          <a:gsLst>
            <a:gs pos="0">
              <a:srgbClr val="A1A1A1">
                <a:shade val="80000"/>
                <a:hueOff val="0"/>
                <a:satOff val="0"/>
                <a:lumOff val="9831"/>
                <a:alphaOff val="0"/>
                <a:shade val="51000"/>
                <a:satMod val="130000"/>
              </a:srgbClr>
            </a:gs>
            <a:gs pos="80000">
              <a:srgbClr val="A1A1A1">
                <a:shade val="80000"/>
                <a:hueOff val="0"/>
                <a:satOff val="0"/>
                <a:lumOff val="9831"/>
                <a:alphaOff val="0"/>
                <a:shade val="93000"/>
                <a:satMod val="130000"/>
              </a:srgbClr>
            </a:gs>
            <a:gs pos="100000">
              <a:srgbClr val="A1A1A1">
                <a:shade val="80000"/>
                <a:hueOff val="0"/>
                <a:satOff val="0"/>
                <a:lumOff val="9831"/>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pt-BR" sz="2200" b="1" kern="1200" dirty="0">
              <a:solidFill>
                <a:srgbClr val="FFFFFF"/>
              </a:solidFill>
              <a:latin typeface="Calibri" panose="020F0502020204030204" pitchFamily="34" charset="0"/>
              <a:ea typeface="+mn-ea"/>
              <a:cs typeface="+mn-cs"/>
            </a:rPr>
            <a:t>Executar</a:t>
          </a:r>
        </a:p>
      </dsp:txBody>
      <dsp:txXfrm>
        <a:off x="1715642" y="2409969"/>
        <a:ext cx="1136015" cy="1129051"/>
      </dsp:txXfrm>
    </dsp:sp>
    <dsp:sp modelId="{C1BD42E1-1219-41F3-AEB5-6F3556791033}">
      <dsp:nvSpPr>
        <dsp:cNvPr id="0" name=""/>
        <dsp:cNvSpPr/>
      </dsp:nvSpPr>
      <dsp:spPr>
        <a:xfrm rot="20700000">
          <a:off x="2421168" y="251921"/>
          <a:ext cx="2241845" cy="2241845"/>
        </a:xfrm>
        <a:prstGeom prst="gear6">
          <a:avLst/>
        </a:prstGeom>
        <a:gradFill rotWithShape="0">
          <a:gsLst>
            <a:gs pos="0">
              <a:srgbClr val="A1A1A1">
                <a:shade val="80000"/>
                <a:hueOff val="0"/>
                <a:satOff val="0"/>
                <a:lumOff val="19662"/>
                <a:alphaOff val="0"/>
                <a:shade val="51000"/>
                <a:satMod val="130000"/>
              </a:srgbClr>
            </a:gs>
            <a:gs pos="80000">
              <a:srgbClr val="A1A1A1">
                <a:shade val="80000"/>
                <a:hueOff val="0"/>
                <a:satOff val="0"/>
                <a:lumOff val="19662"/>
                <a:alphaOff val="0"/>
                <a:shade val="93000"/>
                <a:satMod val="130000"/>
              </a:srgbClr>
            </a:gs>
            <a:gs pos="100000">
              <a:srgbClr val="A1A1A1">
                <a:shade val="80000"/>
                <a:hueOff val="0"/>
                <a:satOff val="0"/>
                <a:lumOff val="1966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pt-BR" sz="2000" b="1" kern="1200" dirty="0" err="1">
              <a:solidFill>
                <a:srgbClr val="FFFFFF"/>
              </a:solidFill>
              <a:latin typeface="Calibri" panose="020F0502020204030204" pitchFamily="34" charset="0"/>
              <a:ea typeface="+mn-ea"/>
              <a:cs typeface="+mn-cs"/>
            </a:rPr>
            <a:t>Pla-nejar</a:t>
          </a:r>
          <a:endParaRPr lang="pt-BR" sz="2100" b="1" kern="1200" dirty="0">
            <a:solidFill>
              <a:srgbClr val="FFFFFF"/>
            </a:solidFill>
            <a:latin typeface="Calibri" panose="020F0502020204030204" pitchFamily="34" charset="0"/>
            <a:ea typeface="+mn-ea"/>
            <a:cs typeface="+mn-cs"/>
          </a:endParaRPr>
        </a:p>
      </dsp:txBody>
      <dsp:txXfrm rot="-20700000">
        <a:off x="3229686" y="1062354"/>
        <a:ext cx="624808" cy="620978"/>
      </dsp:txXfrm>
    </dsp:sp>
    <dsp:sp modelId="{E179A361-BC84-495B-8E25-C0E49329B176}">
      <dsp:nvSpPr>
        <dsp:cNvPr id="0" name=""/>
        <dsp:cNvSpPr/>
      </dsp:nvSpPr>
      <dsp:spPr>
        <a:xfrm>
          <a:off x="2745262" y="2089550"/>
          <a:ext cx="4027009" cy="4027009"/>
        </a:xfrm>
        <a:prstGeom prst="circularArrow">
          <a:avLst>
            <a:gd name="adj1" fmla="val 4687"/>
            <a:gd name="adj2" fmla="val 299029"/>
            <a:gd name="adj3" fmla="val 2483283"/>
            <a:gd name="adj4" fmla="val 15934021"/>
            <a:gd name="adj5" fmla="val 5469"/>
          </a:avLst>
        </a:prstGeom>
        <a:gradFill rotWithShape="0">
          <a:gsLst>
            <a:gs pos="0">
              <a:srgbClr val="A1A1A1">
                <a:shade val="90000"/>
                <a:hueOff val="0"/>
                <a:satOff val="0"/>
                <a:lumOff val="0"/>
                <a:alphaOff val="0"/>
                <a:shade val="51000"/>
                <a:satMod val="130000"/>
              </a:srgbClr>
            </a:gs>
            <a:gs pos="80000">
              <a:srgbClr val="A1A1A1">
                <a:shade val="90000"/>
                <a:hueOff val="0"/>
                <a:satOff val="0"/>
                <a:lumOff val="0"/>
                <a:alphaOff val="0"/>
                <a:shade val="93000"/>
                <a:satMod val="130000"/>
              </a:srgbClr>
            </a:gs>
            <a:gs pos="100000">
              <a:srgbClr val="A1A1A1">
                <a:shade val="9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BCD193E-7A4B-40FA-8CB2-206B32F0DF2D}">
      <dsp:nvSpPr>
        <dsp:cNvPr id="0" name=""/>
        <dsp:cNvSpPr/>
      </dsp:nvSpPr>
      <dsp:spPr>
        <a:xfrm>
          <a:off x="734400" y="1317646"/>
          <a:ext cx="2925874" cy="2925874"/>
        </a:xfrm>
        <a:prstGeom prst="leftCircularArrow">
          <a:avLst>
            <a:gd name="adj1" fmla="val 6452"/>
            <a:gd name="adj2" fmla="val 429999"/>
            <a:gd name="adj3" fmla="val 10489124"/>
            <a:gd name="adj4" fmla="val 14837806"/>
            <a:gd name="adj5" fmla="val 7527"/>
          </a:avLst>
        </a:prstGeom>
        <a:gradFill rotWithShape="0">
          <a:gsLst>
            <a:gs pos="0">
              <a:srgbClr val="A1A1A1">
                <a:shade val="90000"/>
                <a:hueOff val="0"/>
                <a:satOff val="0"/>
                <a:lumOff val="8258"/>
                <a:alphaOff val="0"/>
                <a:shade val="51000"/>
                <a:satMod val="130000"/>
              </a:srgbClr>
            </a:gs>
            <a:gs pos="80000">
              <a:srgbClr val="A1A1A1">
                <a:shade val="90000"/>
                <a:hueOff val="0"/>
                <a:satOff val="0"/>
                <a:lumOff val="8258"/>
                <a:alphaOff val="0"/>
                <a:shade val="93000"/>
                <a:satMod val="130000"/>
              </a:srgbClr>
            </a:gs>
            <a:gs pos="100000">
              <a:srgbClr val="A1A1A1">
                <a:shade val="90000"/>
                <a:hueOff val="0"/>
                <a:satOff val="0"/>
                <a:lumOff val="825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3A7ABA5-746D-4530-94E1-45120999DA6B}">
      <dsp:nvSpPr>
        <dsp:cNvPr id="0" name=""/>
        <dsp:cNvSpPr/>
      </dsp:nvSpPr>
      <dsp:spPr>
        <a:xfrm>
          <a:off x="1902606" y="-245675"/>
          <a:ext cx="3154681" cy="3154681"/>
        </a:xfrm>
        <a:prstGeom prst="circularArrow">
          <a:avLst>
            <a:gd name="adj1" fmla="val 5984"/>
            <a:gd name="adj2" fmla="val 394124"/>
            <a:gd name="adj3" fmla="val 13313824"/>
            <a:gd name="adj4" fmla="val 10508221"/>
            <a:gd name="adj5" fmla="val 6981"/>
          </a:avLst>
        </a:prstGeom>
        <a:gradFill rotWithShape="0">
          <a:gsLst>
            <a:gs pos="0">
              <a:srgbClr val="A1A1A1">
                <a:shade val="90000"/>
                <a:hueOff val="0"/>
                <a:satOff val="0"/>
                <a:lumOff val="16516"/>
                <a:alphaOff val="0"/>
                <a:shade val="51000"/>
                <a:satMod val="130000"/>
              </a:srgbClr>
            </a:gs>
            <a:gs pos="80000">
              <a:srgbClr val="A1A1A1">
                <a:shade val="90000"/>
                <a:hueOff val="0"/>
                <a:satOff val="0"/>
                <a:lumOff val="16516"/>
                <a:alphaOff val="0"/>
                <a:shade val="93000"/>
                <a:satMod val="130000"/>
              </a:srgbClr>
            </a:gs>
            <a:gs pos="100000">
              <a:srgbClr val="A1A1A1">
                <a:shade val="90000"/>
                <a:hueOff val="0"/>
                <a:satOff val="0"/>
                <a:lumOff val="16516"/>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16F9-4412-4CBC-AA5F-77C93A00ADAA}">
      <dsp:nvSpPr>
        <dsp:cNvPr id="0" name=""/>
        <dsp:cNvSpPr/>
      </dsp:nvSpPr>
      <dsp:spPr>
        <a:xfrm>
          <a:off x="0" y="335"/>
          <a:ext cx="3456384" cy="3024000"/>
        </a:xfrm>
        <a:prstGeom prst="rightArrow">
          <a:avLst/>
        </a:prstGeom>
        <a:solidFill>
          <a:srgbClr val="353A77">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3F6C7DC-4AAB-4B82-B257-20EB8CC76877}">
      <dsp:nvSpPr>
        <dsp:cNvPr id="0" name=""/>
        <dsp:cNvSpPr/>
      </dsp:nvSpPr>
      <dsp:spPr>
        <a:xfrm>
          <a:off x="278805" y="756167"/>
          <a:ext cx="2831939" cy="15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pt-BR" sz="2800" b="1" kern="1200" dirty="0">
              <a:solidFill>
                <a:srgbClr val="111111"/>
              </a:solidFill>
              <a:latin typeface="Calibri" panose="020F0502020204030204" pitchFamily="34" charset="0"/>
              <a:ea typeface="+mn-ea"/>
              <a:cs typeface="+mn-cs"/>
            </a:rPr>
            <a:t>Ações de </a:t>
          </a:r>
        </a:p>
        <a:p>
          <a:pPr marL="0" lvl="0" indent="0" algn="ctr" defTabSz="1244600">
            <a:lnSpc>
              <a:spcPct val="90000"/>
            </a:lnSpc>
            <a:spcBef>
              <a:spcPct val="0"/>
            </a:spcBef>
            <a:spcAft>
              <a:spcPct val="35000"/>
            </a:spcAft>
            <a:buNone/>
          </a:pPr>
          <a:r>
            <a:rPr lang="pt-BR" sz="2800" b="1" kern="1200" dirty="0">
              <a:solidFill>
                <a:srgbClr val="111111"/>
              </a:solidFill>
              <a:latin typeface="Calibri" panose="020F0502020204030204" pitchFamily="34" charset="0"/>
              <a:ea typeface="+mn-ea"/>
              <a:cs typeface="+mn-cs"/>
            </a:rPr>
            <a:t>Desenvolvimento</a:t>
          </a:r>
        </a:p>
      </dsp:txBody>
      <dsp:txXfrm>
        <a:off x="278805" y="756167"/>
        <a:ext cx="2831939" cy="1512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1CE6-1C6D-488B-B189-CFD6F20754F0}">
      <dsp:nvSpPr>
        <dsp:cNvPr id="0" name=""/>
        <dsp:cNvSpPr/>
      </dsp:nvSpPr>
      <dsp:spPr>
        <a:xfrm rot="5400000">
          <a:off x="7307618" y="-4225547"/>
          <a:ext cx="1227159" cy="10015205"/>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extrusionH="12700" prstMaterial="plastic"/>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182563" lvl="1" indent="0" algn="l" defTabSz="400050">
            <a:lnSpc>
              <a:spcPct val="90000"/>
            </a:lnSpc>
            <a:spcBef>
              <a:spcPct val="0"/>
            </a:spcBef>
            <a:spcAft>
              <a:spcPct val="15000"/>
            </a:spcAft>
            <a:buChar char="•"/>
          </a:pPr>
          <a:r>
            <a:rPr lang="pt-BR" sz="2400" b="1" kern="1200" dirty="0">
              <a:latin typeface="+mj-lt"/>
              <a:ea typeface="Century Gothic" charset="0"/>
              <a:cs typeface="Century Gothic" charset="0"/>
            </a:rPr>
            <a:t>Define claramente quais ações vou praticar?</a:t>
          </a:r>
        </a:p>
        <a:p>
          <a:pPr marL="182563" lvl="1" indent="0" algn="l" defTabSz="400050">
            <a:lnSpc>
              <a:spcPct val="90000"/>
            </a:lnSpc>
            <a:spcBef>
              <a:spcPct val="0"/>
            </a:spcBef>
            <a:spcAft>
              <a:spcPct val="15000"/>
            </a:spcAft>
            <a:buChar char="•"/>
          </a:pPr>
          <a:r>
            <a:rPr lang="pt-BR" sz="2400" b="1" kern="1200" dirty="0">
              <a:latin typeface="+mj-lt"/>
              <a:ea typeface="Century Gothic" charset="0"/>
              <a:cs typeface="Century Gothic" charset="0"/>
            </a:rPr>
            <a:t>Isso é diferente do que eu já faço?</a:t>
          </a:r>
          <a:endParaRPr lang="en-US" sz="2400" b="1" kern="1200" dirty="0">
            <a:latin typeface="+mj-lt"/>
            <a:ea typeface="Century Gothic" charset="0"/>
            <a:cs typeface="Century Gothic" charset="0"/>
          </a:endParaRPr>
        </a:p>
      </dsp:txBody>
      <dsp:txXfrm rot="-5400000">
        <a:off x="2913596" y="228380"/>
        <a:ext cx="9955300" cy="1107349"/>
      </dsp:txXfrm>
    </dsp:sp>
    <dsp:sp modelId="{103FADE0-A881-4A76-BCCE-4BDC68CAACC3}">
      <dsp:nvSpPr>
        <dsp:cNvPr id="0" name=""/>
        <dsp:cNvSpPr/>
      </dsp:nvSpPr>
      <dsp:spPr>
        <a:xfrm>
          <a:off x="200" y="3508"/>
          <a:ext cx="2913394" cy="1533948"/>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prstMaterial="metal"/>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182563" lvl="0" indent="0" algn="l" defTabSz="1244600">
            <a:lnSpc>
              <a:spcPct val="90000"/>
            </a:lnSpc>
            <a:spcBef>
              <a:spcPct val="0"/>
            </a:spcBef>
            <a:spcAft>
              <a:spcPct val="35000"/>
            </a:spcAft>
            <a:buNone/>
          </a:pPr>
          <a:r>
            <a:rPr lang="pt-BR" sz="2800" b="1" kern="1200" dirty="0">
              <a:latin typeface="+mj-lt"/>
              <a:ea typeface="Century Gothic" charset="0"/>
              <a:cs typeface="Century Gothic" charset="0"/>
            </a:rPr>
            <a:t>Específico</a:t>
          </a:r>
        </a:p>
      </dsp:txBody>
      <dsp:txXfrm>
        <a:off x="75081" y="78389"/>
        <a:ext cx="2763632" cy="1384186"/>
      </dsp:txXfrm>
    </dsp:sp>
    <dsp:sp modelId="{180D634E-9FBA-4E5E-BF83-9861DF220E29}">
      <dsp:nvSpPr>
        <dsp:cNvPr id="0" name=""/>
        <dsp:cNvSpPr/>
      </dsp:nvSpPr>
      <dsp:spPr>
        <a:xfrm rot="5400000">
          <a:off x="7312605" y="-2588418"/>
          <a:ext cx="1227159" cy="9962240"/>
        </a:xfrm>
        <a:prstGeom prst="round2SameRect">
          <a:avLst/>
        </a:prstGeom>
        <a:solidFill>
          <a:schemeClr val="accent2">
            <a:tint val="40000"/>
            <a:alpha val="90000"/>
            <a:hueOff val="1256455"/>
            <a:satOff val="-1094"/>
            <a:lumOff val="-1"/>
            <a:alphaOff val="0"/>
          </a:schemeClr>
        </a:solidFill>
        <a:ln w="9525" cap="flat" cmpd="sng" algn="ctr">
          <a:solidFill>
            <a:schemeClr val="accent2">
              <a:tint val="40000"/>
              <a:alpha val="90000"/>
              <a:hueOff val="1256455"/>
              <a:satOff val="-1094"/>
              <a:lumOff val="-1"/>
              <a:alphaOff val="0"/>
            </a:schemeClr>
          </a:solidFill>
          <a:prstDash val="solid"/>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extrusionH="12700" prstMaterial="plastic"/>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182563" lvl="1" indent="0" algn="l" defTabSz="400050">
            <a:lnSpc>
              <a:spcPct val="90000"/>
            </a:lnSpc>
            <a:spcBef>
              <a:spcPct val="0"/>
            </a:spcBef>
            <a:spcAft>
              <a:spcPct val="15000"/>
            </a:spcAft>
            <a:buChar char="•"/>
          </a:pPr>
          <a:r>
            <a:rPr lang="pt-BR" sz="2400" b="1" kern="1200" dirty="0">
              <a:latin typeface="+mj-lt"/>
              <a:ea typeface="Century Gothic" charset="0"/>
              <a:cs typeface="Century Gothic" charset="0"/>
            </a:rPr>
            <a:t>Como posso verificar quanto isso me leva a atingir meu objetivo?</a:t>
          </a:r>
        </a:p>
        <a:p>
          <a:pPr marL="182563" lvl="1" indent="0" algn="l" defTabSz="400050">
            <a:lnSpc>
              <a:spcPct val="90000"/>
            </a:lnSpc>
            <a:spcBef>
              <a:spcPct val="0"/>
            </a:spcBef>
            <a:spcAft>
              <a:spcPct val="15000"/>
            </a:spcAft>
            <a:buChar char="•"/>
          </a:pPr>
          <a:r>
            <a:rPr lang="pt-BR" sz="2400" b="1" kern="1200" dirty="0">
              <a:latin typeface="+mj-lt"/>
              <a:ea typeface="Century Gothic" charset="0"/>
              <a:cs typeface="Century Gothic" charset="0"/>
            </a:rPr>
            <a:t>Como posso verificar quanto isso leva ao meu desenvolvimento?</a:t>
          </a:r>
        </a:p>
      </dsp:txBody>
      <dsp:txXfrm rot="-5400000">
        <a:off x="2945065" y="1839027"/>
        <a:ext cx="9902335" cy="1107349"/>
      </dsp:txXfrm>
    </dsp:sp>
    <dsp:sp modelId="{78C78E23-B9AE-4F35-8C4F-CF879AF9313B}">
      <dsp:nvSpPr>
        <dsp:cNvPr id="0" name=""/>
        <dsp:cNvSpPr/>
      </dsp:nvSpPr>
      <dsp:spPr>
        <a:xfrm>
          <a:off x="200" y="1614154"/>
          <a:ext cx="2944864" cy="1533948"/>
        </a:xfrm>
        <a:prstGeom prst="roundRect">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prstMaterial="metal"/>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182563" lvl="0" indent="0" algn="l" defTabSz="1244600">
            <a:lnSpc>
              <a:spcPct val="90000"/>
            </a:lnSpc>
            <a:spcBef>
              <a:spcPct val="0"/>
            </a:spcBef>
            <a:spcAft>
              <a:spcPct val="35000"/>
            </a:spcAft>
            <a:buNone/>
          </a:pPr>
          <a:r>
            <a:rPr lang="pt-BR" sz="2800" b="1" kern="1200">
              <a:latin typeface="+mj-lt"/>
              <a:ea typeface="Century Gothic" charset="0"/>
              <a:cs typeface="Century Gothic" charset="0"/>
            </a:rPr>
            <a:t>Mensurável</a:t>
          </a:r>
          <a:endParaRPr lang="pt-BR" sz="2800" b="1" kern="1200" dirty="0">
            <a:latin typeface="+mj-lt"/>
            <a:ea typeface="Century Gothic" charset="0"/>
            <a:cs typeface="Century Gothic" charset="0"/>
          </a:endParaRPr>
        </a:p>
      </dsp:txBody>
      <dsp:txXfrm>
        <a:off x="75081" y="1689035"/>
        <a:ext cx="2795102" cy="1384186"/>
      </dsp:txXfrm>
    </dsp:sp>
    <dsp:sp modelId="{F6336883-EC4D-4261-9125-7BBEFE1E33B3}">
      <dsp:nvSpPr>
        <dsp:cNvPr id="0" name=""/>
        <dsp:cNvSpPr/>
      </dsp:nvSpPr>
      <dsp:spPr>
        <a:xfrm rot="5400000">
          <a:off x="7313589" y="-996386"/>
          <a:ext cx="1227159" cy="9999468"/>
        </a:xfrm>
        <a:prstGeom prst="round2SameRect">
          <a:avLst/>
        </a:prstGeom>
        <a:solidFill>
          <a:schemeClr val="accent2">
            <a:tint val="40000"/>
            <a:alpha val="90000"/>
            <a:hueOff val="2512910"/>
            <a:satOff val="-2189"/>
            <a:lumOff val="-3"/>
            <a:alphaOff val="0"/>
          </a:schemeClr>
        </a:solidFill>
        <a:ln w="9525" cap="flat" cmpd="sng" algn="ctr">
          <a:solidFill>
            <a:schemeClr val="accent2">
              <a:tint val="40000"/>
              <a:alpha val="90000"/>
              <a:hueOff val="2512910"/>
              <a:satOff val="-2189"/>
              <a:lumOff val="-3"/>
              <a:alphaOff val="0"/>
            </a:schemeClr>
          </a:solidFill>
          <a:prstDash val="solid"/>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extrusionH="12700" prstMaterial="plastic"/>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Fazer isso acontecer está nas minhas mãos?</a:t>
          </a:r>
          <a:endParaRPr lang="pt-BR" sz="2400" b="1" kern="1200" dirty="0">
            <a:latin typeface="+mj-lt"/>
            <a:ea typeface="Century Gothic" charset="0"/>
            <a:cs typeface="Century Gothic" charset="0"/>
          </a:endParaRPr>
        </a:p>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O que pode me impedir de realizar isso?</a:t>
          </a:r>
          <a:endParaRPr lang="pt-BR" sz="2400" b="1" kern="1200" dirty="0">
            <a:latin typeface="+mj-lt"/>
            <a:ea typeface="Century Gothic" charset="0"/>
            <a:cs typeface="Century Gothic" charset="0"/>
          </a:endParaRPr>
        </a:p>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Quais são os possíveis obstáculos?</a:t>
          </a:r>
          <a:endParaRPr lang="pt-BR" sz="2400" b="1" kern="1200" dirty="0">
            <a:latin typeface="+mj-lt"/>
            <a:ea typeface="Century Gothic" charset="0"/>
            <a:cs typeface="Century Gothic" charset="0"/>
          </a:endParaRPr>
        </a:p>
      </dsp:txBody>
      <dsp:txXfrm rot="-5400000">
        <a:off x="2927435" y="3449673"/>
        <a:ext cx="9939563" cy="1107349"/>
      </dsp:txXfrm>
    </dsp:sp>
    <dsp:sp modelId="{59680E80-7B2F-4D1F-BE16-B836A9A11BCA}">
      <dsp:nvSpPr>
        <dsp:cNvPr id="0" name=""/>
        <dsp:cNvSpPr/>
      </dsp:nvSpPr>
      <dsp:spPr>
        <a:xfrm>
          <a:off x="200" y="3224801"/>
          <a:ext cx="2927233" cy="1533948"/>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prstMaterial="metal"/>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182563" lvl="0" indent="0" algn="l" defTabSz="1244600">
            <a:lnSpc>
              <a:spcPct val="90000"/>
            </a:lnSpc>
            <a:spcBef>
              <a:spcPct val="0"/>
            </a:spcBef>
            <a:spcAft>
              <a:spcPct val="35000"/>
            </a:spcAft>
            <a:buNone/>
          </a:pPr>
          <a:r>
            <a:rPr lang="pt-BR" sz="2800" b="1" kern="1200">
              <a:latin typeface="+mj-lt"/>
              <a:ea typeface="Century Gothic" charset="0"/>
              <a:cs typeface="Century Gothic" charset="0"/>
            </a:rPr>
            <a:t>Atingível</a:t>
          </a:r>
          <a:endParaRPr lang="pt-BR" sz="2800" b="1" kern="1200" dirty="0">
            <a:latin typeface="+mj-lt"/>
            <a:ea typeface="Century Gothic" charset="0"/>
            <a:cs typeface="Century Gothic" charset="0"/>
          </a:endParaRPr>
        </a:p>
      </dsp:txBody>
      <dsp:txXfrm>
        <a:off x="75081" y="3299682"/>
        <a:ext cx="2777471" cy="1384186"/>
      </dsp:txXfrm>
    </dsp:sp>
    <dsp:sp modelId="{5D4428FD-7991-42A3-9730-B62B37DC067C}">
      <dsp:nvSpPr>
        <dsp:cNvPr id="0" name=""/>
        <dsp:cNvSpPr/>
      </dsp:nvSpPr>
      <dsp:spPr>
        <a:xfrm rot="5400000">
          <a:off x="7313589" y="614259"/>
          <a:ext cx="1227159" cy="9999468"/>
        </a:xfrm>
        <a:prstGeom prst="round2SameRect">
          <a:avLst/>
        </a:prstGeom>
        <a:solidFill>
          <a:schemeClr val="accent2">
            <a:tint val="40000"/>
            <a:alpha val="90000"/>
            <a:hueOff val="3769366"/>
            <a:satOff val="-3283"/>
            <a:lumOff val="-4"/>
            <a:alphaOff val="0"/>
          </a:schemeClr>
        </a:solidFill>
        <a:ln w="9525" cap="flat" cmpd="sng" algn="ctr">
          <a:solidFill>
            <a:schemeClr val="accent2">
              <a:tint val="40000"/>
              <a:alpha val="90000"/>
              <a:hueOff val="3769366"/>
              <a:satOff val="-3283"/>
              <a:lumOff val="-4"/>
              <a:alphaOff val="0"/>
            </a:schemeClr>
          </a:solidFill>
          <a:prstDash val="solid"/>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extrusionH="12700" prstMaterial="plastic"/>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É relevante eu me tornar melhor nisso?</a:t>
          </a:r>
          <a:endParaRPr lang="pt-BR" sz="2400" b="1" kern="1200" dirty="0">
            <a:latin typeface="+mj-lt"/>
            <a:ea typeface="Century Gothic" charset="0"/>
            <a:cs typeface="Century Gothic" charset="0"/>
          </a:endParaRPr>
        </a:p>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Os outros valorizarão se eu me tornar melhor nisso?</a:t>
          </a:r>
          <a:endParaRPr lang="pt-BR" sz="2400" b="1" kern="1200" dirty="0">
            <a:latin typeface="+mj-lt"/>
            <a:ea typeface="Century Gothic" charset="0"/>
            <a:cs typeface="Century Gothic" charset="0"/>
          </a:endParaRPr>
        </a:p>
      </dsp:txBody>
      <dsp:txXfrm rot="-5400000">
        <a:off x="2927435" y="5060319"/>
        <a:ext cx="9939563" cy="1107349"/>
      </dsp:txXfrm>
    </dsp:sp>
    <dsp:sp modelId="{D51D0BEE-EC43-494D-9841-BE1E046624AA}">
      <dsp:nvSpPr>
        <dsp:cNvPr id="0" name=""/>
        <dsp:cNvSpPr/>
      </dsp:nvSpPr>
      <dsp:spPr>
        <a:xfrm>
          <a:off x="200" y="4835447"/>
          <a:ext cx="2927233" cy="1533948"/>
        </a:xfrm>
        <a:prstGeom prst="roundRect">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prstMaterial="metal"/>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182563" lvl="0" indent="0" algn="l" defTabSz="1244600">
            <a:lnSpc>
              <a:spcPct val="90000"/>
            </a:lnSpc>
            <a:spcBef>
              <a:spcPct val="0"/>
            </a:spcBef>
            <a:spcAft>
              <a:spcPct val="35000"/>
            </a:spcAft>
            <a:buNone/>
          </a:pPr>
          <a:r>
            <a:rPr lang="pt-BR" sz="2800" b="1" kern="1200">
              <a:latin typeface="+mj-lt"/>
              <a:ea typeface="Century Gothic" charset="0"/>
              <a:cs typeface="Century Gothic" charset="0"/>
            </a:rPr>
            <a:t>Relevante</a:t>
          </a:r>
          <a:endParaRPr lang="pt-BR" sz="2800" b="1" kern="1200" dirty="0">
            <a:latin typeface="+mj-lt"/>
            <a:ea typeface="Century Gothic" charset="0"/>
            <a:cs typeface="Century Gothic" charset="0"/>
          </a:endParaRPr>
        </a:p>
      </dsp:txBody>
      <dsp:txXfrm>
        <a:off x="75081" y="4910328"/>
        <a:ext cx="2777471" cy="1384186"/>
      </dsp:txXfrm>
    </dsp:sp>
    <dsp:sp modelId="{F86DD2F5-8947-4008-A32E-77C8F1A73429}">
      <dsp:nvSpPr>
        <dsp:cNvPr id="0" name=""/>
        <dsp:cNvSpPr/>
      </dsp:nvSpPr>
      <dsp:spPr>
        <a:xfrm rot="5400000">
          <a:off x="7313589" y="2213333"/>
          <a:ext cx="1227159" cy="9999468"/>
        </a:xfrm>
        <a:prstGeom prst="round2SameRect">
          <a:avLst/>
        </a:prstGeom>
        <a:solidFill>
          <a:schemeClr val="accent2">
            <a:tint val="40000"/>
            <a:alpha val="90000"/>
            <a:hueOff val="5025821"/>
            <a:satOff val="-4378"/>
            <a:lumOff val="-6"/>
            <a:alphaOff val="0"/>
          </a:schemeClr>
        </a:solidFill>
        <a:ln w="9525" cap="flat" cmpd="sng" algn="ctr">
          <a:solidFill>
            <a:schemeClr val="accent2">
              <a:tint val="40000"/>
              <a:alpha val="90000"/>
              <a:hueOff val="5025821"/>
              <a:satOff val="-4378"/>
              <a:lumOff val="-6"/>
              <a:alphaOff val="0"/>
            </a:schemeClr>
          </a:solidFill>
          <a:prstDash val="solid"/>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extrusionH="12700" prstMaterial="plastic"/>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Posso praticar isso com uma frequência observável?</a:t>
          </a:r>
          <a:endParaRPr lang="pt-BR" sz="2400" b="1" kern="1200" dirty="0">
            <a:latin typeface="+mj-lt"/>
            <a:ea typeface="Century Gothic" charset="0"/>
            <a:cs typeface="Century Gothic" charset="0"/>
          </a:endParaRPr>
        </a:p>
        <a:p>
          <a:pPr marL="182563" lvl="1" indent="0" algn="l" defTabSz="400050">
            <a:lnSpc>
              <a:spcPct val="90000"/>
            </a:lnSpc>
            <a:spcBef>
              <a:spcPct val="0"/>
            </a:spcBef>
            <a:spcAft>
              <a:spcPct val="15000"/>
            </a:spcAft>
            <a:buChar char="•"/>
          </a:pPr>
          <a:r>
            <a:rPr lang="pt-BR" sz="2400" b="1" kern="1200">
              <a:latin typeface="+mj-lt"/>
              <a:ea typeface="Century Gothic" charset="0"/>
              <a:cs typeface="Century Gothic" charset="0"/>
            </a:rPr>
            <a:t>Em quais momentos vou medir os resultados?</a:t>
          </a:r>
          <a:endParaRPr lang="pt-BR" sz="2400" b="1" kern="1200" dirty="0">
            <a:latin typeface="+mj-lt"/>
            <a:ea typeface="Century Gothic" charset="0"/>
            <a:cs typeface="Century Gothic" charset="0"/>
          </a:endParaRPr>
        </a:p>
      </dsp:txBody>
      <dsp:txXfrm rot="-5400000">
        <a:off x="2927435" y="6659393"/>
        <a:ext cx="9939563" cy="1107349"/>
      </dsp:txXfrm>
    </dsp:sp>
    <dsp:sp modelId="{FA2340CE-6FA9-4E31-964D-7A39CD47417B}">
      <dsp:nvSpPr>
        <dsp:cNvPr id="0" name=""/>
        <dsp:cNvSpPr/>
      </dsp:nvSpPr>
      <dsp:spPr>
        <a:xfrm>
          <a:off x="200" y="6446093"/>
          <a:ext cx="2927233" cy="1533948"/>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contrasting" dir="t">
            <a:rot lat="0" lon="0" rev="1500000"/>
          </a:lightRig>
        </a:scene3d>
        <a:sp3d prstMaterial="metal"/>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182563" lvl="0" indent="0" algn="l" defTabSz="1244600">
            <a:lnSpc>
              <a:spcPct val="90000"/>
            </a:lnSpc>
            <a:spcBef>
              <a:spcPct val="0"/>
            </a:spcBef>
            <a:spcAft>
              <a:spcPct val="35000"/>
            </a:spcAft>
            <a:buNone/>
          </a:pPr>
          <a:r>
            <a:rPr lang="pt-BR" sz="2800" b="1" kern="1200">
              <a:latin typeface="+mj-lt"/>
              <a:ea typeface="Century Gothic" charset="0"/>
              <a:cs typeface="Century Gothic" charset="0"/>
            </a:rPr>
            <a:t>Definido no tempo</a:t>
          </a:r>
          <a:endParaRPr lang="pt-BR" sz="2800" b="1" kern="1200" dirty="0">
            <a:latin typeface="+mj-lt"/>
            <a:ea typeface="Century Gothic" charset="0"/>
            <a:cs typeface="Century Gothic" charset="0"/>
          </a:endParaRPr>
        </a:p>
      </dsp:txBody>
      <dsp:txXfrm>
        <a:off x="75081" y="6520974"/>
        <a:ext cx="2777471" cy="138418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C812C-9D7D-4B8F-B255-A4D5929BF7F6}">
      <dsp:nvSpPr>
        <dsp:cNvPr id="0" name=""/>
        <dsp:cNvSpPr/>
      </dsp:nvSpPr>
      <dsp:spPr>
        <a:xfrm rot="5400000">
          <a:off x="8663406" y="-2550740"/>
          <a:ext cx="4556130" cy="10297855"/>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None/>
          </a:pPr>
          <a:r>
            <a:rPr lang="pt-BR" sz="3200" b="1" kern="1200" noProof="0" dirty="0">
              <a:latin typeface="+mj-lt"/>
              <a:ea typeface="Century Gothic" charset="0"/>
              <a:cs typeface="Century Gothic" charset="0"/>
            </a:rPr>
            <a:t>Aprendizagem prática</a:t>
          </a:r>
        </a:p>
        <a:p>
          <a:pPr marL="285750" lvl="1" indent="-285750" algn="l" defTabSz="1244600">
            <a:lnSpc>
              <a:spcPct val="90000"/>
            </a:lnSpc>
            <a:spcBef>
              <a:spcPct val="0"/>
            </a:spcBef>
            <a:spcAft>
              <a:spcPct val="15000"/>
            </a:spcAft>
            <a:buChar char="•"/>
          </a:pPr>
          <a:r>
            <a:rPr lang="pt-BR" sz="2800" kern="1200" noProof="0" dirty="0">
              <a:solidFill>
                <a:schemeClr val="tx1">
                  <a:lumMod val="75000"/>
                  <a:lumOff val="25000"/>
                </a:schemeClr>
              </a:solidFill>
              <a:latin typeface="+mj-lt"/>
              <a:ea typeface="+mn-ea"/>
              <a:cs typeface="+mn-cs"/>
            </a:rPr>
            <a:t>A partir da vida real, das experiências no próprio trabalho, das tarefas e da solução de problemas.</a:t>
          </a:r>
          <a:endParaRPr lang="pt-BR" sz="2800" b="1" kern="1200" noProof="0" dirty="0">
            <a:latin typeface="+mj-lt"/>
            <a:ea typeface="Century Gothic" charset="0"/>
            <a:cs typeface="Century Gothic" charset="0"/>
          </a:endParaRPr>
        </a:p>
      </dsp:txBody>
      <dsp:txXfrm rot="-5400000">
        <a:off x="5792544" y="542534"/>
        <a:ext cx="10075443" cy="4111306"/>
      </dsp:txXfrm>
    </dsp:sp>
    <dsp:sp modelId="{B4B62CB7-A530-4501-81F0-89AFFC96EBFD}">
      <dsp:nvSpPr>
        <dsp:cNvPr id="0" name=""/>
        <dsp:cNvSpPr/>
      </dsp:nvSpPr>
      <dsp:spPr>
        <a:xfrm>
          <a:off x="0" y="280"/>
          <a:ext cx="5792543" cy="5195813"/>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pt-BR" sz="4800" kern="1200" noProof="0" dirty="0">
              <a:latin typeface="+mj-lt"/>
              <a:ea typeface="Century Gothic" charset="0"/>
              <a:cs typeface="Century Gothic" charset="0"/>
            </a:rPr>
            <a:t>70%</a:t>
          </a:r>
        </a:p>
      </dsp:txBody>
      <dsp:txXfrm>
        <a:off x="253639" y="253919"/>
        <a:ext cx="5285265" cy="4688535"/>
      </dsp:txXfrm>
    </dsp:sp>
    <dsp:sp modelId="{79B01A5B-333D-4942-8F73-884F3815C9B5}">
      <dsp:nvSpPr>
        <dsp:cNvPr id="0" name=""/>
        <dsp:cNvSpPr/>
      </dsp:nvSpPr>
      <dsp:spPr>
        <a:xfrm rot="5400000">
          <a:off x="10293955" y="822811"/>
          <a:ext cx="1316422" cy="10307921"/>
        </a:xfrm>
        <a:prstGeom prst="round2SameRect">
          <a:avLst/>
        </a:prstGeom>
        <a:solidFill>
          <a:schemeClr val="accent2">
            <a:tint val="40000"/>
            <a:alpha val="90000"/>
            <a:hueOff val="2512910"/>
            <a:satOff val="-2189"/>
            <a:lumOff val="-3"/>
            <a:alphaOff val="0"/>
          </a:schemeClr>
        </a:solidFill>
        <a:ln w="9525" cap="flat" cmpd="sng" algn="ctr">
          <a:solidFill>
            <a:schemeClr val="accent2">
              <a:tint val="40000"/>
              <a:alpha val="90000"/>
              <a:hueOff val="2512910"/>
              <a:satOff val="-2189"/>
              <a:lumOff val="-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pt-BR" sz="3200" b="1" kern="1200" noProof="0" dirty="0">
              <a:solidFill>
                <a:prstClr val="black">
                  <a:hueOff val="0"/>
                  <a:satOff val="0"/>
                  <a:lumOff val="0"/>
                  <a:alphaOff val="0"/>
                </a:prstClr>
              </a:solidFill>
              <a:latin typeface="+mj-lt"/>
              <a:ea typeface="Century Gothic" charset="0"/>
              <a:cs typeface="Century Gothic" charset="0"/>
            </a:rPr>
            <a:t>Aprendizagem informal</a:t>
          </a:r>
        </a:p>
        <a:p>
          <a:pPr marL="114300" lvl="1" indent="-114300" algn="l" defTabSz="622300">
            <a:lnSpc>
              <a:spcPct val="90000"/>
            </a:lnSpc>
            <a:spcBef>
              <a:spcPct val="0"/>
            </a:spcBef>
            <a:spcAft>
              <a:spcPct val="15000"/>
            </a:spcAft>
            <a:buChar char="•"/>
          </a:pPr>
          <a:r>
            <a:rPr lang="pt-BR" sz="2800" kern="1200" noProof="0" dirty="0">
              <a:solidFill>
                <a:prstClr val="black">
                  <a:lumMod val="75000"/>
                  <a:lumOff val="25000"/>
                </a:prstClr>
              </a:solidFill>
              <a:latin typeface="+mj-lt"/>
              <a:ea typeface="+mn-ea"/>
              <a:cs typeface="+mn-cs"/>
            </a:rPr>
            <a:t>Por meio de feedbacks, relacionamento com os demais, autoaprendizagem e observação do gestor.</a:t>
          </a:r>
        </a:p>
      </dsp:txBody>
      <dsp:txXfrm rot="-5400000">
        <a:off x="5798206" y="5382822"/>
        <a:ext cx="10243659" cy="1187898"/>
      </dsp:txXfrm>
    </dsp:sp>
    <dsp:sp modelId="{9AE43B74-6460-47C3-8914-60DC1A6EC204}">
      <dsp:nvSpPr>
        <dsp:cNvPr id="0" name=""/>
        <dsp:cNvSpPr/>
      </dsp:nvSpPr>
      <dsp:spPr>
        <a:xfrm>
          <a:off x="0" y="5267064"/>
          <a:ext cx="5798206" cy="1419415"/>
        </a:xfrm>
        <a:prstGeom prst="round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pt-BR" sz="4800" kern="1200" noProof="0" dirty="0">
              <a:latin typeface="+mj-lt"/>
            </a:rPr>
            <a:t>20%</a:t>
          </a:r>
        </a:p>
      </dsp:txBody>
      <dsp:txXfrm>
        <a:off x="69290" y="5336354"/>
        <a:ext cx="5659626" cy="1280835"/>
      </dsp:txXfrm>
    </dsp:sp>
    <dsp:sp modelId="{FC607A8D-80C2-4242-823F-4DC03BE9D41E}">
      <dsp:nvSpPr>
        <dsp:cNvPr id="0" name=""/>
        <dsp:cNvSpPr/>
      </dsp:nvSpPr>
      <dsp:spPr>
        <a:xfrm rot="5400000">
          <a:off x="10370592" y="2185064"/>
          <a:ext cx="1163148" cy="10307921"/>
        </a:xfrm>
        <a:prstGeom prst="round2SameRect">
          <a:avLst/>
        </a:prstGeom>
        <a:solidFill>
          <a:schemeClr val="accent2">
            <a:tint val="40000"/>
            <a:alpha val="90000"/>
            <a:hueOff val="5025821"/>
            <a:satOff val="-4378"/>
            <a:lumOff val="-6"/>
            <a:alphaOff val="0"/>
          </a:schemeClr>
        </a:solidFill>
        <a:ln w="9525" cap="flat" cmpd="sng" algn="ctr">
          <a:solidFill>
            <a:schemeClr val="accent2">
              <a:tint val="40000"/>
              <a:alpha val="90000"/>
              <a:hueOff val="5025821"/>
              <a:satOff val="-4378"/>
              <a:lumOff val="-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pt-BR" sz="3200" b="1" kern="1200" noProof="0" dirty="0">
              <a:solidFill>
                <a:prstClr val="black">
                  <a:hueOff val="0"/>
                  <a:satOff val="0"/>
                  <a:lumOff val="0"/>
                  <a:alphaOff val="0"/>
                </a:prstClr>
              </a:solidFill>
              <a:latin typeface="+mj-lt"/>
              <a:ea typeface="Century Gothic" charset="0"/>
              <a:cs typeface="Century Gothic" charset="0"/>
            </a:rPr>
            <a:t>Aprendizagem formal</a:t>
          </a:r>
        </a:p>
        <a:p>
          <a:pPr marL="114300" lvl="1" indent="-114300" algn="l" defTabSz="622300">
            <a:lnSpc>
              <a:spcPct val="90000"/>
            </a:lnSpc>
            <a:spcBef>
              <a:spcPct val="0"/>
            </a:spcBef>
            <a:spcAft>
              <a:spcPct val="15000"/>
            </a:spcAft>
            <a:buChar char="•"/>
          </a:pPr>
          <a:r>
            <a:rPr lang="pt-BR" sz="2800" kern="1200" noProof="0" dirty="0">
              <a:solidFill>
                <a:prstClr val="black">
                  <a:lumMod val="75000"/>
                  <a:lumOff val="25000"/>
                </a:prstClr>
              </a:solidFill>
              <a:latin typeface="+mj-lt"/>
              <a:ea typeface="+mn-ea"/>
              <a:cs typeface="+mn-cs"/>
            </a:rPr>
            <a:t>Por meio de formação tradicional: leitura, treinamento, palestras, etc. </a:t>
          </a:r>
        </a:p>
      </dsp:txBody>
      <dsp:txXfrm rot="-5400000">
        <a:off x="5798206" y="6814230"/>
        <a:ext cx="10251141" cy="1049588"/>
      </dsp:txXfrm>
    </dsp:sp>
    <dsp:sp modelId="{FD8A5B33-14EF-40AA-8560-6B17DCF2ACA4}">
      <dsp:nvSpPr>
        <dsp:cNvPr id="0" name=""/>
        <dsp:cNvSpPr/>
      </dsp:nvSpPr>
      <dsp:spPr>
        <a:xfrm>
          <a:off x="0" y="6896053"/>
          <a:ext cx="5798206" cy="885942"/>
        </a:xfrm>
        <a:prstGeom prst="round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pt-BR" sz="4800" kern="1200" noProof="0" dirty="0">
              <a:latin typeface="+mj-lt"/>
            </a:rPr>
            <a:t>10%</a:t>
          </a:r>
        </a:p>
      </dsp:txBody>
      <dsp:txXfrm>
        <a:off x="43248" y="6939301"/>
        <a:ext cx="5711710" cy="7994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Motivação e inteligência emocional</a:t>
          </a:r>
        </a:p>
      </dsp:txBody>
      <dsp:txXfrm>
        <a:off x="647067" y="6786867"/>
        <a:ext cx="8459466" cy="69258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D7FBA-7E20-45A1-970D-5B9586F4091E}">
      <dsp:nvSpPr>
        <dsp:cNvPr id="0" name=""/>
        <dsp:cNvSpPr/>
      </dsp:nvSpPr>
      <dsp:spPr>
        <a:xfrm rot="5400000">
          <a:off x="9867345" y="-4848156"/>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dirty="0">
              <a:latin typeface="+mj-lt"/>
            </a:rPr>
            <a:t>Capacidade de entender e identificar minhas emoções, as suas causas e o impacto delas nos outros.</a:t>
          </a:r>
        </a:p>
      </dsp:txBody>
      <dsp:txXfrm rot="-5400000">
        <a:off x="4879599" y="192885"/>
        <a:ext cx="11013954" cy="985166"/>
      </dsp:txXfrm>
    </dsp:sp>
    <dsp:sp modelId="{B65DA002-C829-4C8A-9C8D-FC8C8AAAF4FD}">
      <dsp:nvSpPr>
        <dsp:cNvPr id="0" name=""/>
        <dsp:cNvSpPr/>
      </dsp:nvSpPr>
      <dsp:spPr>
        <a:xfrm>
          <a:off x="1345729" y="3121"/>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dirty="0">
              <a:latin typeface="+mj-lt"/>
            </a:rPr>
            <a:t>Autoconsciência</a:t>
          </a:r>
          <a:r>
            <a:rPr lang="pt-BR" sz="2600" b="0" kern="1200" dirty="0">
              <a:latin typeface="+mj-lt"/>
            </a:rPr>
            <a:t>:</a:t>
          </a:r>
        </a:p>
        <a:p>
          <a:pPr marL="0" lvl="0" indent="0" algn="ctr" defTabSz="1155700" rtl="0">
            <a:lnSpc>
              <a:spcPct val="90000"/>
            </a:lnSpc>
            <a:spcBef>
              <a:spcPct val="0"/>
            </a:spcBef>
            <a:spcAft>
              <a:spcPct val="35000"/>
            </a:spcAft>
            <a:buNone/>
          </a:pPr>
          <a:r>
            <a:rPr lang="pt-BR" sz="2600" b="0" kern="1200" dirty="0">
              <a:latin typeface="+mj-lt"/>
            </a:rPr>
            <a:t>“Eu me conheço”</a:t>
          </a:r>
        </a:p>
      </dsp:txBody>
      <dsp:txXfrm>
        <a:off x="1412348" y="69740"/>
        <a:ext cx="3400631" cy="1231457"/>
      </dsp:txXfrm>
    </dsp:sp>
    <dsp:sp modelId="{9748E764-4F91-4888-B2F8-E10FCD67FE2F}">
      <dsp:nvSpPr>
        <dsp:cNvPr id="0" name=""/>
        <dsp:cNvSpPr/>
      </dsp:nvSpPr>
      <dsp:spPr>
        <a:xfrm rot="5400000">
          <a:off x="9867345" y="-3415225"/>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a:latin typeface="+mj-lt"/>
            </a:rPr>
            <a:t>Capacidade de administrar minha emoção. Pensar antes de agir. Protelar gratificações (adiar o prazer) para atingir objetivos de longo prazo. Resiliência.</a:t>
          </a:r>
        </a:p>
      </dsp:txBody>
      <dsp:txXfrm rot="-5400000">
        <a:off x="4879599" y="1625816"/>
        <a:ext cx="11013954" cy="985166"/>
      </dsp:txXfrm>
    </dsp:sp>
    <dsp:sp modelId="{B8D53F82-4C8B-4FA0-955F-D655D140148B}">
      <dsp:nvSpPr>
        <dsp:cNvPr id="0" name=""/>
        <dsp:cNvSpPr/>
      </dsp:nvSpPr>
      <dsp:spPr>
        <a:xfrm>
          <a:off x="1345729" y="1436051"/>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a:latin typeface="+mj-lt"/>
            </a:rPr>
            <a:t>Autogerenciamento</a:t>
          </a:r>
          <a:r>
            <a:rPr lang="pt-BR" sz="2600" b="0" kern="1200">
              <a:latin typeface="+mj-lt"/>
            </a:rPr>
            <a:t>:</a:t>
          </a:r>
        </a:p>
        <a:p>
          <a:pPr marL="0" lvl="0" indent="0" algn="ctr" defTabSz="1155700" rtl="0">
            <a:lnSpc>
              <a:spcPct val="90000"/>
            </a:lnSpc>
            <a:spcBef>
              <a:spcPct val="0"/>
            </a:spcBef>
            <a:spcAft>
              <a:spcPct val="35000"/>
            </a:spcAft>
            <a:buNone/>
          </a:pPr>
          <a:r>
            <a:rPr lang="pt-BR" sz="2600" b="0" kern="1200">
              <a:latin typeface="+mj-lt"/>
            </a:rPr>
            <a:t>“Eu me gerencio”</a:t>
          </a:r>
        </a:p>
      </dsp:txBody>
      <dsp:txXfrm>
        <a:off x="1412348" y="1502670"/>
        <a:ext cx="3400631" cy="1231457"/>
      </dsp:txXfrm>
    </dsp:sp>
    <dsp:sp modelId="{23457FA9-6C7E-4955-9D3F-F7A7825ED026}">
      <dsp:nvSpPr>
        <dsp:cNvPr id="0" name=""/>
        <dsp:cNvSpPr/>
      </dsp:nvSpPr>
      <dsp:spPr>
        <a:xfrm rot="5400000">
          <a:off x="9867345" y="-1982295"/>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a:latin typeface="+mj-lt"/>
            </a:rPr>
            <a:t>É intrínseco, mas pode ser estimulado. Não depender dos outros para me motivar. Energia para ir atrás dos objetivos.</a:t>
          </a:r>
        </a:p>
      </dsp:txBody>
      <dsp:txXfrm rot="-5400000">
        <a:off x="4879599" y="3058746"/>
        <a:ext cx="11013954" cy="985166"/>
      </dsp:txXfrm>
    </dsp:sp>
    <dsp:sp modelId="{46F72184-2200-45E8-BBC6-869493458A47}">
      <dsp:nvSpPr>
        <dsp:cNvPr id="0" name=""/>
        <dsp:cNvSpPr/>
      </dsp:nvSpPr>
      <dsp:spPr>
        <a:xfrm>
          <a:off x="1321934" y="2838739"/>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dirty="0">
              <a:latin typeface="+mj-lt"/>
            </a:rPr>
            <a:t>Motivação</a:t>
          </a:r>
          <a:r>
            <a:rPr lang="pt-BR" sz="2600" b="0" kern="1200" dirty="0">
              <a:latin typeface="+mj-lt"/>
            </a:rPr>
            <a:t>:</a:t>
          </a:r>
        </a:p>
        <a:p>
          <a:pPr marL="0" lvl="0" indent="0" algn="ctr" defTabSz="1155700" rtl="0">
            <a:lnSpc>
              <a:spcPct val="90000"/>
            </a:lnSpc>
            <a:spcBef>
              <a:spcPct val="0"/>
            </a:spcBef>
            <a:spcAft>
              <a:spcPct val="35000"/>
            </a:spcAft>
            <a:buNone/>
          </a:pPr>
          <a:r>
            <a:rPr lang="pt-BR" sz="2600" b="0" kern="1200" dirty="0">
              <a:latin typeface="+mj-lt"/>
            </a:rPr>
            <a:t>“Eu me motivo e motivo os outros”</a:t>
          </a:r>
        </a:p>
      </dsp:txBody>
      <dsp:txXfrm>
        <a:off x="1388553" y="2905358"/>
        <a:ext cx="3400631" cy="1231457"/>
      </dsp:txXfrm>
    </dsp:sp>
    <dsp:sp modelId="{7F8A19C2-CE25-4CCA-A731-B3DCBFFCCB33}">
      <dsp:nvSpPr>
        <dsp:cNvPr id="0" name=""/>
        <dsp:cNvSpPr/>
      </dsp:nvSpPr>
      <dsp:spPr>
        <a:xfrm rot="5400000">
          <a:off x="9867345" y="-549365"/>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a:latin typeface="+mj-lt"/>
            </a:rPr>
            <a:t>Não é se colocar no lugar do outro (simpatia), mas entender o que os outros sentem. Adaptar a comunicação para combinar com as reações emocionais dos outros.</a:t>
          </a:r>
        </a:p>
      </dsp:txBody>
      <dsp:txXfrm rot="-5400000">
        <a:off x="4879599" y="4491676"/>
        <a:ext cx="11013954" cy="985166"/>
      </dsp:txXfrm>
    </dsp:sp>
    <dsp:sp modelId="{389F607A-6967-46C1-907C-30FF25849868}">
      <dsp:nvSpPr>
        <dsp:cNvPr id="0" name=""/>
        <dsp:cNvSpPr/>
      </dsp:nvSpPr>
      <dsp:spPr>
        <a:xfrm>
          <a:off x="1345729" y="4301911"/>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a:latin typeface="+mj-lt"/>
            </a:rPr>
            <a:t>Empatia:</a:t>
          </a:r>
        </a:p>
        <a:p>
          <a:pPr marL="0" lvl="0" indent="0" algn="ctr" defTabSz="1155700" rtl="0">
            <a:lnSpc>
              <a:spcPct val="90000"/>
            </a:lnSpc>
            <a:spcBef>
              <a:spcPct val="0"/>
            </a:spcBef>
            <a:spcAft>
              <a:spcPct val="35000"/>
            </a:spcAft>
            <a:buNone/>
          </a:pPr>
          <a:r>
            <a:rPr lang="pt-BR" sz="2600" b="0" kern="1200">
              <a:latin typeface="+mj-lt"/>
            </a:rPr>
            <a:t>“Eu conheço os outros”</a:t>
          </a:r>
        </a:p>
      </dsp:txBody>
      <dsp:txXfrm>
        <a:off x="1412348" y="4368530"/>
        <a:ext cx="3400631" cy="1231457"/>
      </dsp:txXfrm>
    </dsp:sp>
    <dsp:sp modelId="{9C6E24EA-BF2E-40E1-B03C-B2BF4A5F9D60}">
      <dsp:nvSpPr>
        <dsp:cNvPr id="0" name=""/>
        <dsp:cNvSpPr/>
      </dsp:nvSpPr>
      <dsp:spPr>
        <a:xfrm rot="5400000">
          <a:off x="9867345" y="883564"/>
          <a:ext cx="1091756" cy="11067249"/>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Char char="•"/>
          </a:pPr>
          <a:r>
            <a:rPr lang="pt-BR" sz="2600" kern="1200">
              <a:latin typeface="+mj-lt"/>
            </a:rPr>
            <a:t>Saber lidar com as emoções dos outros e interpretar os relacionamentos. Capacidade de influenciar, persuadir, negociar e conciliar. Não é manipular.</a:t>
          </a:r>
        </a:p>
      </dsp:txBody>
      <dsp:txXfrm rot="-5400000">
        <a:off x="4879599" y="5924606"/>
        <a:ext cx="11013954" cy="985166"/>
      </dsp:txXfrm>
    </dsp:sp>
    <dsp:sp modelId="{55C2DA91-427C-4269-86D1-7766282008D3}">
      <dsp:nvSpPr>
        <dsp:cNvPr id="0" name=""/>
        <dsp:cNvSpPr/>
      </dsp:nvSpPr>
      <dsp:spPr>
        <a:xfrm>
          <a:off x="1345729" y="5734841"/>
          <a:ext cx="3533869" cy="13646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rtl="0">
            <a:lnSpc>
              <a:spcPct val="90000"/>
            </a:lnSpc>
            <a:spcBef>
              <a:spcPct val="0"/>
            </a:spcBef>
            <a:spcAft>
              <a:spcPct val="35000"/>
            </a:spcAft>
            <a:buNone/>
          </a:pPr>
          <a:r>
            <a:rPr lang="pt-BR" sz="2600" b="1" kern="1200">
              <a:latin typeface="+mj-lt"/>
            </a:rPr>
            <a:t>Habilidades Sociais:</a:t>
          </a:r>
        </a:p>
        <a:p>
          <a:pPr marL="0" lvl="0" indent="0" algn="ctr" defTabSz="1155700" rtl="0">
            <a:lnSpc>
              <a:spcPct val="90000"/>
            </a:lnSpc>
            <a:spcBef>
              <a:spcPct val="0"/>
            </a:spcBef>
            <a:spcAft>
              <a:spcPct val="35000"/>
            </a:spcAft>
            <a:buNone/>
          </a:pPr>
          <a:r>
            <a:rPr lang="pt-BR" sz="2600" b="0" kern="1200">
              <a:latin typeface="+mj-lt"/>
            </a:rPr>
            <a:t>“Eu gerencio o outro”</a:t>
          </a:r>
        </a:p>
      </dsp:txBody>
      <dsp:txXfrm>
        <a:off x="1412348" y="5801460"/>
        <a:ext cx="3400631" cy="1231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2C3E0-F783-40EB-8420-7AF89E17D24B}">
      <dsp:nvSpPr>
        <dsp:cNvPr id="0" name=""/>
        <dsp:cNvSpPr/>
      </dsp:nvSpPr>
      <dsp:spPr>
        <a:xfrm>
          <a:off x="0" y="1019"/>
          <a:ext cx="16133101" cy="2385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3FEA92-0129-4682-8365-3A3B73AA1BFC}">
      <dsp:nvSpPr>
        <dsp:cNvPr id="0" name=""/>
        <dsp:cNvSpPr/>
      </dsp:nvSpPr>
      <dsp:spPr>
        <a:xfrm>
          <a:off x="721755" y="537862"/>
          <a:ext cx="1312282" cy="13122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50833E-9C28-481F-801F-2C9D45FA0156}">
      <dsp:nvSpPr>
        <dsp:cNvPr id="0" name=""/>
        <dsp:cNvSpPr/>
      </dsp:nvSpPr>
      <dsp:spPr>
        <a:xfrm>
          <a:off x="2755794" y="1019"/>
          <a:ext cx="13377306" cy="2385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515" tIns="252515" rIns="252515" bIns="252515" numCol="1" spcCol="1270" anchor="ctr" anchorCtr="0">
          <a:noAutofit/>
        </a:bodyPr>
        <a:lstStyle/>
        <a:p>
          <a:pPr marL="0" lvl="0" indent="0" algn="l" defTabSz="1600200">
            <a:lnSpc>
              <a:spcPct val="100000"/>
            </a:lnSpc>
            <a:spcBef>
              <a:spcPct val="0"/>
            </a:spcBef>
            <a:spcAft>
              <a:spcPct val="35000"/>
            </a:spcAft>
            <a:buNone/>
          </a:pPr>
          <a:r>
            <a:rPr lang="pt-BR" sz="3600" b="1" kern="1200" dirty="0"/>
            <a:t>Numa época de tantas incertezas, não há como profetizar o futuro, como antecipar um “Novo Normal”.</a:t>
          </a:r>
          <a:endParaRPr lang="en-US" sz="3600" kern="1200" dirty="0"/>
        </a:p>
      </dsp:txBody>
      <dsp:txXfrm>
        <a:off x="2755794" y="1019"/>
        <a:ext cx="13377306" cy="2385969"/>
      </dsp:txXfrm>
    </dsp:sp>
    <dsp:sp modelId="{A398855A-CAFF-4575-BEA6-E87596FCCF0D}">
      <dsp:nvSpPr>
        <dsp:cNvPr id="0" name=""/>
        <dsp:cNvSpPr/>
      </dsp:nvSpPr>
      <dsp:spPr>
        <a:xfrm>
          <a:off x="0" y="2983480"/>
          <a:ext cx="16133101" cy="2385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62244-CE63-443C-982C-90130862DCF4}">
      <dsp:nvSpPr>
        <dsp:cNvPr id="0" name=""/>
        <dsp:cNvSpPr/>
      </dsp:nvSpPr>
      <dsp:spPr>
        <a:xfrm>
          <a:off x="721755" y="3520324"/>
          <a:ext cx="1312282" cy="13122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314786-0C27-4C38-A9A3-BADF0E6AF334}">
      <dsp:nvSpPr>
        <dsp:cNvPr id="0" name=""/>
        <dsp:cNvSpPr/>
      </dsp:nvSpPr>
      <dsp:spPr>
        <a:xfrm>
          <a:off x="2755794" y="2983480"/>
          <a:ext cx="13377306" cy="2385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515" tIns="252515" rIns="252515" bIns="252515" numCol="1" spcCol="1270" anchor="ctr" anchorCtr="0">
          <a:noAutofit/>
        </a:bodyPr>
        <a:lstStyle/>
        <a:p>
          <a:pPr marL="0" lvl="0" indent="0" algn="l" defTabSz="1600200">
            <a:lnSpc>
              <a:spcPct val="100000"/>
            </a:lnSpc>
            <a:spcBef>
              <a:spcPct val="0"/>
            </a:spcBef>
            <a:spcAft>
              <a:spcPct val="35000"/>
            </a:spcAft>
            <a:buNone/>
          </a:pPr>
          <a:r>
            <a:rPr lang="pt-BR" sz="3600" b="1" kern="1200"/>
            <a:t>Então, resta ver o mundo com olhos de novidade, dispostos a perceber tudo como se fosse um lugar onde nunca estivemos.</a:t>
          </a:r>
          <a:endParaRPr lang="en-US" sz="3600" kern="1200"/>
        </a:p>
      </dsp:txBody>
      <dsp:txXfrm>
        <a:off x="2755794" y="2983480"/>
        <a:ext cx="13377306" cy="2385969"/>
      </dsp:txXfrm>
    </dsp:sp>
    <dsp:sp modelId="{AEC4DFE2-7BE8-4DF4-B440-7C3E83653EFC}">
      <dsp:nvSpPr>
        <dsp:cNvPr id="0" name=""/>
        <dsp:cNvSpPr/>
      </dsp:nvSpPr>
      <dsp:spPr>
        <a:xfrm>
          <a:off x="0" y="5965942"/>
          <a:ext cx="16133101" cy="23859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6727C-DEB8-45E1-96FB-32E65BF0525F}">
      <dsp:nvSpPr>
        <dsp:cNvPr id="0" name=""/>
        <dsp:cNvSpPr/>
      </dsp:nvSpPr>
      <dsp:spPr>
        <a:xfrm>
          <a:off x="721755" y="6502785"/>
          <a:ext cx="1312282" cy="13122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9791F7-D5AE-48F8-AB2D-3298729772F7}">
      <dsp:nvSpPr>
        <dsp:cNvPr id="0" name=""/>
        <dsp:cNvSpPr/>
      </dsp:nvSpPr>
      <dsp:spPr>
        <a:xfrm>
          <a:off x="2755794" y="5965942"/>
          <a:ext cx="13377306" cy="2385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515" tIns="252515" rIns="252515" bIns="252515" numCol="1" spcCol="1270" anchor="ctr" anchorCtr="0">
          <a:noAutofit/>
        </a:bodyPr>
        <a:lstStyle/>
        <a:p>
          <a:pPr marL="0" lvl="0" indent="0" algn="l" defTabSz="1600200">
            <a:lnSpc>
              <a:spcPct val="100000"/>
            </a:lnSpc>
            <a:spcBef>
              <a:spcPct val="0"/>
            </a:spcBef>
            <a:spcAft>
              <a:spcPct val="35000"/>
            </a:spcAft>
            <a:buNone/>
          </a:pPr>
          <a:r>
            <a:rPr lang="pt-BR" sz="3600" b="1" kern="1200"/>
            <a:t>Talvez assim consigamos realmente entender este novo mundo!</a:t>
          </a:r>
          <a:endParaRPr lang="en-US" sz="3600" kern="1200"/>
        </a:p>
      </dsp:txBody>
      <dsp:txXfrm>
        <a:off x="2755794" y="5965942"/>
        <a:ext cx="13377306" cy="23859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108FA-9152-4338-A6B4-CFDAD50E1272}">
      <dsp:nvSpPr>
        <dsp:cNvPr id="0" name=""/>
        <dsp:cNvSpPr/>
      </dsp:nvSpPr>
      <dsp:spPr>
        <a:xfrm>
          <a:off x="4952" y="34774"/>
          <a:ext cx="4828911" cy="12960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kern="1200" dirty="0">
              <a:solidFill>
                <a:schemeClr val="tx1"/>
              </a:solidFill>
              <a:latin typeface="Calibri" panose="020F0502020204030204" pitchFamily="34" charset="0"/>
              <a:cs typeface="Calibri" panose="020F0502020204030204" pitchFamily="34" charset="0"/>
            </a:rPr>
            <a:t>Autoritário</a:t>
          </a:r>
        </a:p>
      </dsp:txBody>
      <dsp:txXfrm>
        <a:off x="4952" y="34774"/>
        <a:ext cx="4828911" cy="1296000"/>
      </dsp:txXfrm>
    </dsp:sp>
    <dsp:sp modelId="{DE6B1CF0-2A89-4D64-BA7C-6EE894AD177E}">
      <dsp:nvSpPr>
        <dsp:cNvPr id="0" name=""/>
        <dsp:cNvSpPr/>
      </dsp:nvSpPr>
      <dsp:spPr>
        <a:xfrm>
          <a:off x="4952" y="1330775"/>
          <a:ext cx="4828911" cy="197640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Desejo de superação</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Iniciativa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Autocontrole </a:t>
          </a:r>
        </a:p>
      </dsp:txBody>
      <dsp:txXfrm>
        <a:off x="4952" y="1330775"/>
        <a:ext cx="4828911" cy="1976400"/>
      </dsp:txXfrm>
    </dsp:sp>
    <dsp:sp modelId="{C384BE23-68FF-471D-9656-92CB0F2DA0D9}">
      <dsp:nvSpPr>
        <dsp:cNvPr id="0" name=""/>
        <dsp:cNvSpPr/>
      </dsp:nvSpPr>
      <dsp:spPr>
        <a:xfrm>
          <a:off x="5509912" y="34774"/>
          <a:ext cx="4828911" cy="1296000"/>
        </a:xfrm>
        <a:prstGeom prst="rect">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kern="1200" dirty="0">
              <a:solidFill>
                <a:schemeClr val="tx1"/>
              </a:solidFill>
              <a:latin typeface="Calibri" panose="020F0502020204030204" pitchFamily="34" charset="0"/>
              <a:cs typeface="Calibri" panose="020F0502020204030204" pitchFamily="34" charset="0"/>
            </a:rPr>
            <a:t>Visionário</a:t>
          </a:r>
        </a:p>
      </dsp:txBody>
      <dsp:txXfrm>
        <a:off x="5509912" y="34774"/>
        <a:ext cx="4828911" cy="1296000"/>
      </dsp:txXfrm>
    </dsp:sp>
    <dsp:sp modelId="{5C009393-1B17-4D5D-AE60-158F0DA5CF03}">
      <dsp:nvSpPr>
        <dsp:cNvPr id="0" name=""/>
        <dsp:cNvSpPr/>
      </dsp:nvSpPr>
      <dsp:spPr>
        <a:xfrm>
          <a:off x="5509912" y="1330775"/>
          <a:ext cx="4828911" cy="1976400"/>
        </a:xfrm>
        <a:prstGeom prst="rect">
          <a:avLst/>
        </a:prstGeom>
        <a:solidFill>
          <a:schemeClr val="accent3">
            <a:tint val="40000"/>
            <a:alpha val="90000"/>
            <a:hueOff val="5358427"/>
            <a:satOff val="-6896"/>
            <a:lumOff val="-537"/>
            <a:alphaOff val="0"/>
          </a:schemeClr>
        </a:solidFill>
        <a:ln w="254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Autoconfiança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Empatia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Agente de mudanças</a:t>
          </a:r>
        </a:p>
      </dsp:txBody>
      <dsp:txXfrm>
        <a:off x="5509912" y="1330775"/>
        <a:ext cx="4828911" cy="1976400"/>
      </dsp:txXfrm>
    </dsp:sp>
    <dsp:sp modelId="{98A827D8-E544-49EB-B440-851A75FDDAE0}">
      <dsp:nvSpPr>
        <dsp:cNvPr id="0" name=""/>
        <dsp:cNvSpPr/>
      </dsp:nvSpPr>
      <dsp:spPr>
        <a:xfrm>
          <a:off x="11014871" y="34774"/>
          <a:ext cx="4828911" cy="1296000"/>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kern="1200" dirty="0">
              <a:solidFill>
                <a:schemeClr val="tx1"/>
              </a:solidFill>
              <a:latin typeface="Calibri" panose="020F0502020204030204" pitchFamily="34" charset="0"/>
              <a:cs typeface="Calibri" panose="020F0502020204030204" pitchFamily="34" charset="0"/>
            </a:rPr>
            <a:t>Democrático</a:t>
          </a:r>
        </a:p>
      </dsp:txBody>
      <dsp:txXfrm>
        <a:off x="11014871" y="34774"/>
        <a:ext cx="4828911" cy="1296000"/>
      </dsp:txXfrm>
    </dsp:sp>
    <dsp:sp modelId="{A48A629A-C85D-4C9A-9EBB-67D317459878}">
      <dsp:nvSpPr>
        <dsp:cNvPr id="0" name=""/>
        <dsp:cNvSpPr/>
      </dsp:nvSpPr>
      <dsp:spPr>
        <a:xfrm>
          <a:off x="11014871" y="1330775"/>
          <a:ext cx="4828911" cy="1976400"/>
        </a:xfrm>
        <a:prstGeom prst="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Colaboração</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Liderança de equipe</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Comunicação</a:t>
          </a:r>
        </a:p>
      </dsp:txBody>
      <dsp:txXfrm>
        <a:off x="11014871" y="1330775"/>
        <a:ext cx="4828911" cy="1976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4BE23-68FF-471D-9656-92CB0F2DA0D9}">
      <dsp:nvSpPr>
        <dsp:cNvPr id="0" name=""/>
        <dsp:cNvSpPr/>
      </dsp:nvSpPr>
      <dsp:spPr>
        <a:xfrm>
          <a:off x="4981" y="8586"/>
          <a:ext cx="4856773" cy="10080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i="0" kern="1200" dirty="0">
              <a:solidFill>
                <a:schemeClr val="tx1"/>
              </a:solidFill>
              <a:latin typeface="Calibri" panose="020F0502020204030204" pitchFamily="34" charset="0"/>
              <a:cs typeface="Calibri" panose="020F0502020204030204" pitchFamily="34" charset="0"/>
            </a:rPr>
            <a:t>Afetivo</a:t>
          </a:r>
        </a:p>
      </dsp:txBody>
      <dsp:txXfrm>
        <a:off x="4981" y="8586"/>
        <a:ext cx="4856773" cy="1008000"/>
      </dsp:txXfrm>
    </dsp:sp>
    <dsp:sp modelId="{5C009393-1B17-4D5D-AE60-158F0DA5CF03}">
      <dsp:nvSpPr>
        <dsp:cNvPr id="0" name=""/>
        <dsp:cNvSpPr/>
      </dsp:nvSpPr>
      <dsp:spPr>
        <a:xfrm>
          <a:off x="4981" y="1016587"/>
          <a:ext cx="4856773" cy="2401875"/>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Empatia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Relacionamento</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Comunicação </a:t>
          </a:r>
        </a:p>
      </dsp:txBody>
      <dsp:txXfrm>
        <a:off x="4981" y="1016587"/>
        <a:ext cx="4856773" cy="2401875"/>
      </dsp:txXfrm>
    </dsp:sp>
    <dsp:sp modelId="{5334CC50-2465-4B56-8E6C-06B5DD680701}">
      <dsp:nvSpPr>
        <dsp:cNvPr id="0" name=""/>
        <dsp:cNvSpPr/>
      </dsp:nvSpPr>
      <dsp:spPr>
        <a:xfrm>
          <a:off x="5541702" y="8586"/>
          <a:ext cx="4856773" cy="1008000"/>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i="0" kern="1200" dirty="0">
              <a:solidFill>
                <a:schemeClr val="tx1"/>
              </a:solidFill>
              <a:latin typeface="Calibri" panose="020F0502020204030204" pitchFamily="34" charset="0"/>
              <a:cs typeface="Calibri" panose="020F0502020204030204" pitchFamily="34" charset="0"/>
            </a:rPr>
            <a:t>Modelador</a:t>
          </a:r>
        </a:p>
      </dsp:txBody>
      <dsp:txXfrm>
        <a:off x="5541702" y="8586"/>
        <a:ext cx="4856773" cy="1008000"/>
      </dsp:txXfrm>
    </dsp:sp>
    <dsp:sp modelId="{0EE29611-7D69-4CD8-909F-6833D1806253}">
      <dsp:nvSpPr>
        <dsp:cNvPr id="0" name=""/>
        <dsp:cNvSpPr/>
      </dsp:nvSpPr>
      <dsp:spPr>
        <a:xfrm>
          <a:off x="5541702" y="1016587"/>
          <a:ext cx="4856773" cy="2401875"/>
        </a:xfrm>
        <a:prstGeom prst="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Responsabilidade</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Desejo de superação</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Iniciativa</a:t>
          </a:r>
        </a:p>
      </dsp:txBody>
      <dsp:txXfrm>
        <a:off x="5541702" y="1016587"/>
        <a:ext cx="4856773" cy="2401875"/>
      </dsp:txXfrm>
    </dsp:sp>
    <dsp:sp modelId="{98A827D8-E544-49EB-B440-851A75FDDAE0}">
      <dsp:nvSpPr>
        <dsp:cNvPr id="0" name=""/>
        <dsp:cNvSpPr/>
      </dsp:nvSpPr>
      <dsp:spPr>
        <a:xfrm>
          <a:off x="11078424" y="8586"/>
          <a:ext cx="4856773" cy="10080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pt-BR" sz="3600" b="1" i="0" kern="1200" dirty="0">
              <a:solidFill>
                <a:schemeClr val="tx1"/>
              </a:solidFill>
              <a:latin typeface="Calibri" panose="020F0502020204030204" pitchFamily="34" charset="0"/>
              <a:cs typeface="Calibri" panose="020F0502020204030204" pitchFamily="34" charset="0"/>
            </a:rPr>
            <a:t>Coach</a:t>
          </a:r>
        </a:p>
      </dsp:txBody>
      <dsp:txXfrm>
        <a:off x="11078424" y="8586"/>
        <a:ext cx="4856773" cy="1008000"/>
      </dsp:txXfrm>
    </dsp:sp>
    <dsp:sp modelId="{A48A629A-C85D-4C9A-9EBB-67D317459878}">
      <dsp:nvSpPr>
        <dsp:cNvPr id="0" name=""/>
        <dsp:cNvSpPr/>
      </dsp:nvSpPr>
      <dsp:spPr>
        <a:xfrm>
          <a:off x="11078424" y="1016587"/>
          <a:ext cx="4856773" cy="2401875"/>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Desenvolvimento da equipe</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Empatia</a:t>
          </a:r>
        </a:p>
        <a:p>
          <a:pPr marL="285750" lvl="1" indent="-285750" algn="l" defTabSz="1422400">
            <a:lnSpc>
              <a:spcPct val="90000"/>
            </a:lnSpc>
            <a:spcBef>
              <a:spcPct val="0"/>
            </a:spcBef>
            <a:spcAft>
              <a:spcPct val="15000"/>
            </a:spcAft>
            <a:buChar char="•"/>
          </a:pPr>
          <a:r>
            <a:rPr lang="pt-BR" sz="3200" kern="1200" dirty="0">
              <a:solidFill>
                <a:schemeClr val="tx1"/>
              </a:solidFill>
              <a:latin typeface="Calibri" panose="020F0502020204030204" pitchFamily="34" charset="0"/>
              <a:cs typeface="Calibri" panose="020F0502020204030204" pitchFamily="34" charset="0"/>
            </a:rPr>
            <a:t>Autoconsciência </a:t>
          </a:r>
        </a:p>
      </dsp:txBody>
      <dsp:txXfrm>
        <a:off x="11078424" y="1016587"/>
        <a:ext cx="4856773" cy="2401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E21A84-687D-4D49-845B-2FA8AC07A663}">
      <dsp:nvSpPr>
        <dsp:cNvPr id="0" name=""/>
        <dsp:cNvSpPr/>
      </dsp:nvSpPr>
      <dsp:spPr>
        <a:xfrm>
          <a:off x="2067979" y="475903"/>
          <a:ext cx="6150144" cy="6150144"/>
        </a:xfrm>
        <a:prstGeom prst="pie">
          <a:avLst>
            <a:gd name="adj1" fmla="val 16200000"/>
            <a:gd name="adj2" fmla="val 18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pt-BR" sz="4100" kern="1200" noProof="0" dirty="0"/>
            <a:t>Estratégia</a:t>
          </a:r>
        </a:p>
      </dsp:txBody>
      <dsp:txXfrm>
        <a:off x="5309252" y="1779148"/>
        <a:ext cx="2196480" cy="1830400"/>
      </dsp:txXfrm>
    </dsp:sp>
    <dsp:sp modelId="{ABAA7672-F002-4546-A950-EE94D0414975}">
      <dsp:nvSpPr>
        <dsp:cNvPr id="0" name=""/>
        <dsp:cNvSpPr/>
      </dsp:nvSpPr>
      <dsp:spPr>
        <a:xfrm>
          <a:off x="1941316" y="695551"/>
          <a:ext cx="6150144" cy="6150144"/>
        </a:xfrm>
        <a:prstGeom prst="pie">
          <a:avLst>
            <a:gd name="adj1" fmla="val 1800000"/>
            <a:gd name="adj2" fmla="val 90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pt-BR" sz="4100" kern="1200" noProof="0" dirty="0"/>
            <a:t>Competências</a:t>
          </a:r>
        </a:p>
      </dsp:txBody>
      <dsp:txXfrm>
        <a:off x="3405636" y="4685824"/>
        <a:ext cx="3294720" cy="1610752"/>
      </dsp:txXfrm>
    </dsp:sp>
    <dsp:sp modelId="{2F00AEF0-C345-4755-8A2E-B650C589D3C0}">
      <dsp:nvSpPr>
        <dsp:cNvPr id="0" name=""/>
        <dsp:cNvSpPr/>
      </dsp:nvSpPr>
      <dsp:spPr>
        <a:xfrm>
          <a:off x="1770371" y="475903"/>
          <a:ext cx="6150144" cy="6150144"/>
        </a:xfrm>
        <a:prstGeom prst="pie">
          <a:avLst>
            <a:gd name="adj1" fmla="val 90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pt-BR" sz="4100" kern="1200" noProof="0" dirty="0"/>
            <a:t>Cultura</a:t>
          </a:r>
        </a:p>
      </dsp:txBody>
      <dsp:txXfrm>
        <a:off x="2482762" y="1779148"/>
        <a:ext cx="2196480" cy="1830400"/>
      </dsp:txXfrm>
    </dsp:sp>
    <dsp:sp modelId="{A76268D0-D2C1-4378-8745-59F79C68A856}">
      <dsp:nvSpPr>
        <dsp:cNvPr id="0" name=""/>
        <dsp:cNvSpPr/>
      </dsp:nvSpPr>
      <dsp:spPr>
        <a:xfrm>
          <a:off x="1687764" y="95180"/>
          <a:ext cx="6911590" cy="6911590"/>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7E92029-EB31-4E0B-ACC6-6797B89D8704}">
      <dsp:nvSpPr>
        <dsp:cNvPr id="0" name=""/>
        <dsp:cNvSpPr/>
      </dsp:nvSpPr>
      <dsp:spPr>
        <a:xfrm>
          <a:off x="1560592" y="314439"/>
          <a:ext cx="6911590" cy="6911590"/>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5E7C248-BFB1-46D3-A475-37237E69AE94}">
      <dsp:nvSpPr>
        <dsp:cNvPr id="0" name=""/>
        <dsp:cNvSpPr/>
      </dsp:nvSpPr>
      <dsp:spPr>
        <a:xfrm>
          <a:off x="1389140" y="95180"/>
          <a:ext cx="6911590" cy="6911590"/>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21704-9132-4526-9687-BA6E0969688E}">
      <dsp:nvSpPr>
        <dsp:cNvPr id="0" name=""/>
        <dsp:cNvSpPr/>
      </dsp:nvSpPr>
      <dsp:spPr>
        <a:xfrm>
          <a:off x="0" y="123635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E4607-DD0E-4E68-8B1C-1990A4BDC33F}">
      <dsp:nvSpPr>
        <dsp:cNvPr id="0" name=""/>
        <dsp:cNvSpPr/>
      </dsp:nvSpPr>
      <dsp:spPr>
        <a:xfrm>
          <a:off x="609600" y="85259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Liderança de pessoas</a:t>
          </a:r>
        </a:p>
      </dsp:txBody>
      <dsp:txXfrm>
        <a:off x="647067" y="890066"/>
        <a:ext cx="8459466" cy="692586"/>
      </dsp:txXfrm>
    </dsp:sp>
    <dsp:sp modelId="{E18C4664-81E9-412E-B97D-E105302671C4}">
      <dsp:nvSpPr>
        <dsp:cNvPr id="0" name=""/>
        <dsp:cNvSpPr/>
      </dsp:nvSpPr>
      <dsp:spPr>
        <a:xfrm>
          <a:off x="0" y="2415719"/>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8E73A8-AFFA-49F6-9CF6-0CCB12E25148}">
      <dsp:nvSpPr>
        <dsp:cNvPr id="0" name=""/>
        <dsp:cNvSpPr/>
      </dsp:nvSpPr>
      <dsp:spPr>
        <a:xfrm>
          <a:off x="609600" y="2031959"/>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Gestão de equipes num ambiente em contínua mudança</a:t>
          </a:r>
        </a:p>
      </dsp:txBody>
      <dsp:txXfrm>
        <a:off x="647067" y="2069426"/>
        <a:ext cx="8459466" cy="692586"/>
      </dsp:txXfrm>
    </dsp:sp>
    <dsp:sp modelId="{94AF0B5C-D519-44D1-9DC6-5CBF332C3078}">
      <dsp:nvSpPr>
        <dsp:cNvPr id="0" name=""/>
        <dsp:cNvSpPr/>
      </dsp:nvSpPr>
      <dsp:spPr>
        <a:xfrm>
          <a:off x="0" y="359508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406F62-658B-45B9-B55C-2A12D6E52BAA}">
      <dsp:nvSpPr>
        <dsp:cNvPr id="0" name=""/>
        <dsp:cNvSpPr/>
      </dsp:nvSpPr>
      <dsp:spPr>
        <a:xfrm>
          <a:off x="609600" y="321132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Competências e gestão estratégica de pessoas</a:t>
          </a:r>
        </a:p>
      </dsp:txBody>
      <dsp:txXfrm>
        <a:off x="647067" y="3248787"/>
        <a:ext cx="8459466" cy="692586"/>
      </dsp:txXfrm>
    </dsp:sp>
    <dsp:sp modelId="{E0103EAF-A7BC-448F-9D63-3E0770022730}">
      <dsp:nvSpPr>
        <dsp:cNvPr id="0" name=""/>
        <dsp:cNvSpPr/>
      </dsp:nvSpPr>
      <dsp:spPr>
        <a:xfrm>
          <a:off x="0" y="477444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EB0C2-3DC0-44E3-AD91-97426F649072}">
      <dsp:nvSpPr>
        <dsp:cNvPr id="0" name=""/>
        <dsp:cNvSpPr/>
      </dsp:nvSpPr>
      <dsp:spPr>
        <a:xfrm>
          <a:off x="609600" y="439068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bg1"/>
              </a:solidFill>
            </a:rPr>
            <a:t>Desenvolvimento de pessoas</a:t>
          </a:r>
        </a:p>
      </dsp:txBody>
      <dsp:txXfrm>
        <a:off x="647067" y="4428147"/>
        <a:ext cx="8459466" cy="692586"/>
      </dsp:txXfrm>
    </dsp:sp>
    <dsp:sp modelId="{006BCB63-7A66-41B5-8D3A-19221C0E9DC2}">
      <dsp:nvSpPr>
        <dsp:cNvPr id="0" name=""/>
        <dsp:cNvSpPr/>
      </dsp:nvSpPr>
      <dsp:spPr>
        <a:xfrm>
          <a:off x="0" y="595380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AEB31-5600-4BB8-9A03-C651A76620A2}">
      <dsp:nvSpPr>
        <dsp:cNvPr id="0" name=""/>
        <dsp:cNvSpPr/>
      </dsp:nvSpPr>
      <dsp:spPr>
        <a:xfrm>
          <a:off x="609600" y="557004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Plano de desenvolvimento profissional</a:t>
          </a:r>
        </a:p>
      </dsp:txBody>
      <dsp:txXfrm>
        <a:off x="647067" y="5607507"/>
        <a:ext cx="8459466" cy="692586"/>
      </dsp:txXfrm>
    </dsp:sp>
    <dsp:sp modelId="{2459C108-B813-443E-AD62-D482DA138AD7}">
      <dsp:nvSpPr>
        <dsp:cNvPr id="0" name=""/>
        <dsp:cNvSpPr/>
      </dsp:nvSpPr>
      <dsp:spPr>
        <a:xfrm>
          <a:off x="0" y="7133160"/>
          <a:ext cx="12192000" cy="65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0BD50A-E456-4344-8EC0-CFE95055A9E3}">
      <dsp:nvSpPr>
        <dsp:cNvPr id="0" name=""/>
        <dsp:cNvSpPr/>
      </dsp:nvSpPr>
      <dsp:spPr>
        <a:xfrm>
          <a:off x="609600" y="6749400"/>
          <a:ext cx="85344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1155700">
            <a:lnSpc>
              <a:spcPct val="90000"/>
            </a:lnSpc>
            <a:spcBef>
              <a:spcPct val="0"/>
            </a:spcBef>
            <a:spcAft>
              <a:spcPct val="35000"/>
            </a:spcAft>
            <a:buNone/>
          </a:pPr>
          <a:r>
            <a:rPr lang="pt-BR" sz="2600" b="1" kern="1200" dirty="0">
              <a:solidFill>
                <a:schemeClr val="tx2">
                  <a:lumMod val="40000"/>
                  <a:lumOff val="60000"/>
                </a:schemeClr>
              </a:solidFill>
            </a:rPr>
            <a:t>Motivação e inteligência emocional</a:t>
          </a:r>
        </a:p>
      </dsp:txBody>
      <dsp:txXfrm>
        <a:off x="647067" y="6786867"/>
        <a:ext cx="8459466" cy="6925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ABA15-E322-474E-B664-30B47F13D88F}">
      <dsp:nvSpPr>
        <dsp:cNvPr id="0" name=""/>
        <dsp:cNvSpPr/>
      </dsp:nvSpPr>
      <dsp:spPr>
        <a:xfrm>
          <a:off x="4911723" y="3115975"/>
          <a:ext cx="2368553" cy="236855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pt-BR" sz="3500" b="1" kern="1200" dirty="0"/>
            <a:t>Avaliado</a:t>
          </a:r>
        </a:p>
      </dsp:txBody>
      <dsp:txXfrm>
        <a:off x="5258590" y="3462842"/>
        <a:ext cx="1674819" cy="1674819"/>
      </dsp:txXfrm>
    </dsp:sp>
    <dsp:sp modelId="{BD3A2915-3517-4DD1-83DB-36584217FEA6}">
      <dsp:nvSpPr>
        <dsp:cNvPr id="0" name=""/>
        <dsp:cNvSpPr/>
      </dsp:nvSpPr>
      <dsp:spPr>
        <a:xfrm rot="16200000">
          <a:off x="5738972" y="2741463"/>
          <a:ext cx="714054" cy="34968"/>
        </a:xfrm>
        <a:custGeom>
          <a:avLst/>
          <a:gdLst/>
          <a:ahLst/>
          <a:cxnLst/>
          <a:rect l="0" t="0" r="0" b="0"/>
          <a:pathLst>
            <a:path>
              <a:moveTo>
                <a:pt x="0" y="17484"/>
              </a:moveTo>
              <a:lnTo>
                <a:pt x="714054" y="17484"/>
              </a:lnTo>
            </a:path>
          </a:pathLst>
        </a:custGeom>
        <a:noFill/>
        <a:ln w="381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b="1" kern="1200"/>
        </a:p>
      </dsp:txBody>
      <dsp:txXfrm>
        <a:off x="6078148" y="2741096"/>
        <a:ext cx="35702" cy="35702"/>
      </dsp:txXfrm>
    </dsp:sp>
    <dsp:sp modelId="{94A49997-BE45-45B0-A9E7-81AC1823843D}">
      <dsp:nvSpPr>
        <dsp:cNvPr id="0" name=""/>
        <dsp:cNvSpPr/>
      </dsp:nvSpPr>
      <dsp:spPr>
        <a:xfrm>
          <a:off x="4911723" y="33367"/>
          <a:ext cx="2368553" cy="2368553"/>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pt-BR" sz="2200" b="1" kern="1200" dirty="0"/>
            <a:t>Gestor</a:t>
          </a:r>
        </a:p>
      </dsp:txBody>
      <dsp:txXfrm>
        <a:off x="5258590" y="380234"/>
        <a:ext cx="1674819" cy="1674819"/>
      </dsp:txXfrm>
    </dsp:sp>
    <dsp:sp modelId="{4A3DC33E-7755-4AFA-BC2B-F03A323473C7}">
      <dsp:nvSpPr>
        <dsp:cNvPr id="0" name=""/>
        <dsp:cNvSpPr/>
      </dsp:nvSpPr>
      <dsp:spPr>
        <a:xfrm>
          <a:off x="7280276" y="4282767"/>
          <a:ext cx="714054" cy="34968"/>
        </a:xfrm>
        <a:custGeom>
          <a:avLst/>
          <a:gdLst/>
          <a:ahLst/>
          <a:cxnLst/>
          <a:rect l="0" t="0" r="0" b="0"/>
          <a:pathLst>
            <a:path>
              <a:moveTo>
                <a:pt x="0" y="17484"/>
              </a:moveTo>
              <a:lnTo>
                <a:pt x="714054" y="17484"/>
              </a:lnTo>
            </a:path>
          </a:pathLst>
        </a:custGeom>
        <a:noFill/>
        <a:ln w="381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b="1" kern="1200"/>
        </a:p>
      </dsp:txBody>
      <dsp:txXfrm>
        <a:off x="7619452" y="4282400"/>
        <a:ext cx="35702" cy="35702"/>
      </dsp:txXfrm>
    </dsp:sp>
    <dsp:sp modelId="{9CD65027-C6AE-4B57-B42F-DD73B1A6E3C2}">
      <dsp:nvSpPr>
        <dsp:cNvPr id="0" name=""/>
        <dsp:cNvSpPr/>
      </dsp:nvSpPr>
      <dsp:spPr>
        <a:xfrm>
          <a:off x="7994331" y="3115975"/>
          <a:ext cx="2368553" cy="2368553"/>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pt-BR" sz="2200" b="1" kern="1200" dirty="0"/>
            <a:t>Clientes/</a:t>
          </a:r>
        </a:p>
        <a:p>
          <a:pPr marL="0" lvl="0" indent="0" algn="ctr" defTabSz="977900">
            <a:lnSpc>
              <a:spcPct val="90000"/>
            </a:lnSpc>
            <a:spcBef>
              <a:spcPct val="0"/>
            </a:spcBef>
            <a:spcAft>
              <a:spcPct val="35000"/>
            </a:spcAft>
            <a:buNone/>
          </a:pPr>
          <a:r>
            <a:rPr lang="pt-BR" sz="2200" b="1" kern="1200" dirty="0"/>
            <a:t>Fornecedores</a:t>
          </a:r>
        </a:p>
      </dsp:txBody>
      <dsp:txXfrm>
        <a:off x="8341198" y="3462842"/>
        <a:ext cx="1674819" cy="1674819"/>
      </dsp:txXfrm>
    </dsp:sp>
    <dsp:sp modelId="{C4076ADA-B7AA-41E5-A5A6-52DB34493A5B}">
      <dsp:nvSpPr>
        <dsp:cNvPr id="0" name=""/>
        <dsp:cNvSpPr/>
      </dsp:nvSpPr>
      <dsp:spPr>
        <a:xfrm rot="5400000">
          <a:off x="5738972" y="5824071"/>
          <a:ext cx="714054" cy="34968"/>
        </a:xfrm>
        <a:custGeom>
          <a:avLst/>
          <a:gdLst/>
          <a:ahLst/>
          <a:cxnLst/>
          <a:rect l="0" t="0" r="0" b="0"/>
          <a:pathLst>
            <a:path>
              <a:moveTo>
                <a:pt x="0" y="17484"/>
              </a:moveTo>
              <a:lnTo>
                <a:pt x="714054" y="17484"/>
              </a:lnTo>
            </a:path>
          </a:pathLst>
        </a:custGeom>
        <a:noFill/>
        <a:ln w="381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b="1" kern="1200"/>
        </a:p>
      </dsp:txBody>
      <dsp:txXfrm>
        <a:off x="6078148" y="5823704"/>
        <a:ext cx="35702" cy="35702"/>
      </dsp:txXfrm>
    </dsp:sp>
    <dsp:sp modelId="{32405D9E-2CDD-4FD6-990A-1BC942B8901F}">
      <dsp:nvSpPr>
        <dsp:cNvPr id="0" name=""/>
        <dsp:cNvSpPr/>
      </dsp:nvSpPr>
      <dsp:spPr>
        <a:xfrm>
          <a:off x="4911723" y="6198583"/>
          <a:ext cx="2368553" cy="236855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pt-BR" sz="2200" b="1" kern="1200" dirty="0"/>
            <a:t>Subordinados</a:t>
          </a:r>
        </a:p>
      </dsp:txBody>
      <dsp:txXfrm>
        <a:off x="5258590" y="6545450"/>
        <a:ext cx="1674819" cy="1674819"/>
      </dsp:txXfrm>
    </dsp:sp>
    <dsp:sp modelId="{1C109150-C276-44D0-83CB-E96CDB49E762}">
      <dsp:nvSpPr>
        <dsp:cNvPr id="0" name=""/>
        <dsp:cNvSpPr/>
      </dsp:nvSpPr>
      <dsp:spPr>
        <a:xfrm rot="10800000">
          <a:off x="4197668" y="4282767"/>
          <a:ext cx="714054" cy="34968"/>
        </a:xfrm>
        <a:custGeom>
          <a:avLst/>
          <a:gdLst/>
          <a:ahLst/>
          <a:cxnLst/>
          <a:rect l="0" t="0" r="0" b="0"/>
          <a:pathLst>
            <a:path>
              <a:moveTo>
                <a:pt x="0" y="17484"/>
              </a:moveTo>
              <a:lnTo>
                <a:pt x="714054" y="17484"/>
              </a:lnTo>
            </a:path>
          </a:pathLst>
        </a:custGeom>
        <a:noFill/>
        <a:ln w="381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b="1" kern="1200"/>
        </a:p>
      </dsp:txBody>
      <dsp:txXfrm rot="10800000">
        <a:off x="4536844" y="4282400"/>
        <a:ext cx="35702" cy="35702"/>
      </dsp:txXfrm>
    </dsp:sp>
    <dsp:sp modelId="{7D28C8D8-B7EF-4D7C-9DD7-1E242FCD06CD}">
      <dsp:nvSpPr>
        <dsp:cNvPr id="0" name=""/>
        <dsp:cNvSpPr/>
      </dsp:nvSpPr>
      <dsp:spPr>
        <a:xfrm>
          <a:off x="1829115" y="3115975"/>
          <a:ext cx="2368553" cy="2368553"/>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pt-BR" sz="2200" b="1" kern="1200" dirty="0"/>
            <a:t>Pares</a:t>
          </a:r>
        </a:p>
      </dsp:txBody>
      <dsp:txXfrm>
        <a:off x="2175982" y="3462842"/>
        <a:ext cx="1674819" cy="16748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726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55B27D2-8001-409F-9786-9B08DAA3F560}" type="datetimeFigureOut">
              <a:rPr lang="pt-BR"/>
              <a:pPr>
                <a:defRPr/>
              </a:pPr>
              <a:t>24/01/2025</a:t>
            </a:fld>
            <a:endParaRPr lang="pt-BR" dirty="0"/>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AC094A0-DBFF-4992-80E8-A859C9DC321E}" type="slidenum">
              <a:rPr lang="pt-BR" altLang="pt-BR"/>
              <a:pPr/>
              <a:t>‹nº›</a:t>
            </a:fld>
            <a:endParaRPr lang="pt-BR" altLang="pt-BR"/>
          </a:p>
        </p:txBody>
      </p:sp>
    </p:spTree>
    <p:extLst>
      <p:ext uri="{BB962C8B-B14F-4D97-AF65-F5344CB8AC3E}">
        <p14:creationId xmlns:p14="http://schemas.microsoft.com/office/powerpoint/2010/main" val="2534075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00" kern="1200">
        <a:solidFill>
          <a:schemeClr val="tx1"/>
        </a:solidFill>
        <a:latin typeface="+mn-lt"/>
        <a:ea typeface="+mn-ea"/>
        <a:cs typeface="+mn-cs"/>
      </a:defRPr>
    </a:lvl1pPr>
    <a:lvl2pPr marL="685619" algn="l" rtl="0" eaLnBrk="0" fontAlgn="base" hangingPunct="0">
      <a:spcBef>
        <a:spcPct val="30000"/>
      </a:spcBef>
      <a:spcAft>
        <a:spcPct val="0"/>
      </a:spcAft>
      <a:defRPr sz="1800" kern="1200">
        <a:solidFill>
          <a:schemeClr val="tx1"/>
        </a:solidFill>
        <a:latin typeface="+mn-lt"/>
        <a:ea typeface="+mn-ea"/>
        <a:cs typeface="+mn-cs"/>
      </a:defRPr>
    </a:lvl2pPr>
    <a:lvl3pPr marL="1371239" algn="l" rtl="0" eaLnBrk="0" fontAlgn="base" hangingPunct="0">
      <a:spcBef>
        <a:spcPct val="30000"/>
      </a:spcBef>
      <a:spcAft>
        <a:spcPct val="0"/>
      </a:spcAft>
      <a:defRPr sz="1800" kern="1200">
        <a:solidFill>
          <a:schemeClr val="tx1"/>
        </a:solidFill>
        <a:latin typeface="+mn-lt"/>
        <a:ea typeface="+mn-ea"/>
        <a:cs typeface="+mn-cs"/>
      </a:defRPr>
    </a:lvl3pPr>
    <a:lvl4pPr marL="2056856" algn="l" rtl="0" eaLnBrk="0" fontAlgn="base" hangingPunct="0">
      <a:spcBef>
        <a:spcPct val="30000"/>
      </a:spcBef>
      <a:spcAft>
        <a:spcPct val="0"/>
      </a:spcAft>
      <a:defRPr sz="1800" kern="1200">
        <a:solidFill>
          <a:schemeClr val="tx1"/>
        </a:solidFill>
        <a:latin typeface="+mn-lt"/>
        <a:ea typeface="+mn-ea"/>
        <a:cs typeface="+mn-cs"/>
      </a:defRPr>
    </a:lvl4pPr>
    <a:lvl5pPr marL="2742473" algn="l" rtl="0" eaLnBrk="0" fontAlgn="base" hangingPunct="0">
      <a:spcBef>
        <a:spcPct val="30000"/>
      </a:spcBef>
      <a:spcAft>
        <a:spcPct val="0"/>
      </a:spcAft>
      <a:defRPr sz="1800" kern="1200">
        <a:solidFill>
          <a:schemeClr val="tx1"/>
        </a:solidFill>
        <a:latin typeface="+mn-lt"/>
        <a:ea typeface="+mn-ea"/>
        <a:cs typeface="+mn-cs"/>
      </a:defRPr>
    </a:lvl5pPr>
    <a:lvl6pPr marL="3428091" algn="l" defTabSz="1371239" rtl="0" eaLnBrk="1" latinLnBrk="0" hangingPunct="1">
      <a:defRPr sz="1800" kern="1200">
        <a:solidFill>
          <a:schemeClr val="tx1"/>
        </a:solidFill>
        <a:latin typeface="+mn-lt"/>
        <a:ea typeface="+mn-ea"/>
        <a:cs typeface="+mn-cs"/>
      </a:defRPr>
    </a:lvl6pPr>
    <a:lvl7pPr marL="4113710" algn="l" defTabSz="1371239" rtl="0" eaLnBrk="1" latinLnBrk="0" hangingPunct="1">
      <a:defRPr sz="1800" kern="1200">
        <a:solidFill>
          <a:schemeClr val="tx1"/>
        </a:solidFill>
        <a:latin typeface="+mn-lt"/>
        <a:ea typeface="+mn-ea"/>
        <a:cs typeface="+mn-cs"/>
      </a:defRPr>
    </a:lvl7pPr>
    <a:lvl8pPr marL="4799328" algn="l" defTabSz="1371239" rtl="0" eaLnBrk="1" latinLnBrk="0" hangingPunct="1">
      <a:defRPr sz="1800" kern="1200">
        <a:solidFill>
          <a:schemeClr val="tx1"/>
        </a:solidFill>
        <a:latin typeface="+mn-lt"/>
        <a:ea typeface="+mn-ea"/>
        <a:cs typeface="+mn-cs"/>
      </a:defRPr>
    </a:lvl8pPr>
    <a:lvl9pPr marL="5484947" algn="l" defTabSz="137123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a:t>
            </a:fld>
            <a:endParaRPr lang="pt-BR" altLang="pt-BR"/>
          </a:p>
        </p:txBody>
      </p:sp>
    </p:spTree>
    <p:extLst>
      <p:ext uri="{BB962C8B-B14F-4D97-AF65-F5344CB8AC3E}">
        <p14:creationId xmlns:p14="http://schemas.microsoft.com/office/powerpoint/2010/main" val="741008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eaLnBrk="1" hangingPunct="1">
              <a:spcBef>
                <a:spcPct val="0"/>
              </a:spcBef>
            </a:pPr>
            <a:r>
              <a:rPr lang="pt-BR" b="0">
                <a:latin typeface="Arial" pitchFamily="34" charset="0"/>
                <a:cs typeface="Arial" pitchFamily="34" charset="0"/>
              </a:rPr>
              <a:t>Qualidades de um líder: apresentar essas qualidades junto com as que eles trouxeram na nuvem de palavras. Quais eles não citaram? Quais foram as mais citadas?</a:t>
            </a:r>
            <a:endParaRPr lang="pt-BR" b="0"/>
          </a:p>
        </p:txBody>
      </p:sp>
      <p:sp>
        <p:nvSpPr>
          <p:cNvPr id="4" name="Espaço Reservado para Número de Slide 3"/>
          <p:cNvSpPr>
            <a:spLocks noGrp="1"/>
          </p:cNvSpPr>
          <p:nvPr>
            <p:ph type="sldNum" sz="quarter" idx="5"/>
          </p:nvPr>
        </p:nvSpPr>
        <p:spPr/>
        <p:txBody>
          <a:bodyPr/>
          <a:lstStyle/>
          <a:p>
            <a:fld id="{51370D42-3459-4EC7-9C23-8CB8DFE6CFE4}" type="slidenum">
              <a:rPr lang="pt-BR" smtClean="0"/>
              <a:t>10</a:t>
            </a:fld>
            <a:endParaRPr lang="pt-BR"/>
          </a:p>
        </p:txBody>
      </p:sp>
    </p:spTree>
    <p:extLst>
      <p:ext uri="{BB962C8B-B14F-4D97-AF65-F5344CB8AC3E}">
        <p14:creationId xmlns:p14="http://schemas.microsoft.com/office/powerpoint/2010/main" val="25973843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72959-E4B5-8994-30DC-1378C868B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5656A-C839-8310-F6FC-F9A1FFE277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D25D87D-488E-98ED-323E-0BDD6E948D91}"/>
              </a:ext>
            </a:extLst>
          </p:cNvPr>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a:t>Conteúdo-base</a:t>
            </a:r>
            <a:r>
              <a:rPr lang="pt-BR"/>
              <a:t>: utilizar para complementar a explicação dos slides.</a:t>
            </a:r>
            <a:endParaRPr lang="pt-BR" b="1"/>
          </a:p>
          <a:p>
            <a:endParaRPr lang="pt-BR" b="1"/>
          </a:p>
          <a:p>
            <a:r>
              <a:rPr lang="pt-BR" b="1"/>
              <a:t>Comunicação Não-Violenta (CNV)</a:t>
            </a:r>
          </a:p>
          <a:p>
            <a:r>
              <a:rPr lang="pt-B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p>
          <a:p>
            <a:endParaRPr lang="pt-BR"/>
          </a:p>
          <a:p>
            <a:pPr>
              <a:buFont typeface="+mj-lt"/>
              <a:buAutoNum type="arabicPeriod"/>
            </a:pPr>
            <a:r>
              <a:rPr lang="pt-BR" b="1"/>
              <a:t>Observação</a:t>
            </a:r>
            <a:r>
              <a:rPr lang="pt-BR"/>
              <a:t>: Este componente envolve descrever a situação sem julgamentos ou avaliações. É essencial comunicar o que foi observado de forma objetiva para que a outra parte compreenda o contexto sem se sentir atacada.</a:t>
            </a:r>
          </a:p>
          <a:p>
            <a:pPr>
              <a:buFont typeface="+mj-lt"/>
              <a:buAutoNum type="arabicPeriod"/>
            </a:pPr>
            <a:r>
              <a:rPr lang="pt-BR" b="1"/>
              <a:t>Sentimento</a:t>
            </a:r>
            <a:r>
              <a:rPr lang="pt-BR"/>
              <a:t>: Após a observação, é importante expressar os sentimentos que surgem em resposta à situação. A CNV propõe que as pessoas se conectem com suas emoções, facilitando um diálogo mais honesto e vulnerável.</a:t>
            </a:r>
          </a:p>
          <a:p>
            <a:pPr>
              <a:buFont typeface="+mj-lt"/>
              <a:buAutoNum type="arabicPeriod"/>
            </a:pPr>
            <a:r>
              <a:rPr lang="pt-BR" b="1"/>
              <a:t>Necessidade</a:t>
            </a:r>
            <a:r>
              <a:rPr lang="pt-BR"/>
              <a:t>: Este componente refere-se à identificação das necessidades que estão por trás dos sentimentos. Compreender e articular as necessidades é fundamental para encontrar soluções que atendam a todos os envolvidos.</a:t>
            </a:r>
          </a:p>
          <a:p>
            <a:pPr>
              <a:buFont typeface="+mj-lt"/>
              <a:buAutoNum type="arabicPeriod"/>
            </a:pPr>
            <a:r>
              <a:rPr lang="pt-BR" b="1"/>
              <a:t>Pedido</a:t>
            </a:r>
            <a:r>
              <a:rPr lang="pt-BR"/>
              <a:t>: Por fim, o último componente é fazer um pedido claro e específico que atenda à necessidade identificada. É importante que o pedido seja formulado de maneira positiva e realizável, permitindo que a outra parte saiba exatamente o que é desejado.</a:t>
            </a:r>
          </a:p>
          <a:p>
            <a:endParaRPr lang="pt-BR"/>
          </a:p>
          <a:p>
            <a:r>
              <a:rPr lang="pt-BR"/>
              <a:t>Líderes devem se familiarizar com a CNV para promover uma cultura de comunicação eficaz e empática em suas equipes. A prática da CNV ajuda a resolver conflitos de maneira construtiva e a criar um ambiente onde todos se sintam valorizados e ouvidos.</a:t>
            </a:r>
          </a:p>
          <a:p>
            <a:endParaRPr lang="pt-BR"/>
          </a:p>
          <a:p>
            <a:r>
              <a:rPr lang="pt-BR"/>
              <a:t>No dia a dia, a aplicação da CNV pode ser feita em reuniões, feedbacks e interações cotidianas. Incentivar os membros da equipe a praticar a CNV ajuda a desenvolver um espaço seguro para a expressão de sentimentos e necessidades.</a:t>
            </a:r>
          </a:p>
          <a:p>
            <a:r>
              <a:rPr lang="pt-BR"/>
              <a:t>A CNV não apenas melhora a comunicação, mas também fortalece os relacionamentos e a colaboração na equipe. Os líderes devem exemplificar essa abordagem para inspirar outros a adotá-la.</a:t>
            </a:r>
          </a:p>
          <a:p>
            <a:endParaRPr lang="pt-BR"/>
          </a:p>
          <a:p>
            <a:r>
              <a:rPr lang="pt-BR"/>
              <a:t>A Comunicação Não-Violenta é uma ferramenta essencial na liderança, permitindo uma comunicação mais eficaz e respeitosa que promove o entendimento mútuo e a conexão entre os membros da equipe.</a:t>
            </a:r>
          </a:p>
          <a:p>
            <a:r>
              <a:rPr lang="pt-BR" b="1"/>
              <a:t>Referência ABNT:</a:t>
            </a:r>
            <a:r>
              <a:rPr lang="pt-BR"/>
              <a:t> ROSENBERG, Marshall B. Comunicação não-violenta: técnicas para aprimorar relacionamentos pessoais e profissionais. [</a:t>
            </a:r>
            <a:r>
              <a:rPr lang="pt-BR" err="1"/>
              <a:t>s.l</a:t>
            </a:r>
            <a:r>
              <a:rPr lang="pt-BR"/>
              <a:t>.]: Ágora, 2006.</a:t>
            </a:r>
          </a:p>
          <a:p>
            <a:r>
              <a:rPr lang="pt-BR"/>
              <a:t>4o mini</a:t>
            </a:r>
          </a:p>
        </p:txBody>
      </p:sp>
      <p:sp>
        <p:nvSpPr>
          <p:cNvPr id="4" name="Slide Number Placeholder 3">
            <a:extLst>
              <a:ext uri="{FF2B5EF4-FFF2-40B4-BE49-F238E27FC236}">
                <a16:creationId xmlns:a16="http://schemas.microsoft.com/office/drawing/2014/main" id="{3386E74E-9569-CF27-C2F5-05ACF2918FE5}"/>
              </a:ext>
            </a:extLst>
          </p:cNvPr>
          <p:cNvSpPr>
            <a:spLocks noGrp="1"/>
          </p:cNvSpPr>
          <p:nvPr>
            <p:ph type="sldNum" sz="quarter" idx="5"/>
          </p:nvPr>
        </p:nvSpPr>
        <p:spPr/>
        <p:txBody>
          <a:bodyPr/>
          <a:lstStyle/>
          <a:p>
            <a:fld id="{7EFDEDB5-B3E7-4512-939B-08C06313E8FA}" type="slidenum">
              <a:rPr lang="en-US" smtClean="0"/>
              <a:t>127</a:t>
            </a:fld>
            <a:endParaRPr lang="en-US"/>
          </a:p>
        </p:txBody>
      </p:sp>
    </p:spTree>
    <p:extLst>
      <p:ext uri="{BB962C8B-B14F-4D97-AF65-F5344CB8AC3E}">
        <p14:creationId xmlns:p14="http://schemas.microsoft.com/office/powerpoint/2010/main" val="42248022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DEDF7-713A-038D-0BF5-C06835B162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A53066-AA9E-332E-308D-309E1040AB8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E608B9E-CFDE-70C2-6BC6-F1A17C6AB6CE}"/>
              </a:ext>
            </a:extLst>
          </p:cNvPr>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a:t>Conteúdo-base</a:t>
            </a:r>
            <a:r>
              <a:rPr lang="pt-BR"/>
              <a:t>: utilizar para complementar a explicação dos slides.</a:t>
            </a:r>
            <a:endParaRPr lang="pt-BR" b="1"/>
          </a:p>
          <a:p>
            <a:endParaRPr lang="pt-BR" b="1"/>
          </a:p>
          <a:p>
            <a:r>
              <a:rPr lang="pt-BR" b="1"/>
              <a:t>Comunicação Não-Violenta (CNV)</a:t>
            </a:r>
          </a:p>
          <a:p>
            <a:r>
              <a:rPr lang="pt-B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p>
          <a:p>
            <a:endParaRPr lang="pt-BR"/>
          </a:p>
          <a:p>
            <a:pPr>
              <a:buFont typeface="+mj-lt"/>
              <a:buAutoNum type="arabicPeriod"/>
            </a:pPr>
            <a:r>
              <a:rPr lang="pt-BR" b="1"/>
              <a:t>Observação</a:t>
            </a:r>
            <a:r>
              <a:rPr lang="pt-BR"/>
              <a:t>: Este componente envolve descrever a situação sem julgamentos ou avaliações. É essencial comunicar o que foi observado de forma objetiva para que a outra parte compreenda o contexto sem se sentir atacada.</a:t>
            </a:r>
          </a:p>
          <a:p>
            <a:pPr>
              <a:buFont typeface="+mj-lt"/>
              <a:buAutoNum type="arabicPeriod"/>
            </a:pPr>
            <a:r>
              <a:rPr lang="pt-BR" b="1"/>
              <a:t>Sentimento</a:t>
            </a:r>
            <a:r>
              <a:rPr lang="pt-BR"/>
              <a:t>: Após a observação, é importante expressar os sentimentos que surgem em resposta à situação. A CNV propõe que as pessoas se conectem com suas emoções, facilitando um diálogo mais honesto e vulnerável.</a:t>
            </a:r>
          </a:p>
          <a:p>
            <a:pPr>
              <a:buFont typeface="+mj-lt"/>
              <a:buAutoNum type="arabicPeriod"/>
            </a:pPr>
            <a:r>
              <a:rPr lang="pt-BR" b="1"/>
              <a:t>Necessidade</a:t>
            </a:r>
            <a:r>
              <a:rPr lang="pt-BR"/>
              <a:t>: Este componente refere-se à identificação das necessidades que estão por trás dos sentimentos. Compreender e articular as necessidades é fundamental para encontrar soluções que atendam a todos os envolvidos.</a:t>
            </a:r>
          </a:p>
          <a:p>
            <a:pPr>
              <a:buFont typeface="+mj-lt"/>
              <a:buAutoNum type="arabicPeriod"/>
            </a:pPr>
            <a:r>
              <a:rPr lang="pt-BR" b="1"/>
              <a:t>Pedido</a:t>
            </a:r>
            <a:r>
              <a:rPr lang="pt-BR"/>
              <a:t>: Por fim, o último componente é fazer um pedido claro e específico que atenda à necessidade identificada. É importante que o pedido seja formulado de maneira positiva e realizável, permitindo que a outra parte saiba exatamente o que é desejado.</a:t>
            </a:r>
          </a:p>
          <a:p>
            <a:endParaRPr lang="pt-BR"/>
          </a:p>
          <a:p>
            <a:r>
              <a:rPr lang="pt-BR"/>
              <a:t>Líderes devem se familiarizar com a CNV para promover uma cultura de comunicação eficaz e empática em suas equipes. A prática da CNV ajuda a resolver conflitos de maneira construtiva e a criar um ambiente onde todos se sintam valorizados e ouvidos.</a:t>
            </a:r>
          </a:p>
          <a:p>
            <a:endParaRPr lang="pt-BR"/>
          </a:p>
          <a:p>
            <a:r>
              <a:rPr lang="pt-BR"/>
              <a:t>No dia a dia, a aplicação da CNV pode ser feita em reuniões, feedbacks e interações cotidianas. Incentivar os membros da equipe a praticar a CNV ajuda a desenvolver um espaço seguro para a expressão de sentimentos e necessidades.</a:t>
            </a:r>
          </a:p>
          <a:p>
            <a:r>
              <a:rPr lang="pt-BR"/>
              <a:t>A CNV não apenas melhora a comunicação, mas também fortalece os relacionamentos e a colaboração na equipe. Os líderes devem exemplificar essa abordagem para inspirar outros a adotá-la.</a:t>
            </a:r>
          </a:p>
          <a:p>
            <a:endParaRPr lang="pt-BR"/>
          </a:p>
          <a:p>
            <a:r>
              <a:rPr lang="pt-BR"/>
              <a:t>A Comunicação Não-Violenta é uma ferramenta essencial na liderança, permitindo uma comunicação mais eficaz e respeitosa que promove o entendimento mútuo e a conexão entre os membros da equipe.</a:t>
            </a:r>
          </a:p>
          <a:p>
            <a:r>
              <a:rPr lang="pt-BR" b="1"/>
              <a:t>Referência ABNT:</a:t>
            </a:r>
            <a:r>
              <a:rPr lang="pt-BR"/>
              <a:t> ROSENBERG, Marshall B. Comunicação não-violenta: técnicas para aprimorar relacionamentos pessoais e profissionais. [</a:t>
            </a:r>
            <a:r>
              <a:rPr lang="pt-BR" err="1"/>
              <a:t>s.l</a:t>
            </a:r>
            <a:r>
              <a:rPr lang="pt-BR"/>
              <a:t>.]: Ágora, 2006.</a:t>
            </a:r>
          </a:p>
          <a:p>
            <a:r>
              <a:rPr lang="pt-BR"/>
              <a:t>4o mini</a:t>
            </a:r>
          </a:p>
        </p:txBody>
      </p:sp>
      <p:sp>
        <p:nvSpPr>
          <p:cNvPr id="4" name="Slide Number Placeholder 3">
            <a:extLst>
              <a:ext uri="{FF2B5EF4-FFF2-40B4-BE49-F238E27FC236}">
                <a16:creationId xmlns:a16="http://schemas.microsoft.com/office/drawing/2014/main" id="{CA0BC0CB-7557-3E83-6476-602B5963AA2E}"/>
              </a:ext>
            </a:extLst>
          </p:cNvPr>
          <p:cNvSpPr>
            <a:spLocks noGrp="1"/>
          </p:cNvSpPr>
          <p:nvPr>
            <p:ph type="sldNum" sz="quarter" idx="5"/>
          </p:nvPr>
        </p:nvSpPr>
        <p:spPr/>
        <p:txBody>
          <a:bodyPr/>
          <a:lstStyle/>
          <a:p>
            <a:fld id="{7EFDEDB5-B3E7-4512-939B-08C06313E8FA}" type="slidenum">
              <a:rPr lang="en-US" smtClean="0"/>
              <a:t>129</a:t>
            </a:fld>
            <a:endParaRPr lang="en-US"/>
          </a:p>
        </p:txBody>
      </p:sp>
    </p:spTree>
    <p:extLst>
      <p:ext uri="{BB962C8B-B14F-4D97-AF65-F5344CB8AC3E}">
        <p14:creationId xmlns:p14="http://schemas.microsoft.com/office/powerpoint/2010/main" val="20918404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DB20C-86BE-F5B6-3A69-3C64D784A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D4928-267A-8EDB-BD2A-A53D9C3B37D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25015D9-68A1-8C71-BFB1-0184018CF874}"/>
              </a:ext>
            </a:extLst>
          </p:cNvPr>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a:t>Conteúdo-base</a:t>
            </a:r>
            <a:r>
              <a:rPr lang="pt-BR"/>
              <a:t>: utilizar para complementar a explicação dos slides.</a:t>
            </a:r>
            <a:endParaRPr lang="pt-BR" b="1"/>
          </a:p>
          <a:p>
            <a:endParaRPr lang="pt-BR" b="1"/>
          </a:p>
          <a:p>
            <a:r>
              <a:rPr lang="pt-BR" b="1"/>
              <a:t>Comunicação Não-Violenta (CNV)</a:t>
            </a:r>
          </a:p>
          <a:p>
            <a:r>
              <a:rPr lang="pt-B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p>
          <a:p>
            <a:endParaRPr lang="pt-BR"/>
          </a:p>
          <a:p>
            <a:pPr>
              <a:buFont typeface="+mj-lt"/>
              <a:buAutoNum type="arabicPeriod"/>
            </a:pPr>
            <a:r>
              <a:rPr lang="pt-BR" b="1"/>
              <a:t>Observação</a:t>
            </a:r>
            <a:r>
              <a:rPr lang="pt-BR"/>
              <a:t>: Este componente envolve descrever a situação sem julgamentos ou avaliações. É essencial comunicar o que foi observado de forma objetiva para que a outra parte compreenda o contexto sem se sentir atacada.</a:t>
            </a:r>
          </a:p>
          <a:p>
            <a:pPr>
              <a:buFont typeface="+mj-lt"/>
              <a:buAutoNum type="arabicPeriod"/>
            </a:pPr>
            <a:r>
              <a:rPr lang="pt-BR" b="1"/>
              <a:t>Sentimento</a:t>
            </a:r>
            <a:r>
              <a:rPr lang="pt-BR"/>
              <a:t>: Após a observação, é importante expressar os sentimentos que surgem em resposta à situação. A CNV propõe que as pessoas se conectem com suas emoções, facilitando um diálogo mais honesto e vulnerável.</a:t>
            </a:r>
          </a:p>
          <a:p>
            <a:pPr>
              <a:buFont typeface="+mj-lt"/>
              <a:buAutoNum type="arabicPeriod"/>
            </a:pPr>
            <a:r>
              <a:rPr lang="pt-BR" b="1"/>
              <a:t>Necessidade</a:t>
            </a:r>
            <a:r>
              <a:rPr lang="pt-BR"/>
              <a:t>: Este componente refere-se à identificação das necessidades que estão por trás dos sentimentos. Compreender e articular as necessidades é fundamental para encontrar soluções que atendam a todos os envolvidos.</a:t>
            </a:r>
          </a:p>
          <a:p>
            <a:pPr>
              <a:buFont typeface="+mj-lt"/>
              <a:buAutoNum type="arabicPeriod"/>
            </a:pPr>
            <a:r>
              <a:rPr lang="pt-BR" b="1"/>
              <a:t>Pedido</a:t>
            </a:r>
            <a:r>
              <a:rPr lang="pt-BR"/>
              <a:t>: Por fim, o último componente é fazer um pedido claro e específico que atenda à necessidade identificada. É importante que o pedido seja formulado de maneira positiva e realizável, permitindo que a outra parte saiba exatamente o que é desejado.</a:t>
            </a:r>
          </a:p>
          <a:p>
            <a:endParaRPr lang="pt-BR"/>
          </a:p>
          <a:p>
            <a:r>
              <a:rPr lang="pt-BR"/>
              <a:t>Líderes devem se familiarizar com a CNV para promover uma cultura de comunicação eficaz e empática em suas equipes. A prática da CNV ajuda a resolver conflitos de maneira construtiva e a criar um ambiente onde todos se sintam valorizados e ouvidos.</a:t>
            </a:r>
          </a:p>
          <a:p>
            <a:endParaRPr lang="pt-BR"/>
          </a:p>
          <a:p>
            <a:r>
              <a:rPr lang="pt-BR"/>
              <a:t>No dia a dia, a aplicação da CNV pode ser feita em reuniões, feedbacks e interações cotidianas. Incentivar os membros da equipe a praticar a CNV ajuda a desenvolver um espaço seguro para a expressão de sentimentos e necessidades.</a:t>
            </a:r>
          </a:p>
          <a:p>
            <a:r>
              <a:rPr lang="pt-BR"/>
              <a:t>A CNV não apenas melhora a comunicação, mas também fortalece os relacionamentos e a colaboração na equipe. Os líderes devem exemplificar essa abordagem para inspirar outros a adotá-la.</a:t>
            </a:r>
          </a:p>
          <a:p>
            <a:endParaRPr lang="pt-BR"/>
          </a:p>
          <a:p>
            <a:r>
              <a:rPr lang="pt-BR"/>
              <a:t>A Comunicação Não-Violenta é uma ferramenta essencial na liderança, permitindo uma comunicação mais eficaz e respeitosa que promove o entendimento mútuo e a conexão entre os membros da equipe.</a:t>
            </a:r>
          </a:p>
          <a:p>
            <a:r>
              <a:rPr lang="pt-BR" b="1"/>
              <a:t>Referência ABNT:</a:t>
            </a:r>
            <a:r>
              <a:rPr lang="pt-BR"/>
              <a:t> ROSENBERG, Marshall B. Comunicação não-violenta: técnicas para aprimorar relacionamentos pessoais e profissionais. [</a:t>
            </a:r>
            <a:r>
              <a:rPr lang="pt-BR" err="1"/>
              <a:t>s.l</a:t>
            </a:r>
            <a:r>
              <a:rPr lang="pt-BR"/>
              <a:t>.]: Ágora, 2006.</a:t>
            </a:r>
          </a:p>
          <a:p>
            <a:r>
              <a:rPr lang="pt-BR"/>
              <a:t>4o mini</a:t>
            </a:r>
          </a:p>
        </p:txBody>
      </p:sp>
      <p:sp>
        <p:nvSpPr>
          <p:cNvPr id="4" name="Slide Number Placeholder 3">
            <a:extLst>
              <a:ext uri="{FF2B5EF4-FFF2-40B4-BE49-F238E27FC236}">
                <a16:creationId xmlns:a16="http://schemas.microsoft.com/office/drawing/2014/main" id="{CF0A8C44-A872-B4AF-2751-6FEB6EF7F7A2}"/>
              </a:ext>
            </a:extLst>
          </p:cNvPr>
          <p:cNvSpPr>
            <a:spLocks noGrp="1"/>
          </p:cNvSpPr>
          <p:nvPr>
            <p:ph type="sldNum" sz="quarter" idx="5"/>
          </p:nvPr>
        </p:nvSpPr>
        <p:spPr/>
        <p:txBody>
          <a:bodyPr/>
          <a:lstStyle/>
          <a:p>
            <a:fld id="{7EFDEDB5-B3E7-4512-939B-08C06313E8FA}" type="slidenum">
              <a:rPr lang="en-US" smtClean="0"/>
              <a:t>131</a:t>
            </a:fld>
            <a:endParaRPr lang="en-US"/>
          </a:p>
        </p:txBody>
      </p:sp>
    </p:spTree>
    <p:extLst>
      <p:ext uri="{BB962C8B-B14F-4D97-AF65-F5344CB8AC3E}">
        <p14:creationId xmlns:p14="http://schemas.microsoft.com/office/powerpoint/2010/main" val="281211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1"/>
        <p:cNvGrpSpPr/>
        <p:nvPr/>
      </p:nvGrpSpPr>
      <p:grpSpPr>
        <a:xfrm>
          <a:off x="0" y="0"/>
          <a:ext cx="0" cy="0"/>
          <a:chOff x="0" y="0"/>
          <a:chExt cx="0" cy="0"/>
        </a:xfrm>
      </p:grpSpPr>
      <p:sp>
        <p:nvSpPr>
          <p:cNvPr id="4262" name="Google Shape;4262;g9e3ec6e1b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3" name="Google Shape;4263;g9e3ec6e1b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A8E88-A3F8-E90D-8D43-0140FC1233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963300F-354A-46A6-BC62-557DCD7D5E1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26A7631-D167-C2A5-8393-6D5311D82DEC}"/>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DAB57BBA-D63B-192D-09EE-29A9C70DDE30}"/>
              </a:ext>
            </a:extLst>
          </p:cNvPr>
          <p:cNvSpPr>
            <a:spLocks noGrp="1"/>
          </p:cNvSpPr>
          <p:nvPr>
            <p:ph type="sldNum" sz="quarter" idx="5"/>
          </p:nvPr>
        </p:nvSpPr>
        <p:spPr/>
        <p:txBody>
          <a:bodyPr/>
          <a:lstStyle/>
          <a:p>
            <a:fld id="{CAC094A0-DBFF-4992-80E8-A859C9DC321E}" type="slidenum">
              <a:rPr lang="pt-BR" altLang="pt-BR" smtClean="0"/>
              <a:pPr/>
              <a:t>135</a:t>
            </a:fld>
            <a:endParaRPr lang="pt-BR" altLang="pt-BR"/>
          </a:p>
        </p:txBody>
      </p:sp>
    </p:spTree>
    <p:extLst>
      <p:ext uri="{BB962C8B-B14F-4D97-AF65-F5344CB8AC3E}">
        <p14:creationId xmlns:p14="http://schemas.microsoft.com/office/powerpoint/2010/main" val="11500497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CB72E36E-06EF-4DB4-A22F-06F5392AE7BB}" type="slidenum">
              <a:rPr lang="pt-BR" sz="1200" smtClean="0"/>
              <a:pPr eaLnBrk="1" hangingPunct="1"/>
              <a:t>136</a:t>
            </a:fld>
            <a:endParaRPr lang="pt-BR" sz="1200"/>
          </a:p>
        </p:txBody>
      </p:sp>
      <p:sp>
        <p:nvSpPr>
          <p:cNvPr id="183299" name="Rectangle 2"/>
          <p:cNvSpPr>
            <a:spLocks noChangeArrowheads="1"/>
          </p:cNvSpPr>
          <p:nvPr/>
        </p:nvSpPr>
        <p:spPr bwMode="auto">
          <a:xfrm>
            <a:off x="3882568" y="1"/>
            <a:ext cx="2951706"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0" name="Rectangle 3"/>
          <p:cNvSpPr>
            <a:spLocks noChangeArrowheads="1"/>
          </p:cNvSpPr>
          <p:nvPr/>
        </p:nvSpPr>
        <p:spPr bwMode="auto">
          <a:xfrm>
            <a:off x="3882568" y="9447214"/>
            <a:ext cx="2951706"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lstStyle/>
          <a:p>
            <a:pPr algn="r" eaLnBrk="0" hangingPunct="0">
              <a:lnSpc>
                <a:spcPct val="100000"/>
              </a:lnSpc>
              <a:spcBef>
                <a:spcPct val="0"/>
              </a:spcBef>
              <a:buClrTx/>
              <a:buSzTx/>
              <a:buFontTx/>
              <a:buNone/>
            </a:pPr>
            <a:r>
              <a:rPr lang="pt-BR" sz="1200">
                <a:effectLst/>
                <a:latin typeface="Times New Roman" pitchFamily="18" charset="0"/>
              </a:rPr>
              <a:t>29</a:t>
            </a:r>
          </a:p>
        </p:txBody>
      </p:sp>
      <p:sp>
        <p:nvSpPr>
          <p:cNvPr id="183301" name="Rectangle 4"/>
          <p:cNvSpPr>
            <a:spLocks noChangeArrowheads="1"/>
          </p:cNvSpPr>
          <p:nvPr/>
        </p:nvSpPr>
        <p:spPr bwMode="auto">
          <a:xfrm>
            <a:off x="0" y="9447214"/>
            <a:ext cx="295011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2" name="Rectangle 5"/>
          <p:cNvSpPr>
            <a:spLocks noChangeArrowheads="1"/>
          </p:cNvSpPr>
          <p:nvPr/>
        </p:nvSpPr>
        <p:spPr bwMode="auto">
          <a:xfrm>
            <a:off x="0" y="1"/>
            <a:ext cx="295011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3" name="Rectangle 6"/>
          <p:cNvSpPr>
            <a:spLocks noGrp="1" noRot="1" noChangeAspect="1" noChangeArrowheads="1" noTextEdit="1"/>
          </p:cNvSpPr>
          <p:nvPr>
            <p:ph type="sldImg"/>
          </p:nvPr>
        </p:nvSpPr>
        <p:spPr>
          <a:xfrm>
            <a:off x="104775" y="750888"/>
            <a:ext cx="6594475" cy="3709987"/>
          </a:xfrm>
          <a:ln w="12700" cap="flat"/>
        </p:spPr>
      </p:sp>
      <p:sp>
        <p:nvSpPr>
          <p:cNvPr id="183304" name="Rectangle 7"/>
          <p:cNvSpPr>
            <a:spLocks noGrp="1" noChangeArrowheads="1"/>
          </p:cNvSpPr>
          <p:nvPr>
            <p:ph type="body" idx="1"/>
          </p:nvPr>
        </p:nvSpPr>
        <p:spPr>
          <a:xfrm>
            <a:off x="930862" y="4724400"/>
            <a:ext cx="4970959" cy="4495800"/>
          </a:xfrm>
          <a:noFill/>
        </p:spPr>
        <p:txBody>
          <a:bodyPr wrap="none" lIns="90488" tIns="44450" rIns="90488" bIns="44450" anchor="ctr"/>
          <a:lstStyle/>
          <a:p>
            <a:pPr eaLnBrk="1" hangingPunct="1"/>
            <a:endParaRPr lang="en-US">
              <a:latin typeface="Arial" pitchFamily="34" charset="0"/>
            </a:endParaRPr>
          </a:p>
        </p:txBody>
      </p:sp>
    </p:spTree>
    <p:extLst>
      <p:ext uri="{BB962C8B-B14F-4D97-AF65-F5344CB8AC3E}">
        <p14:creationId xmlns:p14="http://schemas.microsoft.com/office/powerpoint/2010/main" val="18938636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AE0DE58-BE6A-458B-A2E2-F4FB83397497}" type="slidenum">
              <a:rPr lang="en-US" smtClean="0"/>
              <a:pPr eaLnBrk="1" hangingPunct="1"/>
              <a:t>137</a:t>
            </a:fld>
            <a:endParaRPr lang="en-US"/>
          </a:p>
        </p:txBody>
      </p:sp>
      <p:sp>
        <p:nvSpPr>
          <p:cNvPr id="57347" name="Rectangle 2"/>
          <p:cNvSpPr>
            <a:spLocks noChangeArrowheads="1"/>
          </p:cNvSpPr>
          <p:nvPr/>
        </p:nvSpPr>
        <p:spPr bwMode="auto">
          <a:xfrm>
            <a:off x="3881914" y="0"/>
            <a:ext cx="2951953" cy="53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4" tIns="45712" rIns="91424" bIns="45712" anchor="ctr"/>
          <a:lstStyle/>
          <a:p>
            <a:pPr algn="ctr"/>
            <a:endParaRPr lang="pt-BR" sz="2400">
              <a:solidFill>
                <a:schemeClr val="bg1"/>
              </a:solidFill>
              <a:latin typeface="Tahoma" pitchFamily="34" charset="0"/>
            </a:endParaRPr>
          </a:p>
        </p:txBody>
      </p:sp>
      <p:sp>
        <p:nvSpPr>
          <p:cNvPr id="57348" name="Rectangle 3"/>
          <p:cNvSpPr>
            <a:spLocks noChangeArrowheads="1"/>
          </p:cNvSpPr>
          <p:nvPr/>
        </p:nvSpPr>
        <p:spPr bwMode="auto">
          <a:xfrm>
            <a:off x="3881914" y="9447540"/>
            <a:ext cx="2951953" cy="45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2" tIns="44442" rIns="90472" bIns="44442" anchor="b"/>
          <a:lstStyle/>
          <a:p>
            <a:pPr algn="r" eaLnBrk="0" hangingPunct="0"/>
            <a:r>
              <a:rPr lang="pt-BR" sz="1200">
                <a:latin typeface="Times New Roman" pitchFamily="18" charset="0"/>
              </a:rPr>
              <a:t>42</a:t>
            </a:r>
          </a:p>
        </p:txBody>
      </p:sp>
      <p:sp>
        <p:nvSpPr>
          <p:cNvPr id="57349" name="Rectangle 4"/>
          <p:cNvSpPr>
            <a:spLocks noChangeArrowheads="1"/>
          </p:cNvSpPr>
          <p:nvPr/>
        </p:nvSpPr>
        <p:spPr bwMode="auto">
          <a:xfrm>
            <a:off x="1" y="9447540"/>
            <a:ext cx="2950380" cy="45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4" tIns="45712" rIns="91424" bIns="45712" anchor="ctr"/>
          <a:lstStyle/>
          <a:p>
            <a:pPr algn="ctr"/>
            <a:endParaRPr lang="pt-BR" sz="2400">
              <a:solidFill>
                <a:schemeClr val="bg1"/>
              </a:solidFill>
              <a:latin typeface="Tahoma" pitchFamily="34" charset="0"/>
            </a:endParaRPr>
          </a:p>
        </p:txBody>
      </p:sp>
      <p:sp>
        <p:nvSpPr>
          <p:cNvPr id="57350" name="Rectangle 5"/>
          <p:cNvSpPr>
            <a:spLocks noChangeArrowheads="1"/>
          </p:cNvSpPr>
          <p:nvPr/>
        </p:nvSpPr>
        <p:spPr bwMode="auto">
          <a:xfrm>
            <a:off x="1" y="0"/>
            <a:ext cx="2950380" cy="53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4" tIns="45712" rIns="91424" bIns="45712" anchor="ctr"/>
          <a:lstStyle/>
          <a:p>
            <a:pPr algn="ctr"/>
            <a:endParaRPr lang="pt-BR" sz="2400">
              <a:solidFill>
                <a:schemeClr val="bg1"/>
              </a:solidFill>
              <a:latin typeface="Tahoma" pitchFamily="34" charset="0"/>
            </a:endParaRPr>
          </a:p>
        </p:txBody>
      </p:sp>
      <p:sp>
        <p:nvSpPr>
          <p:cNvPr id="57351" name="Rectangle 6"/>
          <p:cNvSpPr>
            <a:spLocks noGrp="1" noRot="1" noChangeAspect="1" noChangeArrowheads="1" noTextEdit="1"/>
          </p:cNvSpPr>
          <p:nvPr>
            <p:ph type="sldImg"/>
          </p:nvPr>
        </p:nvSpPr>
        <p:spPr>
          <a:xfrm>
            <a:off x="103188" y="750888"/>
            <a:ext cx="6594475" cy="3709987"/>
          </a:xfrm>
          <a:ln w="12700" cap="flat"/>
        </p:spPr>
      </p:sp>
      <p:sp>
        <p:nvSpPr>
          <p:cNvPr id="57352" name="Rectangle 7"/>
          <p:cNvSpPr>
            <a:spLocks noGrp="1" noChangeArrowheads="1"/>
          </p:cNvSpPr>
          <p:nvPr>
            <p:ph type="body" idx="1"/>
          </p:nvPr>
        </p:nvSpPr>
        <p:spPr>
          <a:xfrm>
            <a:off x="679768" y="4716878"/>
            <a:ext cx="5436567" cy="4461816"/>
          </a:xfrm>
          <a:solidFill>
            <a:srgbClr val="FFFFFF"/>
          </a:solidFill>
          <a:ln w="12700" cap="flat">
            <a:solidFill>
              <a:srgbClr val="000000"/>
            </a:solidFill>
          </a:ln>
        </p:spPr>
        <p:txBody>
          <a:bodyPr lIns="90472" tIns="44442" rIns="90472" bIns="44442"/>
          <a:lstStyle/>
          <a:p>
            <a:pPr eaLnBrk="1" hangingPunct="1"/>
            <a:endParaRPr lang="pt-BR"/>
          </a:p>
        </p:txBody>
      </p:sp>
    </p:spTree>
    <p:extLst>
      <p:ext uri="{BB962C8B-B14F-4D97-AF65-F5344CB8AC3E}">
        <p14:creationId xmlns:p14="http://schemas.microsoft.com/office/powerpoint/2010/main" val="28833756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pt-BR" sz="1200" b="0" i="0" kern="1200" dirty="0">
              <a:solidFill>
                <a:schemeClr val="tx1"/>
              </a:solidFill>
              <a:effectLst/>
              <a:latin typeface="Arial Narrow" pitchFamily="32" charset="0"/>
              <a:ea typeface="+mn-ea"/>
              <a:cs typeface="+mn-cs"/>
            </a:endParaRPr>
          </a:p>
        </p:txBody>
      </p:sp>
      <p:sp>
        <p:nvSpPr>
          <p:cNvPr id="4" name="Espaço Reservado para Número de Slide 3"/>
          <p:cNvSpPr>
            <a:spLocks noGrp="1"/>
          </p:cNvSpPr>
          <p:nvPr>
            <p:ph type="sldNum" sz="quarter" idx="10"/>
          </p:nvPr>
        </p:nvSpPr>
        <p:spPr/>
        <p:txBody>
          <a:bodyPr/>
          <a:lstStyle/>
          <a:p>
            <a:pPr>
              <a:defRPr/>
            </a:pPr>
            <a:fld id="{98FCFB2F-4139-465D-BD53-9C1EA1068B03}" type="slidenum">
              <a:rPr lang="en-US" smtClean="0"/>
              <a:pPr>
                <a:defRPr/>
              </a:pPr>
              <a:t>140</a:t>
            </a:fld>
            <a:endParaRPr lang="en-US" dirty="0"/>
          </a:p>
        </p:txBody>
      </p:sp>
    </p:spTree>
    <p:extLst>
      <p:ext uri="{BB962C8B-B14F-4D97-AF65-F5344CB8AC3E}">
        <p14:creationId xmlns:p14="http://schemas.microsoft.com/office/powerpoint/2010/main" val="14101029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pt-BR" sz="1200" b="0" i="0" kern="1200" dirty="0">
              <a:solidFill>
                <a:schemeClr val="tx1"/>
              </a:solidFill>
              <a:effectLst/>
              <a:latin typeface="Arial Narrow" pitchFamily="32" charset="0"/>
              <a:ea typeface="+mn-ea"/>
              <a:cs typeface="+mn-cs"/>
            </a:endParaRPr>
          </a:p>
        </p:txBody>
      </p:sp>
      <p:sp>
        <p:nvSpPr>
          <p:cNvPr id="4" name="Espaço Reservado para Número de Slide 3"/>
          <p:cNvSpPr>
            <a:spLocks noGrp="1"/>
          </p:cNvSpPr>
          <p:nvPr>
            <p:ph type="sldNum" sz="quarter" idx="10"/>
          </p:nvPr>
        </p:nvSpPr>
        <p:spPr/>
        <p:txBody>
          <a:bodyPr/>
          <a:lstStyle/>
          <a:p>
            <a:pPr>
              <a:defRPr/>
            </a:pPr>
            <a:fld id="{98FCFB2F-4139-465D-BD53-9C1EA1068B03}" type="slidenum">
              <a:rPr lang="en-US" smtClean="0"/>
              <a:pPr>
                <a:defRPr/>
              </a:pPr>
              <a:t>141</a:t>
            </a:fld>
            <a:endParaRPr lang="en-US" dirty="0"/>
          </a:p>
        </p:txBody>
      </p:sp>
    </p:spTree>
    <p:extLst>
      <p:ext uri="{BB962C8B-B14F-4D97-AF65-F5344CB8AC3E}">
        <p14:creationId xmlns:p14="http://schemas.microsoft.com/office/powerpoint/2010/main" val="10405381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pt-BR" sz="1200" b="0" i="0" kern="1200" dirty="0">
              <a:solidFill>
                <a:schemeClr val="tx1"/>
              </a:solidFill>
              <a:effectLst/>
              <a:latin typeface="Arial Narrow" pitchFamily="32" charset="0"/>
              <a:ea typeface="+mn-ea"/>
              <a:cs typeface="+mn-cs"/>
            </a:endParaRPr>
          </a:p>
        </p:txBody>
      </p:sp>
      <p:sp>
        <p:nvSpPr>
          <p:cNvPr id="4" name="Espaço Reservado para Número de Slide 3"/>
          <p:cNvSpPr>
            <a:spLocks noGrp="1"/>
          </p:cNvSpPr>
          <p:nvPr>
            <p:ph type="sldNum" sz="quarter" idx="10"/>
          </p:nvPr>
        </p:nvSpPr>
        <p:spPr/>
        <p:txBody>
          <a:bodyPr/>
          <a:lstStyle/>
          <a:p>
            <a:pPr>
              <a:defRPr/>
            </a:pPr>
            <a:fld id="{98FCFB2F-4139-465D-BD53-9C1EA1068B03}" type="slidenum">
              <a:rPr lang="en-US" smtClean="0"/>
              <a:pPr>
                <a:defRPr/>
              </a:pPr>
              <a:t>142</a:t>
            </a:fld>
            <a:endParaRPr lang="en-US" dirty="0"/>
          </a:p>
        </p:txBody>
      </p:sp>
    </p:spTree>
    <p:extLst>
      <p:ext uri="{BB962C8B-B14F-4D97-AF65-F5344CB8AC3E}">
        <p14:creationId xmlns:p14="http://schemas.microsoft.com/office/powerpoint/2010/main" val="266344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0" fontAlgn="base" latinLnBrk="0" hangingPunct="0">
              <a:lnSpc>
                <a:spcPct val="100000"/>
              </a:lnSpc>
              <a:spcBef>
                <a:spcPts val="0"/>
              </a:spcBef>
              <a:spcAft>
                <a:spcPct val="0"/>
              </a:spcAft>
              <a:buClrTx/>
              <a:buSzPct val="25000"/>
              <a:buFontTx/>
              <a:buNone/>
              <a:tabLst/>
              <a:defRPr/>
            </a:pPr>
            <a:r>
              <a:rPr lang="pt-BR" sz="1800" b="0" i="0" u="none" strike="noStrike" cap="none" dirty="0">
                <a:solidFill>
                  <a:schemeClr val="dk1"/>
                </a:solidFill>
                <a:latin typeface="+mn-lt"/>
                <a:ea typeface="Calibri"/>
                <a:cs typeface="Calibri"/>
                <a:sym typeface="Calibri"/>
              </a:rPr>
              <a:t>Todo gerente é líder? Para ser líder é preciso ser gerente? A liderança pode surgir mesmo quando a pessoa não tem autoridade formalizada. John Kotter, professor de Harvard.</a:t>
            </a:r>
          </a:p>
          <a:p>
            <a:pPr marL="0" marR="0" lvl="0" indent="0" algn="l" defTabSz="914400" rtl="0" eaLnBrk="0" fontAlgn="base" latinLnBrk="0" hangingPunct="0">
              <a:lnSpc>
                <a:spcPct val="100000"/>
              </a:lnSpc>
              <a:spcBef>
                <a:spcPts val="0"/>
              </a:spcBef>
              <a:spcAft>
                <a:spcPct val="0"/>
              </a:spcAft>
              <a:buClrTx/>
              <a:buSzPct val="25000"/>
              <a:buFontTx/>
              <a:buNone/>
              <a:tabLst/>
              <a:defRPr/>
            </a:pPr>
            <a:r>
              <a:rPr lang="pt-BR" sz="1800" i="0" kern="1200" dirty="0">
                <a:solidFill>
                  <a:schemeClr val="tx1"/>
                </a:solidFill>
                <a:effectLst/>
                <a:latin typeface="+mn-lt"/>
                <a:ea typeface="+mn-ea"/>
                <a:cs typeface="+mn-cs"/>
              </a:rPr>
              <a:t>Kotter, J P. </a:t>
            </a:r>
            <a:r>
              <a:rPr lang="pt-BR" sz="1800" i="0" kern="1200" dirty="0" err="1">
                <a:solidFill>
                  <a:schemeClr val="tx1"/>
                </a:solidFill>
                <a:effectLst/>
                <a:latin typeface="+mn-lt"/>
                <a:ea typeface="+mn-ea"/>
                <a:cs typeface="+mn-cs"/>
              </a:rPr>
              <a:t>What</a:t>
            </a:r>
            <a:r>
              <a:rPr lang="pt-BR" sz="1800" i="0" kern="1200" dirty="0">
                <a:solidFill>
                  <a:schemeClr val="tx1"/>
                </a:solidFill>
                <a:effectLst/>
                <a:latin typeface="+mn-lt"/>
                <a:ea typeface="+mn-ea"/>
                <a:cs typeface="+mn-cs"/>
              </a:rPr>
              <a:t> </a:t>
            </a:r>
            <a:r>
              <a:rPr lang="pt-BR" sz="1800" i="0" kern="1200" dirty="0" err="1">
                <a:solidFill>
                  <a:schemeClr val="tx1"/>
                </a:solidFill>
                <a:effectLst/>
                <a:latin typeface="+mn-lt"/>
                <a:ea typeface="+mn-ea"/>
                <a:cs typeface="+mn-cs"/>
              </a:rPr>
              <a:t>Leaders</a:t>
            </a:r>
            <a:r>
              <a:rPr lang="pt-BR" sz="1800" i="0" kern="1200" dirty="0">
                <a:solidFill>
                  <a:schemeClr val="tx1"/>
                </a:solidFill>
                <a:effectLst/>
                <a:latin typeface="+mn-lt"/>
                <a:ea typeface="+mn-ea"/>
                <a:cs typeface="+mn-cs"/>
              </a:rPr>
              <a:t> </a:t>
            </a:r>
            <a:r>
              <a:rPr lang="pt-BR" sz="1800" i="0" kern="1200" dirty="0" err="1">
                <a:solidFill>
                  <a:schemeClr val="tx1"/>
                </a:solidFill>
                <a:effectLst/>
                <a:latin typeface="+mn-lt"/>
                <a:ea typeface="+mn-ea"/>
                <a:cs typeface="+mn-cs"/>
              </a:rPr>
              <a:t>Really</a:t>
            </a:r>
            <a:r>
              <a:rPr lang="pt-BR" sz="1800" i="0" kern="1200" dirty="0">
                <a:solidFill>
                  <a:schemeClr val="tx1"/>
                </a:solidFill>
                <a:effectLst/>
                <a:latin typeface="+mn-lt"/>
                <a:ea typeface="+mn-ea"/>
                <a:cs typeface="+mn-cs"/>
              </a:rPr>
              <a:t> Do. In </a:t>
            </a:r>
            <a:r>
              <a:rPr lang="pt-BR" sz="1800" i="0" kern="1200" dirty="0" err="1">
                <a:solidFill>
                  <a:schemeClr val="tx1"/>
                </a:solidFill>
                <a:effectLst/>
                <a:latin typeface="+mn-lt"/>
                <a:ea typeface="+mn-ea"/>
                <a:cs typeface="+mn-cs"/>
              </a:rPr>
              <a:t>Hooper</a:t>
            </a:r>
            <a:r>
              <a:rPr lang="pt-BR" sz="1800" i="0" kern="1200" dirty="0">
                <a:solidFill>
                  <a:schemeClr val="tx1"/>
                </a:solidFill>
                <a:effectLst/>
                <a:latin typeface="+mn-lt"/>
                <a:ea typeface="+mn-ea"/>
                <a:cs typeface="+mn-cs"/>
              </a:rPr>
              <a:t>, A. (Ed.). </a:t>
            </a:r>
            <a:r>
              <a:rPr lang="pt-BR" sz="1800" i="0" kern="1200" dirty="0" err="1">
                <a:solidFill>
                  <a:schemeClr val="tx1"/>
                </a:solidFill>
                <a:effectLst/>
                <a:latin typeface="+mn-lt"/>
                <a:ea typeface="+mn-ea"/>
                <a:cs typeface="+mn-cs"/>
              </a:rPr>
              <a:t>Leadership</a:t>
            </a:r>
            <a:r>
              <a:rPr lang="pt-BR" sz="1800" i="0" kern="1200" dirty="0">
                <a:solidFill>
                  <a:schemeClr val="tx1"/>
                </a:solidFill>
                <a:effectLst/>
                <a:latin typeface="+mn-lt"/>
                <a:ea typeface="+mn-ea"/>
                <a:cs typeface="+mn-cs"/>
              </a:rPr>
              <a:t> Perspectives. </a:t>
            </a:r>
            <a:r>
              <a:rPr lang="pt-BR" sz="1800" i="0" kern="1200" dirty="0" err="1">
                <a:solidFill>
                  <a:schemeClr val="tx1"/>
                </a:solidFill>
                <a:effectLst/>
                <a:latin typeface="+mn-lt"/>
                <a:ea typeface="+mn-ea"/>
                <a:cs typeface="+mn-cs"/>
              </a:rPr>
              <a:t>Routledge</a:t>
            </a:r>
            <a:r>
              <a:rPr lang="pt-BR" sz="1800" i="0" kern="1200" dirty="0">
                <a:solidFill>
                  <a:schemeClr val="tx1"/>
                </a:solidFill>
                <a:effectLst/>
                <a:latin typeface="+mn-lt"/>
                <a:ea typeface="+mn-ea"/>
                <a:cs typeface="+mn-cs"/>
              </a:rPr>
              <a:t>, 2006.</a:t>
            </a: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a:solidFill>
                  <a:schemeClr val="dk1"/>
                </a:solidFill>
                <a:latin typeface="Arial"/>
                <a:ea typeface="Arial"/>
                <a:cs typeface="Arial"/>
                <a:sym typeface="Arial"/>
              </a:rPr>
              <a:t>11</a:t>
            </a:fld>
            <a:endParaRPr lang="pt-B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67637430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pt-BR" sz="1200" b="0" i="0" kern="1200" dirty="0">
              <a:solidFill>
                <a:schemeClr val="tx1"/>
              </a:solidFill>
              <a:effectLst/>
              <a:latin typeface="Arial Narrow" pitchFamily="32" charset="0"/>
              <a:ea typeface="+mn-ea"/>
              <a:cs typeface="+mn-cs"/>
            </a:endParaRPr>
          </a:p>
        </p:txBody>
      </p:sp>
      <p:sp>
        <p:nvSpPr>
          <p:cNvPr id="4" name="Espaço Reservado para Número de Slide 3"/>
          <p:cNvSpPr>
            <a:spLocks noGrp="1"/>
          </p:cNvSpPr>
          <p:nvPr>
            <p:ph type="sldNum" sz="quarter" idx="10"/>
          </p:nvPr>
        </p:nvSpPr>
        <p:spPr/>
        <p:txBody>
          <a:bodyPr/>
          <a:lstStyle/>
          <a:p>
            <a:pPr>
              <a:defRPr/>
            </a:pPr>
            <a:fld id="{98FCFB2F-4139-465D-BD53-9C1EA1068B03}" type="slidenum">
              <a:rPr lang="en-US" smtClean="0"/>
              <a:pPr>
                <a:defRPr/>
              </a:pPr>
              <a:t>143</a:t>
            </a:fld>
            <a:endParaRPr lang="en-US" dirty="0"/>
          </a:p>
        </p:txBody>
      </p:sp>
    </p:spTree>
    <p:extLst>
      <p:ext uri="{BB962C8B-B14F-4D97-AF65-F5344CB8AC3E}">
        <p14:creationId xmlns:p14="http://schemas.microsoft.com/office/powerpoint/2010/main" val="23358280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9EEC6-4F12-C958-B969-1F02A589489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3E0CE20-B813-5FE0-A740-401CDC44676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EE98967-8EF9-B889-71DD-36193A816390}"/>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35B383CE-4B95-6857-E723-3D8AEC192F46}"/>
              </a:ext>
            </a:extLst>
          </p:cNvPr>
          <p:cNvSpPr>
            <a:spLocks noGrp="1"/>
          </p:cNvSpPr>
          <p:nvPr>
            <p:ph type="sldNum" sz="quarter" idx="5"/>
          </p:nvPr>
        </p:nvSpPr>
        <p:spPr/>
        <p:txBody>
          <a:bodyPr/>
          <a:lstStyle/>
          <a:p>
            <a:fld id="{CAC094A0-DBFF-4992-80E8-A859C9DC321E}" type="slidenum">
              <a:rPr lang="pt-BR" altLang="pt-BR" smtClean="0"/>
              <a:pPr/>
              <a:t>144</a:t>
            </a:fld>
            <a:endParaRPr lang="pt-BR" altLang="pt-BR"/>
          </a:p>
        </p:txBody>
      </p:sp>
    </p:spTree>
    <p:extLst>
      <p:ext uri="{BB962C8B-B14F-4D97-AF65-F5344CB8AC3E}">
        <p14:creationId xmlns:p14="http://schemas.microsoft.com/office/powerpoint/2010/main" val="31111797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pt-BR" b="1" dirty="0"/>
              <a:t>Motivação intrínseca</a:t>
            </a:r>
            <a:r>
              <a:rPr lang="pt-BR" dirty="0"/>
              <a:t> refere-se ao comportamento que vem de dentro do indivíduo porque é naturalmente satisfatório e pessoalmente recompensador. Um bom exemplo de motivação intrínseca são os hobbies, já que você gosta de persegui-los e faz isso por si mesmo.</a:t>
            </a:r>
          </a:p>
          <a:p>
            <a:r>
              <a:rPr lang="pt-BR" b="1" dirty="0"/>
              <a:t>Motivação extrínseca</a:t>
            </a:r>
            <a:r>
              <a:rPr lang="pt-BR" dirty="0"/>
              <a:t> envolve fazer algo porque você quer ganhar uma recompensa ou evitar uma punição. Quando você faz algo por motivação extrínseca, você o faz por causa de influências externas. Por exemplo, se você vai trabalhar apenas para ganhar dinheiro, parecer bem na frente de seus colegas enquanto lidera a tabela de classificação de vendas das equipes ou medo de não receber seu bônus etc.</a:t>
            </a:r>
          </a:p>
          <a:p>
            <a:r>
              <a:rPr lang="pt-BR" b="1" dirty="0"/>
              <a:t>PERGUNTA: Então, como essa percepção nos ajuda quando precisamos dar feedback a alguém com uma perspectiva diferente da nossa?</a:t>
            </a:r>
            <a:endParaRPr lang="pt-BR" dirty="0"/>
          </a:p>
          <a:p>
            <a:r>
              <a:rPr lang="pt-BR" b="1" dirty="0"/>
              <a:t>E se eles forem intrinsecamente motivados?</a:t>
            </a:r>
            <a:endParaRPr lang="pt-BR" dirty="0"/>
          </a:p>
          <a:p>
            <a:r>
              <a:rPr lang="pt-BR" b="1" dirty="0"/>
              <a:t>E se eles forem extrinsecamente motivados?</a:t>
            </a:r>
            <a:endParaRPr lang="pt-BR" dirty="0"/>
          </a:p>
        </p:txBody>
      </p:sp>
      <p:sp>
        <p:nvSpPr>
          <p:cNvPr id="4" name="Slide Number Placeholder 3"/>
          <p:cNvSpPr>
            <a:spLocks noGrp="1"/>
          </p:cNvSpPr>
          <p:nvPr>
            <p:ph type="sldNum" sz="quarter" idx="10"/>
          </p:nvPr>
        </p:nvSpPr>
        <p:spPr/>
        <p:txBody>
          <a:bodyPr/>
          <a:lstStyle/>
          <a:p>
            <a:fld id="{CE682229-F339-8D4B-8266-E0FC65D0208C}" type="slidenum">
              <a:rPr lang="en-US" smtClean="0"/>
              <a:pPr/>
              <a:t>145</a:t>
            </a:fld>
            <a:endParaRPr lang="en-US"/>
          </a:p>
        </p:txBody>
      </p:sp>
    </p:spTree>
    <p:extLst>
      <p:ext uri="{BB962C8B-B14F-4D97-AF65-F5344CB8AC3E}">
        <p14:creationId xmlns:p14="http://schemas.microsoft.com/office/powerpoint/2010/main" val="33510530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146</a:t>
            </a:fld>
            <a:endParaRPr lang="pt-BR" altLang="pt-BR"/>
          </a:p>
        </p:txBody>
      </p:sp>
    </p:spTree>
    <p:extLst>
      <p:ext uri="{BB962C8B-B14F-4D97-AF65-F5344CB8AC3E}">
        <p14:creationId xmlns:p14="http://schemas.microsoft.com/office/powerpoint/2010/main" val="375327480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147</a:t>
            </a:fld>
            <a:endParaRPr lang="pt-BR" altLang="pt-BR"/>
          </a:p>
        </p:txBody>
      </p:sp>
    </p:spTree>
    <p:extLst>
      <p:ext uri="{BB962C8B-B14F-4D97-AF65-F5344CB8AC3E}">
        <p14:creationId xmlns:p14="http://schemas.microsoft.com/office/powerpoint/2010/main" val="30594260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4D5156"/>
                </a:solidFill>
                <a:effectLst/>
                <a:latin typeface="arial" panose="020B0604020202020204" pitchFamily="34" charset="0"/>
              </a:rPr>
              <a:t>Suzana Herculano-</a:t>
            </a:r>
            <a:r>
              <a:rPr lang="pt-BR" b="0" i="0" dirty="0" err="1">
                <a:solidFill>
                  <a:srgbClr val="4D5156"/>
                </a:solidFill>
                <a:effectLst/>
                <a:latin typeface="arial" panose="020B0604020202020204" pitchFamily="34" charset="0"/>
              </a:rPr>
              <a:t>Houzel</a:t>
            </a:r>
            <a:r>
              <a:rPr lang="pt-BR" b="0" i="0" dirty="0">
                <a:solidFill>
                  <a:srgbClr val="4D5156"/>
                </a:solidFill>
                <a:effectLst/>
                <a:latin typeface="arial" panose="020B0604020202020204" pitchFamily="34" charset="0"/>
              </a:rPr>
              <a:t> é uma neurocientista conhecida por seu trabalho de divulgação científica. Graduada em biologia, possui mestrado, doutorado e pós-doutorado em neurociência. É professora universitária, escreveu diversos artigos, livros e participou de programas de TV.</a:t>
            </a:r>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148</a:t>
            </a:fld>
            <a:endParaRPr lang="pt-BR" altLang="pt-BR"/>
          </a:p>
        </p:txBody>
      </p:sp>
    </p:spTree>
    <p:extLst>
      <p:ext uri="{BB962C8B-B14F-4D97-AF65-F5344CB8AC3E}">
        <p14:creationId xmlns:p14="http://schemas.microsoft.com/office/powerpoint/2010/main" val="27484363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4B4B4B"/>
                </a:solidFill>
                <a:effectLst/>
                <a:latin typeface="Montserrat" panose="00000500000000000000" pitchFamily="2" charset="0"/>
              </a:rPr>
              <a:t>Thomaz </a:t>
            </a:r>
            <a:r>
              <a:rPr lang="pt-BR" b="0" i="0" dirty="0" err="1">
                <a:solidFill>
                  <a:srgbClr val="4B4B4B"/>
                </a:solidFill>
                <a:effectLst/>
                <a:latin typeface="Montserrat" panose="00000500000000000000" pitchFamily="2" charset="0"/>
              </a:rPr>
              <a:t>Srougi</a:t>
            </a:r>
            <a:r>
              <a:rPr lang="pt-BR" b="0" i="0" dirty="0">
                <a:solidFill>
                  <a:srgbClr val="4B4B4B"/>
                </a:solidFill>
                <a:effectLst/>
                <a:latin typeface="Montserrat" panose="00000500000000000000" pitchFamily="2" charset="0"/>
              </a:rPr>
              <a:t> é fundador e CEO do Dr. Consulta, é conhecido por ter anos de experiência no mercado financeiro, tendo sido também sócio de fundos de investimento ao longo de sua trajetória profissional, voltada ao setor financeiro e a grandes empresas.</a:t>
            </a:r>
          </a:p>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149</a:t>
            </a:fld>
            <a:endParaRPr lang="pt-BR" altLang="pt-BR"/>
          </a:p>
        </p:txBody>
      </p:sp>
    </p:spTree>
    <p:extLst>
      <p:ext uri="{BB962C8B-B14F-4D97-AF65-F5344CB8AC3E}">
        <p14:creationId xmlns:p14="http://schemas.microsoft.com/office/powerpoint/2010/main" val="13026279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150</a:t>
            </a:fld>
            <a:endParaRPr lang="pt-BR" altLang="pt-BR"/>
          </a:p>
        </p:txBody>
      </p:sp>
    </p:spTree>
    <p:extLst>
      <p:ext uri="{BB962C8B-B14F-4D97-AF65-F5344CB8AC3E}">
        <p14:creationId xmlns:p14="http://schemas.microsoft.com/office/powerpoint/2010/main" val="14112163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151</a:t>
            </a:fld>
            <a:endParaRPr lang="pt-BR" altLang="pt-BR"/>
          </a:p>
        </p:txBody>
      </p:sp>
    </p:spTree>
    <p:extLst>
      <p:ext uri="{BB962C8B-B14F-4D97-AF65-F5344CB8AC3E}">
        <p14:creationId xmlns:p14="http://schemas.microsoft.com/office/powerpoint/2010/main" val="34344899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152</a:t>
            </a:fld>
            <a:endParaRPr lang="pt-BR" altLang="pt-BR"/>
          </a:p>
        </p:txBody>
      </p:sp>
    </p:spTree>
    <p:extLst>
      <p:ext uri="{BB962C8B-B14F-4D97-AF65-F5344CB8AC3E}">
        <p14:creationId xmlns:p14="http://schemas.microsoft.com/office/powerpoint/2010/main" val="1625067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ço Reservado para Imagem de Slide 1">
            <a:extLst>
              <a:ext uri="{FF2B5EF4-FFF2-40B4-BE49-F238E27FC236}">
                <a16:creationId xmlns:a16="http://schemas.microsoft.com/office/drawing/2014/main" id="{1B0B7E2E-A62F-411F-A18C-29631EE7FE21}"/>
              </a:ext>
            </a:extLst>
          </p:cNvPr>
          <p:cNvSpPr>
            <a:spLocks noGrp="1" noRot="1" noChangeAspect="1" noTextEdit="1"/>
          </p:cNvSpPr>
          <p:nvPr>
            <p:ph type="sldImg"/>
          </p:nvPr>
        </p:nvSpPr>
        <p:spPr>
          <a:xfrm>
            <a:off x="381000" y="685800"/>
            <a:ext cx="6096000" cy="3429000"/>
          </a:xfrm>
          <a:ln/>
        </p:spPr>
      </p:sp>
      <p:sp>
        <p:nvSpPr>
          <p:cNvPr id="57347" name="Espaço Reservado para Anotações 2">
            <a:extLst>
              <a:ext uri="{FF2B5EF4-FFF2-40B4-BE49-F238E27FC236}">
                <a16:creationId xmlns:a16="http://schemas.microsoft.com/office/drawing/2014/main" id="{CA44D057-5260-4351-B56E-2194270812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dirty="0">
                <a:latin typeface="Arial" panose="020B0604020202020204" pitchFamily="34" charset="0"/>
              </a:rPr>
              <a:t>Maturidade&gt; combinação de competência e motivação (disposição para contribuir e colaborar, comprometimento) </a:t>
            </a:r>
          </a:p>
          <a:p>
            <a:pPr>
              <a:buFontTx/>
              <a:buChar char="•"/>
            </a:pPr>
            <a:r>
              <a:rPr lang="pt-BR" altLang="pt-BR" dirty="0">
                <a:latin typeface="Arial" panose="020B0604020202020204" pitchFamily="34" charset="0"/>
              </a:rPr>
              <a:t> Dirigir: Dar direções específicas, monitorar performance de perto</a:t>
            </a:r>
          </a:p>
          <a:p>
            <a:pPr>
              <a:buFontTx/>
              <a:buChar char="•"/>
            </a:pPr>
            <a:r>
              <a:rPr lang="pt-BR" altLang="pt-BR" dirty="0">
                <a:latin typeface="Arial" panose="020B0604020202020204" pitchFamily="34" charset="0"/>
              </a:rPr>
              <a:t> Treinar: Dar direções gerais, solicitar ideias, dar maior autonomia</a:t>
            </a:r>
          </a:p>
          <a:p>
            <a:pPr>
              <a:buFontTx/>
              <a:buChar char="•"/>
            </a:pPr>
            <a:r>
              <a:rPr lang="pt-BR" altLang="pt-BR" dirty="0">
                <a:latin typeface="Arial" panose="020B0604020202020204" pitchFamily="34" charset="0"/>
              </a:rPr>
              <a:t> Apoiar: Orientar, reconhecer os esforços, compartilhar decisões</a:t>
            </a:r>
          </a:p>
          <a:p>
            <a:pPr>
              <a:buFontTx/>
              <a:buChar char="•"/>
            </a:pPr>
            <a:r>
              <a:rPr lang="pt-BR" altLang="pt-BR" dirty="0">
                <a:latin typeface="Arial" panose="020B0604020202020204" pitchFamily="34" charset="0"/>
              </a:rPr>
              <a:t> Delegar: Dar pouca ou nenhuma direção, delegar tomada de decisões</a:t>
            </a:r>
          </a:p>
        </p:txBody>
      </p:sp>
      <p:sp>
        <p:nvSpPr>
          <p:cNvPr id="57348" name="Espaço Reservado para Número de Slide 3">
            <a:extLst>
              <a:ext uri="{FF2B5EF4-FFF2-40B4-BE49-F238E27FC236}">
                <a16:creationId xmlns:a16="http://schemas.microsoft.com/office/drawing/2014/main" id="{D0BBDFA1-5D88-44E3-AA91-68A93E3A3C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335FC9E-2C36-4DB6-8658-83F964DD722E}" type="slidenum">
              <a:rPr kumimoji="0" lang="pt-BR" altLang="pt-B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pt-BR" altLang="pt-BR"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164052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153</a:t>
            </a:fld>
            <a:endParaRPr lang="pt-BR" altLang="pt-BR"/>
          </a:p>
        </p:txBody>
      </p:sp>
    </p:spTree>
    <p:extLst>
      <p:ext uri="{BB962C8B-B14F-4D97-AF65-F5344CB8AC3E}">
        <p14:creationId xmlns:p14="http://schemas.microsoft.com/office/powerpoint/2010/main" val="28264095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154</a:t>
            </a:fld>
            <a:endParaRPr lang="pt-BR" altLang="pt-BR"/>
          </a:p>
        </p:txBody>
      </p:sp>
    </p:spTree>
    <p:extLst>
      <p:ext uri="{BB962C8B-B14F-4D97-AF65-F5344CB8AC3E}">
        <p14:creationId xmlns:p14="http://schemas.microsoft.com/office/powerpoint/2010/main" val="10345266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155</a:t>
            </a:fld>
            <a:endParaRPr lang="pt-BR" altLang="pt-BR"/>
          </a:p>
        </p:txBody>
      </p:sp>
    </p:spTree>
    <p:extLst>
      <p:ext uri="{BB962C8B-B14F-4D97-AF65-F5344CB8AC3E}">
        <p14:creationId xmlns:p14="http://schemas.microsoft.com/office/powerpoint/2010/main" val="8963342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D2C83FC-D7B9-485F-B993-CE0349B85222}" type="slidenum">
              <a:rPr lang="pt-BR" smtClean="0"/>
              <a:pPr>
                <a:defRPr/>
              </a:pPr>
              <a:t>156</a:t>
            </a:fld>
            <a:endParaRPr lang="pt-BR"/>
          </a:p>
        </p:txBody>
      </p:sp>
      <p:sp>
        <p:nvSpPr>
          <p:cNvPr id="242691" name="Rectangle 2"/>
          <p:cNvSpPr>
            <a:spLocks noGrp="1" noRot="1" noChangeAspect="1" noChangeArrowheads="1" noTextEdit="1"/>
          </p:cNvSpPr>
          <p:nvPr>
            <p:ph type="sldImg"/>
          </p:nvPr>
        </p:nvSpPr>
        <p:spPr>
          <a:xfrm>
            <a:off x="90488" y="744538"/>
            <a:ext cx="6616700" cy="3722687"/>
          </a:xfrm>
          <a:ln/>
        </p:spPr>
      </p:sp>
      <p:sp>
        <p:nvSpPr>
          <p:cNvPr id="242692" name="Rectangle 3"/>
          <p:cNvSpPr>
            <a:spLocks noGrp="1" noChangeArrowheads="1"/>
          </p:cNvSpPr>
          <p:nvPr>
            <p:ph type="body" idx="1"/>
          </p:nvPr>
        </p:nvSpPr>
        <p:spPr>
          <a:noFill/>
        </p:spPr>
        <p:txBody>
          <a:bodyPr/>
          <a:lstStyle/>
          <a:p>
            <a:endParaRPr lang="pt-BR">
              <a:latin typeface="Arial" pitchFamily="34" charset="0"/>
            </a:endParaRPr>
          </a:p>
        </p:txBody>
      </p:sp>
    </p:spTree>
    <p:extLst>
      <p:ext uri="{BB962C8B-B14F-4D97-AF65-F5344CB8AC3E}">
        <p14:creationId xmlns:p14="http://schemas.microsoft.com/office/powerpoint/2010/main" val="6347482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E682229-F339-8D4B-8266-E0FC65D0208C}" type="slidenum">
              <a:rPr lang="en-US" smtClean="0"/>
              <a:t>157</a:t>
            </a:fld>
            <a:endParaRPr lang="en-US"/>
          </a:p>
        </p:txBody>
      </p:sp>
    </p:spTree>
    <p:extLst>
      <p:ext uri="{BB962C8B-B14F-4D97-AF65-F5344CB8AC3E}">
        <p14:creationId xmlns:p14="http://schemas.microsoft.com/office/powerpoint/2010/main" val="387318686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F7DA7-EFAD-E89E-D243-E729E3650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01F96-C0D4-CD09-6F05-B1FD30CF9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001EF2-C276-5BBE-2160-9D70472174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E24033-F75B-EF78-8A67-11920BBE2295}"/>
              </a:ext>
            </a:extLst>
          </p:cNvPr>
          <p:cNvSpPr>
            <a:spLocks noGrp="1"/>
          </p:cNvSpPr>
          <p:nvPr>
            <p:ph type="sldNum" sz="quarter" idx="5"/>
          </p:nvPr>
        </p:nvSpPr>
        <p:spPr/>
        <p:txBody>
          <a:bodyPr/>
          <a:lstStyle/>
          <a:p>
            <a:fld id="{7EFDEDB5-B3E7-4512-939B-08C06313E8FA}" type="slidenum">
              <a:rPr lang="en-US" smtClean="0"/>
              <a:t>158</a:t>
            </a:fld>
            <a:endParaRPr lang="en-US"/>
          </a:p>
        </p:txBody>
      </p:sp>
    </p:spTree>
    <p:extLst>
      <p:ext uri="{BB962C8B-B14F-4D97-AF65-F5344CB8AC3E}">
        <p14:creationId xmlns:p14="http://schemas.microsoft.com/office/powerpoint/2010/main" val="187794975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57A53-6A98-2C73-29E7-8D696CC1C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0034E-0059-7162-EC45-1941B20DB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29844-3C4E-176A-BFD1-64B207D6CD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A26CEF-5D47-A780-D2C4-7EDC401E4CCE}"/>
              </a:ext>
            </a:extLst>
          </p:cNvPr>
          <p:cNvSpPr>
            <a:spLocks noGrp="1"/>
          </p:cNvSpPr>
          <p:nvPr>
            <p:ph type="sldNum" sz="quarter" idx="5"/>
          </p:nvPr>
        </p:nvSpPr>
        <p:spPr/>
        <p:txBody>
          <a:bodyPr/>
          <a:lstStyle/>
          <a:p>
            <a:fld id="{7EFDEDB5-B3E7-4512-939B-08C06313E8FA}" type="slidenum">
              <a:rPr lang="en-US" smtClean="0"/>
              <a:t>159</a:t>
            </a:fld>
            <a:endParaRPr lang="en-US"/>
          </a:p>
        </p:txBody>
      </p:sp>
    </p:spTree>
    <p:extLst>
      <p:ext uri="{BB962C8B-B14F-4D97-AF65-F5344CB8AC3E}">
        <p14:creationId xmlns:p14="http://schemas.microsoft.com/office/powerpoint/2010/main" val="1711539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Inteligência emocional é tanto sobre lidar com si mesmo e quanto sobre como lidar com os outros.</a:t>
            </a:r>
          </a:p>
          <a:p>
            <a:r>
              <a:rPr lang="pt-BR" dirty="0"/>
              <a:t>A menos que entendamos nossas próprias emoções e aprendamos a lidar com elas e usá-las efetivamente, não podemos lidar completamente com as emoções dos outros. Das cinco áreas da EI, três envolvem capacidade intrapessoal e as outras duas envolvem capacidade interpessoal.</a:t>
            </a:r>
          </a:p>
        </p:txBody>
      </p:sp>
      <p:sp>
        <p:nvSpPr>
          <p:cNvPr id="4" name="Espaço Reservado para Número de Slide 3"/>
          <p:cNvSpPr>
            <a:spLocks noGrp="1"/>
          </p:cNvSpPr>
          <p:nvPr>
            <p:ph type="sldNum" sz="quarter" idx="10"/>
          </p:nvPr>
        </p:nvSpPr>
        <p:spPr/>
        <p:txBody>
          <a:bodyPr/>
          <a:lstStyle/>
          <a:p>
            <a:fld id="{CE682229-F339-8D4B-8266-E0FC65D0208C}" type="slidenum">
              <a:rPr lang="en-US" smtClean="0"/>
              <a:t>160</a:t>
            </a:fld>
            <a:endParaRPr lang="en-US"/>
          </a:p>
        </p:txBody>
      </p:sp>
    </p:spTree>
    <p:extLst>
      <p:ext uri="{BB962C8B-B14F-4D97-AF65-F5344CB8AC3E}">
        <p14:creationId xmlns:p14="http://schemas.microsoft.com/office/powerpoint/2010/main" val="14408613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8459-BE72-8B66-42AA-F6CE590B5B2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209F301-F6FB-329B-D8B8-9CF259EEDE0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8ADDE8-FE02-E067-A8E5-EC66A9643FE2}"/>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0053443-41FD-DA2E-C6CD-7EA3C10350DB}"/>
              </a:ext>
            </a:extLst>
          </p:cNvPr>
          <p:cNvSpPr>
            <a:spLocks noGrp="1"/>
          </p:cNvSpPr>
          <p:nvPr>
            <p:ph type="sldNum" sz="quarter" idx="10"/>
          </p:nvPr>
        </p:nvSpPr>
        <p:spPr/>
        <p:txBody>
          <a:bodyPr/>
          <a:lstStyle/>
          <a:p>
            <a:fld id="{CE682229-F339-8D4B-8266-E0FC65D0208C}" type="slidenum">
              <a:rPr lang="en-US" smtClean="0"/>
              <a:t>161</a:t>
            </a:fld>
            <a:endParaRPr lang="en-US"/>
          </a:p>
        </p:txBody>
      </p:sp>
    </p:spTree>
    <p:extLst>
      <p:ext uri="{BB962C8B-B14F-4D97-AF65-F5344CB8AC3E}">
        <p14:creationId xmlns:p14="http://schemas.microsoft.com/office/powerpoint/2010/main" val="7813110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Uma maneira de desenvolver autoconsciência é criar o hábito de descrever o que estamos sentindo.</a:t>
            </a:r>
          </a:p>
          <a:p>
            <a:r>
              <a:rPr lang="pt-BR"/>
              <a:t>O problema é que muitas vezes temos dificuldade para identificar o que sentimos, por isso é necessário ampliar nosso repertório de emoções e sentimentos.</a:t>
            </a:r>
          </a:p>
        </p:txBody>
      </p:sp>
      <p:sp>
        <p:nvSpPr>
          <p:cNvPr id="4" name="Espaço Reservado para Número de Slide 3"/>
          <p:cNvSpPr>
            <a:spLocks noGrp="1"/>
          </p:cNvSpPr>
          <p:nvPr>
            <p:ph type="sldNum" sz="quarter" idx="5"/>
          </p:nvPr>
        </p:nvSpPr>
        <p:spPr/>
        <p:txBody>
          <a:bodyPr/>
          <a:lstStyle/>
          <a:p>
            <a:fld id="{7EFDEDB5-B3E7-4512-939B-08C06313E8FA}" type="slidenum">
              <a:rPr lang="en-US" smtClean="0"/>
              <a:t>162</a:t>
            </a:fld>
            <a:endParaRPr lang="en-US"/>
          </a:p>
        </p:txBody>
      </p:sp>
    </p:spTree>
    <p:extLst>
      <p:ext uri="{BB962C8B-B14F-4D97-AF65-F5344CB8AC3E}">
        <p14:creationId xmlns:p14="http://schemas.microsoft.com/office/powerpoint/2010/main" val="271711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 quando ganhou a bicicleta</a:t>
            </a:r>
          </a:p>
        </p:txBody>
      </p:sp>
      <p:sp>
        <p:nvSpPr>
          <p:cNvPr id="4" name="Espaço Reservado para Número de Slide 3"/>
          <p:cNvSpPr>
            <a:spLocks noGrp="1"/>
          </p:cNvSpPr>
          <p:nvPr>
            <p:ph type="sldNum" sz="quarter" idx="10"/>
          </p:nvPr>
        </p:nvSpPr>
        <p:spPr/>
        <p:txBody>
          <a:bodyPr/>
          <a:lstStyle/>
          <a:p>
            <a:pPr>
              <a:defRPr/>
            </a:pPr>
            <a:fld id="{98FCFB2F-4139-465D-BD53-9C1EA1068B03}" type="slidenum">
              <a:rPr lang="en-US" smtClean="0"/>
              <a:pPr>
                <a:defRPr/>
              </a:pPr>
              <a:t>13</a:t>
            </a:fld>
            <a:endParaRPr lang="en-US" dirty="0"/>
          </a:p>
        </p:txBody>
      </p:sp>
    </p:spTree>
    <p:extLst>
      <p:ext uri="{BB962C8B-B14F-4D97-AF65-F5344CB8AC3E}">
        <p14:creationId xmlns:p14="http://schemas.microsoft.com/office/powerpoint/2010/main" val="107226578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pt-BR" sz="1200">
                <a:effectLst/>
                <a:latin typeface="Montserrat" panose="00000500000000000000" pitchFamily="2" charset="0"/>
                <a:ea typeface="SimSun" panose="02010600030101010101" pitchFamily="2" charset="-122"/>
                <a:cs typeface="Times New Roman" panose="02020603050405020304" pitchFamily="18" charset="0"/>
              </a:rPr>
              <a:t>Darwin era naturalista (sec. XIX). Em seu livro "</a:t>
            </a:r>
            <a:r>
              <a:rPr lang="pt-BR" sz="1800" b="0" i="0">
                <a:solidFill>
                  <a:srgbClr val="0F1111"/>
                </a:solidFill>
                <a:effectLst/>
                <a:latin typeface="Amazon Ember"/>
              </a:rPr>
              <a:t>A expressão das emoções no homem e nos animais</a:t>
            </a:r>
            <a:r>
              <a:rPr lang="pt-BR" sz="1200">
                <a:effectLst/>
                <a:latin typeface="Montserrat" panose="00000500000000000000" pitchFamily="2" charset="0"/>
                <a:ea typeface="SimSun" panose="02010600030101010101" pitchFamily="2" charset="-122"/>
                <a:cs typeface="Times New Roman" panose="02020603050405020304" pitchFamily="18" charset="0"/>
              </a:rPr>
              <a:t>" ele propôs uma teoria de 6 emoções básicas 
Paul </a:t>
            </a:r>
            <a:r>
              <a:rPr lang="pt-BR" sz="1200" err="1">
                <a:effectLst/>
                <a:latin typeface="Montserrat" panose="00000500000000000000" pitchFamily="2" charset="0"/>
                <a:ea typeface="SimSun" panose="02010600030101010101" pitchFamily="2" charset="-122"/>
                <a:cs typeface="Times New Roman" panose="02020603050405020304" pitchFamily="18" charset="0"/>
              </a:rPr>
              <a:t>Ekman</a:t>
            </a:r>
            <a:r>
              <a:rPr lang="pt-BR" sz="1200">
                <a:effectLst/>
                <a:latin typeface="Montserrat" panose="00000500000000000000" pitchFamily="2" charset="0"/>
                <a:ea typeface="SimSun" panose="02010600030101010101" pitchFamily="2" charset="-122"/>
                <a:cs typeface="Times New Roman" panose="02020603050405020304" pitchFamily="18" charset="0"/>
              </a:rPr>
              <a:t>, da </a:t>
            </a:r>
            <a:r>
              <a:rPr lang="en-AU" sz="1200">
                <a:effectLst/>
                <a:latin typeface="Montserrat" panose="00000500000000000000" pitchFamily="2" charset="0"/>
                <a:ea typeface="SimSun" panose="02010600030101010101" pitchFamily="2" charset="-122"/>
                <a:cs typeface="Times New Roman" panose="02020603050405020304" pitchFamily="18" charset="0"/>
              </a:rPr>
              <a:t>San Francisco State University</a:t>
            </a:r>
            <a:r>
              <a:rPr lang="pt-BR" sz="1200">
                <a:effectLst/>
                <a:latin typeface="Montserrat" panose="00000500000000000000" pitchFamily="2" charset="0"/>
                <a:ea typeface="SimSun" panose="02010600030101010101" pitchFamily="2" charset="-122"/>
                <a:cs typeface="Times New Roman" panose="02020603050405020304" pitchFamily="18" charset="0"/>
              </a:rPr>
              <a:t>, confirmou as descobertas de Darwin e disse que é possível ver essas emoções (reconhecíveis das expressões faciais) mesmo em bebês. </a:t>
            </a:r>
          </a:p>
        </p:txBody>
      </p:sp>
      <p:sp>
        <p:nvSpPr>
          <p:cNvPr id="4" name="Slide Number Placeholder 3"/>
          <p:cNvSpPr>
            <a:spLocks noGrp="1"/>
          </p:cNvSpPr>
          <p:nvPr>
            <p:ph type="sldNum" sz="quarter" idx="5"/>
          </p:nvPr>
        </p:nvSpPr>
        <p:spPr/>
        <p:txBody>
          <a:bodyPr/>
          <a:lstStyle/>
          <a:p>
            <a:fld id="{CE682229-F339-8D4B-8266-E0FC65D0208C}" type="slidenum">
              <a:rPr lang="en-US" smtClean="0"/>
              <a:t>163</a:t>
            </a:fld>
            <a:endParaRPr lang="en-US"/>
          </a:p>
        </p:txBody>
      </p:sp>
    </p:spTree>
    <p:extLst>
      <p:ext uri="{BB962C8B-B14F-4D97-AF65-F5344CB8AC3E}">
        <p14:creationId xmlns:p14="http://schemas.microsoft.com/office/powerpoint/2010/main" val="3729639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33B97-8BC2-922C-2AF1-698052D06B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C5F9E-1B5E-D804-CB6C-F5E2EC275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01DC7-01E8-28A7-C13B-CD38B02EF674}"/>
              </a:ext>
            </a:extLst>
          </p:cNvPr>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pt-BR" sz="1200">
                <a:effectLst/>
                <a:latin typeface="Montserrat" panose="00000500000000000000" pitchFamily="2" charset="0"/>
                <a:ea typeface="SimSun" panose="02010600030101010101" pitchFamily="2" charset="-122"/>
                <a:cs typeface="Times New Roman" panose="02020603050405020304" pitchFamily="18" charset="0"/>
              </a:rPr>
              <a:t>Willian James e muitos outros psicólogos concluíram que há um número infinito de emoções mais sutis, além das básicas. Na realidade, não há duas pessoas que sintam exatamente o mesmo. Pode-se dizer que emoções são tão únicas quanto as impressões digitais. Essas emoções mais sutis nos enriquecem com a capacidade de nos relacionarmos com nós mesmos, com os outros e com muitos aspectos da vida de forma complexa.</a:t>
            </a:r>
          </a:p>
        </p:txBody>
      </p:sp>
      <p:sp>
        <p:nvSpPr>
          <p:cNvPr id="4" name="Slide Number Placeholder 3">
            <a:extLst>
              <a:ext uri="{FF2B5EF4-FFF2-40B4-BE49-F238E27FC236}">
                <a16:creationId xmlns:a16="http://schemas.microsoft.com/office/drawing/2014/main" id="{8C5C00F7-2E13-2EB9-6B3A-05826BE4C32F}"/>
              </a:ext>
            </a:extLst>
          </p:cNvPr>
          <p:cNvSpPr>
            <a:spLocks noGrp="1"/>
          </p:cNvSpPr>
          <p:nvPr>
            <p:ph type="sldNum" sz="quarter" idx="5"/>
          </p:nvPr>
        </p:nvSpPr>
        <p:spPr/>
        <p:txBody>
          <a:bodyPr/>
          <a:lstStyle/>
          <a:p>
            <a:fld id="{CE682229-F339-8D4B-8266-E0FC65D0208C}" type="slidenum">
              <a:rPr lang="en-US" smtClean="0"/>
              <a:t>164</a:t>
            </a:fld>
            <a:endParaRPr lang="en-US"/>
          </a:p>
        </p:txBody>
      </p:sp>
    </p:spTree>
    <p:extLst>
      <p:ext uri="{BB962C8B-B14F-4D97-AF65-F5344CB8AC3E}">
        <p14:creationId xmlns:p14="http://schemas.microsoft.com/office/powerpoint/2010/main" val="2407875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D9047-87E2-7ABC-DB1E-BFD1626D8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166067-6E92-4837-20AF-14ADEDA1E9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FA6680-42FE-717B-5F6A-83DFE85A7D5E}"/>
              </a:ext>
            </a:extLst>
          </p:cNvPr>
          <p:cNvSpPr>
            <a:spLocks noGrp="1"/>
          </p:cNvSpPr>
          <p:nvPr>
            <p:ph type="body" idx="1"/>
          </p:nvPr>
        </p:nvSpPr>
        <p:spPr/>
        <p:txBody>
          <a:bodyPr>
            <a:normAutofit fontScale="70000" lnSpcReduction="20000"/>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pt-BR" sz="1200">
                <a:effectLst/>
                <a:latin typeface="Montserrat" panose="00000500000000000000" pitchFamily="2" charset="0"/>
                <a:ea typeface="SimSun" panose="02010600030101010101" pitchFamily="2" charset="-122"/>
                <a:cs typeface="Times New Roman" panose="02020603050405020304" pitchFamily="18" charset="0"/>
              </a:rPr>
              <a:t>Como podemos ampliar e ganhar maior consciência sobre nossas emoções e sentimentos?</a:t>
            </a:r>
          </a:p>
          <a:p>
            <a:pPr marL="0" marR="0" lvl="0" indent="0" algn="l" defTabSz="457200" rtl="0" eaLnBrk="1" fontAlgn="auto" latinLnBrk="0" hangingPunct="1">
              <a:lnSpc>
                <a:spcPct val="117999"/>
              </a:lnSpc>
              <a:spcBef>
                <a:spcPts val="0"/>
              </a:spcBef>
              <a:spcAft>
                <a:spcPts val="0"/>
              </a:spcAft>
              <a:buClrTx/>
              <a:buSzTx/>
              <a:buFontTx/>
              <a:buNone/>
              <a:tabLst/>
              <a:defRPr/>
            </a:pPr>
            <a:r>
              <a:rPr lang="pt-BR" b="1"/>
              <a:t>Observação e Reflexão</a:t>
            </a:r>
            <a:r>
              <a:rPr lang="pt-BR"/>
              <a:t>: Reserve alguns minutos diariamente para observar e registrar suas emoções. Pergunte-se: "O que estou sentindo agora? O que despertou isso? Qual é a intensidade?" Experiências cotidianas podem evocar uma variedade de emoções; refletir sobre elas ajuda a criar um "banco de dados" emocional.</a:t>
            </a:r>
          </a:p>
          <a:p>
            <a:pPr marL="0" marR="0" lvl="0" indent="0" algn="l" defTabSz="457200" rtl="0" eaLnBrk="1" fontAlgn="auto" latinLnBrk="0" hangingPunct="1">
              <a:lnSpc>
                <a:spcPct val="117999"/>
              </a:lnSpc>
              <a:spcBef>
                <a:spcPts val="0"/>
              </a:spcBef>
              <a:spcAft>
                <a:spcPts val="0"/>
              </a:spcAft>
              <a:buClrTx/>
              <a:buSzTx/>
              <a:buFontTx/>
              <a:buNone/>
              <a:tabLst/>
              <a:defRPr/>
            </a:pPr>
            <a:r>
              <a:rPr lang="pt-BR" b="1"/>
              <a:t>Diferenças Sutis</a:t>
            </a:r>
            <a:r>
              <a:rPr lang="pt-BR"/>
              <a:t>: Pratique identificar diferenças entre emoções similares, como </a:t>
            </a:r>
            <a:r>
              <a:rPr lang="pt-BR" i="1"/>
              <a:t>tristeza</a:t>
            </a:r>
            <a:r>
              <a:rPr lang="pt-BR"/>
              <a:t> e </a:t>
            </a:r>
            <a:r>
              <a:rPr lang="pt-BR" i="1"/>
              <a:t>decepção</a:t>
            </a:r>
            <a:r>
              <a:rPr lang="pt-BR"/>
              <a:t>, ou </a:t>
            </a:r>
            <a:r>
              <a:rPr lang="pt-BR" i="1"/>
              <a:t>alegria</a:t>
            </a:r>
            <a:r>
              <a:rPr lang="pt-BR"/>
              <a:t> e </a:t>
            </a:r>
            <a:r>
              <a:rPr lang="pt-BR" i="1"/>
              <a:t>excitação</a:t>
            </a:r>
            <a:r>
              <a:rPr lang="pt-BR"/>
              <a:t>. Quanto mais você discrimina essas emoções, mais fácil fica de nomeá-las.</a:t>
            </a:r>
          </a:p>
          <a:p>
            <a:pPr marL="0" marR="0" lvl="0" indent="0" algn="l" defTabSz="457200" rtl="0" eaLnBrk="1" fontAlgn="auto" latinLnBrk="0" hangingPunct="1">
              <a:lnSpc>
                <a:spcPct val="117999"/>
              </a:lnSpc>
              <a:spcBef>
                <a:spcPts val="0"/>
              </a:spcBef>
              <a:spcAft>
                <a:spcPts val="0"/>
              </a:spcAft>
              <a:buClrTx/>
              <a:buSzTx/>
              <a:buFontTx/>
              <a:buNone/>
              <a:tabLst/>
              <a:defRPr/>
            </a:pPr>
            <a:r>
              <a:rPr lang="pt-BR" b="1"/>
              <a:t>Exploração por Meio da Arte</a:t>
            </a:r>
            <a:r>
              <a:rPr lang="pt-BR"/>
              <a:t>: A música, literatura, poesia e artes visuais podem oferecer novas maneiras de compreender e sentir emoções. Consumir ou criar arte abre novas percepções e expande o vocabulário emocional.</a:t>
            </a:r>
          </a:p>
          <a:p>
            <a:pPr marL="0" marR="0" lvl="0" indent="0" algn="l" defTabSz="457200" rtl="0" eaLnBrk="1" fontAlgn="auto" latinLnBrk="0" hangingPunct="1">
              <a:lnSpc>
                <a:spcPct val="117999"/>
              </a:lnSpc>
              <a:spcBef>
                <a:spcPts val="0"/>
              </a:spcBef>
              <a:spcAft>
                <a:spcPts val="0"/>
              </a:spcAft>
              <a:buClrTx/>
              <a:buSzTx/>
              <a:buFontTx/>
              <a:buNone/>
              <a:tabLst/>
              <a:defRPr/>
            </a:pPr>
            <a:r>
              <a:rPr lang="pt-BR" b="1" err="1"/>
              <a:t>Mindfulness</a:t>
            </a:r>
            <a:r>
              <a:rPr lang="pt-BR" b="1"/>
              <a:t> e Meditação</a:t>
            </a:r>
            <a:r>
              <a:rPr lang="pt-BR"/>
              <a:t>: Práticas de atenção plena ensinam a observar e reconhecer as emoções sem julgamento, o que facilita o reconhecimento de emoções tênues ou passageiras</a:t>
            </a:r>
          </a:p>
          <a:p>
            <a:pPr marL="0" marR="0" lvl="0" indent="0" algn="l" defTabSz="457200" rtl="0" eaLnBrk="1" fontAlgn="auto" latinLnBrk="0" hangingPunct="1">
              <a:lnSpc>
                <a:spcPct val="117999"/>
              </a:lnSpc>
              <a:spcBef>
                <a:spcPts val="0"/>
              </a:spcBef>
              <a:spcAft>
                <a:spcPts val="0"/>
              </a:spcAft>
              <a:buClrTx/>
              <a:buSzTx/>
              <a:buFontTx/>
              <a:buNone/>
              <a:tabLst/>
              <a:defRPr/>
            </a:pPr>
            <a:r>
              <a:rPr lang="pt-BR" b="1"/>
              <a:t>Exploração do Vocabulário Emocional</a:t>
            </a:r>
            <a:r>
              <a:rPr lang="pt-BR"/>
              <a:t>: Ler listas de emoções e refletir sobre cada termo pode abrir a percepção para sentimentos que talvez não sejam facilmente identificados. Por exemplo, a roda das emoções de Robert </a:t>
            </a:r>
            <a:r>
              <a:rPr lang="pt-BR" err="1"/>
              <a:t>Plutchik</a:t>
            </a:r>
            <a:r>
              <a:rPr lang="pt-BR"/>
              <a:t> ou o atlas das emoções de Paul </a:t>
            </a:r>
            <a:r>
              <a:rPr lang="pt-BR" err="1"/>
              <a:t>Ekman</a:t>
            </a:r>
            <a:r>
              <a:rPr lang="pt-BR"/>
              <a:t> são ferramentas excelentes que mostram nuances emocionais e ajudam a entender diferentes camadas dos sentimentos.</a:t>
            </a:r>
            <a:endParaRPr lang="pt-BR" sz="1200">
              <a:effectLst/>
              <a:latin typeface="Montserrat" panose="00000500000000000000" pitchFamily="2"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17999"/>
              </a:lnSpc>
              <a:spcBef>
                <a:spcPts val="0"/>
              </a:spcBef>
              <a:spcAft>
                <a:spcPts val="0"/>
              </a:spcAft>
              <a:buClrTx/>
              <a:buSzTx/>
              <a:buFontTx/>
              <a:buNone/>
              <a:tabLst/>
              <a:defRPr/>
            </a:pPr>
            <a:endParaRPr lang="pt-BR" sz="1200">
              <a:effectLst/>
              <a:latin typeface="Montserrat" panose="00000500000000000000" pitchFamily="2" charset="0"/>
              <a:ea typeface="SimSun" panose="02010600030101010101" pitchFamily="2" charset="-122"/>
              <a:cs typeface="Times New Roman" panose="02020603050405020304" pitchFamily="18" charset="0"/>
            </a:endParaRPr>
          </a:p>
        </p:txBody>
      </p:sp>
      <p:sp>
        <p:nvSpPr>
          <p:cNvPr id="4" name="Slide Number Placeholder 3">
            <a:extLst>
              <a:ext uri="{FF2B5EF4-FFF2-40B4-BE49-F238E27FC236}">
                <a16:creationId xmlns:a16="http://schemas.microsoft.com/office/drawing/2014/main" id="{E9AAFC47-3D3D-6E16-C9DF-1DE3CAD4E884}"/>
              </a:ext>
            </a:extLst>
          </p:cNvPr>
          <p:cNvSpPr>
            <a:spLocks noGrp="1"/>
          </p:cNvSpPr>
          <p:nvPr>
            <p:ph type="sldNum" sz="quarter" idx="5"/>
          </p:nvPr>
        </p:nvSpPr>
        <p:spPr/>
        <p:txBody>
          <a:bodyPr/>
          <a:lstStyle/>
          <a:p>
            <a:fld id="{CE682229-F339-8D4B-8266-E0FC65D0208C}" type="slidenum">
              <a:rPr lang="en-US" smtClean="0"/>
              <a:t>165</a:t>
            </a:fld>
            <a:endParaRPr lang="en-US"/>
          </a:p>
        </p:txBody>
      </p:sp>
    </p:spTree>
    <p:extLst>
      <p:ext uri="{BB962C8B-B14F-4D97-AF65-F5344CB8AC3E}">
        <p14:creationId xmlns:p14="http://schemas.microsoft.com/office/powerpoint/2010/main" val="38309606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04921-A17C-9018-EA9B-A9FE19CF0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7C68F-7AFA-2BB7-DEE1-2F3B3DD8A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A5F290-F630-8C6B-6EC9-03D5BB10E0C4}"/>
              </a:ext>
            </a:extLst>
          </p:cNvPr>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pt-BR" sz="1200" dirty="0">
                <a:effectLst/>
                <a:latin typeface="Montserrat" panose="00000500000000000000" pitchFamily="2" charset="0"/>
                <a:ea typeface="SimSun" panose="02010600030101010101" pitchFamily="2" charset="-122"/>
                <a:cs typeface="Times New Roman" panose="02020603050405020304" pitchFamily="18" charset="0"/>
              </a:rPr>
              <a:t>Como podemos ampliar e ganhar maior consciência sobre nossas emoções e sentimentos?</a:t>
            </a:r>
          </a:p>
          <a:p>
            <a:pPr marL="0" marR="0" lvl="0" indent="0" algn="l" defTabSz="457200" rtl="0" eaLnBrk="1" fontAlgn="auto" latinLnBrk="0" hangingPunct="1">
              <a:lnSpc>
                <a:spcPct val="117999"/>
              </a:lnSpc>
              <a:spcBef>
                <a:spcPts val="0"/>
              </a:spcBef>
              <a:spcAft>
                <a:spcPts val="0"/>
              </a:spcAft>
              <a:buClrTx/>
              <a:buSzTx/>
              <a:buFontTx/>
              <a:buNone/>
              <a:tabLst/>
              <a:defRPr/>
            </a:pPr>
            <a:r>
              <a:rPr lang="pt-BR" sz="1200" dirty="0">
                <a:effectLst/>
                <a:latin typeface="Montserrat" panose="00000500000000000000" pitchFamily="2" charset="0"/>
                <a:ea typeface="SimSun" panose="02010600030101010101" pitchFamily="2" charset="-122"/>
                <a:cs typeface="Times New Roman" panose="02020603050405020304" pitchFamily="18" charset="0"/>
              </a:rPr>
              <a:t>https://atlasofemotions.org/</a:t>
            </a:r>
          </a:p>
          <a:p>
            <a:pPr marL="0" marR="0" lvl="0" indent="0" algn="l" defTabSz="457200" rtl="0" eaLnBrk="1" fontAlgn="auto" latinLnBrk="0" hangingPunct="1">
              <a:lnSpc>
                <a:spcPct val="117999"/>
              </a:lnSpc>
              <a:spcBef>
                <a:spcPts val="0"/>
              </a:spcBef>
              <a:spcAft>
                <a:spcPts val="0"/>
              </a:spcAft>
              <a:buClrTx/>
              <a:buSzTx/>
              <a:buFontTx/>
              <a:buNone/>
              <a:tabLst/>
              <a:defRPr/>
            </a:pPr>
            <a:endParaRPr lang="pt-BR" sz="1200" dirty="0">
              <a:effectLst/>
              <a:latin typeface="Montserrat" panose="00000500000000000000" pitchFamily="2"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17999"/>
              </a:lnSpc>
              <a:spcBef>
                <a:spcPts val="0"/>
              </a:spcBef>
              <a:spcAft>
                <a:spcPts val="0"/>
              </a:spcAft>
              <a:buClrTx/>
              <a:buSzTx/>
              <a:buFontTx/>
              <a:buNone/>
              <a:tabLst/>
              <a:defRPr/>
            </a:pPr>
            <a:endParaRPr lang="pt-BR" sz="1200" dirty="0">
              <a:effectLst/>
              <a:latin typeface="Montserrat" panose="00000500000000000000" pitchFamily="2" charset="0"/>
              <a:ea typeface="SimSun" panose="02010600030101010101" pitchFamily="2" charset="-122"/>
              <a:cs typeface="Times New Roman" panose="02020603050405020304" pitchFamily="18" charset="0"/>
            </a:endParaRPr>
          </a:p>
        </p:txBody>
      </p:sp>
      <p:sp>
        <p:nvSpPr>
          <p:cNvPr id="4" name="Slide Number Placeholder 3">
            <a:extLst>
              <a:ext uri="{FF2B5EF4-FFF2-40B4-BE49-F238E27FC236}">
                <a16:creationId xmlns:a16="http://schemas.microsoft.com/office/drawing/2014/main" id="{690E7D77-4C47-6AF3-6C19-77D49FD1F1C7}"/>
              </a:ext>
            </a:extLst>
          </p:cNvPr>
          <p:cNvSpPr>
            <a:spLocks noGrp="1"/>
          </p:cNvSpPr>
          <p:nvPr>
            <p:ph type="sldNum" sz="quarter" idx="5"/>
          </p:nvPr>
        </p:nvSpPr>
        <p:spPr/>
        <p:txBody>
          <a:bodyPr/>
          <a:lstStyle/>
          <a:p>
            <a:fld id="{CE682229-F339-8D4B-8266-E0FC65D0208C}" type="slidenum">
              <a:rPr lang="en-US" smtClean="0"/>
              <a:t>166</a:t>
            </a:fld>
            <a:endParaRPr lang="en-US"/>
          </a:p>
        </p:txBody>
      </p:sp>
    </p:spTree>
    <p:extLst>
      <p:ext uri="{BB962C8B-B14F-4D97-AF65-F5344CB8AC3E}">
        <p14:creationId xmlns:p14="http://schemas.microsoft.com/office/powerpoint/2010/main" val="22783026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682229-F339-8D4B-8266-E0FC65D0208C}" type="slidenum">
              <a:rPr lang="en-US" smtClean="0"/>
              <a:t>167</a:t>
            </a:fld>
            <a:endParaRPr lang="en-US"/>
          </a:p>
        </p:txBody>
      </p:sp>
    </p:spTree>
    <p:extLst>
      <p:ext uri="{BB962C8B-B14F-4D97-AF65-F5344CB8AC3E}">
        <p14:creationId xmlns:p14="http://schemas.microsoft.com/office/powerpoint/2010/main" val="32086118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normAutofit fontScale="70000" lnSpcReduction="20000"/>
          </a:bodyPr>
          <a:lstStyle/>
          <a:p>
            <a:r>
              <a:rPr lang="pt-PT" sz="2800"/>
              <a:t>Por que agimos emocionalmente? O primeiro ponto importante na gestão das emoções é tomar consciência do gatilho. Um gatilho pode ser qualquer coisa, desde um certo tom de voz (por exemplo, uma memória de infância de uma mulher gritando em um determinado tom) que causará uma reação emocional profunda. O mesmo gatilho também pode ter significados diferentes para pessoas diferentes. Primeiro faça uma introspecção e depois encurte o período refratário ao longo de um período de tempo. Problemas profundamente enraizados levam tempo. É por isso que é mais fácil se desapegar em situações profissionais do que em situações pessoais.</a:t>
            </a:r>
            <a:endParaRPr lang="pt-BR" sz="1800">
              <a:effectLst/>
              <a:latin typeface="Montserrat" panose="00000500000000000000" pitchFamily="2" charset="0"/>
              <a:ea typeface="SimSun" panose="02010600030101010101" pitchFamily="2" charset="-122"/>
              <a:cs typeface="Times New Roman" panose="02020603050405020304" pitchFamily="18" charset="0"/>
            </a:endParaRPr>
          </a:p>
        </p:txBody>
      </p:sp>
      <p:sp>
        <p:nvSpPr>
          <p:cNvPr id="4" name="Espaço Reservado para Número de Slide 3"/>
          <p:cNvSpPr>
            <a:spLocks noGrp="1"/>
          </p:cNvSpPr>
          <p:nvPr>
            <p:ph type="sldNum" sz="quarter" idx="5"/>
          </p:nvPr>
        </p:nvSpPr>
        <p:spPr/>
        <p:txBody>
          <a:bodyPr/>
          <a:lstStyle/>
          <a:p>
            <a:fld id="{CE682229-F339-8D4B-8266-E0FC65D0208C}" type="slidenum">
              <a:rPr lang="en-US" smtClean="0"/>
              <a:t>168</a:t>
            </a:fld>
            <a:endParaRPr lang="en-US"/>
          </a:p>
        </p:txBody>
      </p:sp>
    </p:spTree>
    <p:extLst>
      <p:ext uri="{BB962C8B-B14F-4D97-AF65-F5344CB8AC3E}">
        <p14:creationId xmlns:p14="http://schemas.microsoft.com/office/powerpoint/2010/main" val="15179782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2800"/>
              <a:t>A menos que assumamos a responsabilidade por nossas emoções, não seremos capazes de encontrar soluções para elas ou implantar as soluções se as encontrarmos.</a:t>
            </a:r>
            <a:endParaRPr lang="en-US"/>
          </a:p>
        </p:txBody>
      </p:sp>
      <p:sp>
        <p:nvSpPr>
          <p:cNvPr id="4" name="Slide Number Placeholder 3"/>
          <p:cNvSpPr>
            <a:spLocks noGrp="1"/>
          </p:cNvSpPr>
          <p:nvPr>
            <p:ph type="sldNum" sz="quarter" idx="5"/>
          </p:nvPr>
        </p:nvSpPr>
        <p:spPr/>
        <p:txBody>
          <a:bodyPr/>
          <a:lstStyle/>
          <a:p>
            <a:fld id="{CE682229-F339-8D4B-8266-E0FC65D0208C}" type="slidenum">
              <a:rPr lang="en-US" smtClean="0"/>
              <a:t>169</a:t>
            </a:fld>
            <a:endParaRPr lang="en-US"/>
          </a:p>
        </p:txBody>
      </p:sp>
    </p:spTree>
    <p:extLst>
      <p:ext uri="{BB962C8B-B14F-4D97-AF65-F5344CB8AC3E}">
        <p14:creationId xmlns:p14="http://schemas.microsoft.com/office/powerpoint/2010/main" val="15002720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ço Reservado para Imagem de Slide 1"/>
          <p:cNvSpPr>
            <a:spLocks noGrp="1" noRot="1" noChangeAspect="1" noTextEdit="1"/>
          </p:cNvSpPr>
          <p:nvPr>
            <p:ph type="sldImg"/>
          </p:nvPr>
        </p:nvSpPr>
        <p:spPr>
          <a:xfrm>
            <a:off x="381000" y="685800"/>
            <a:ext cx="6096000" cy="3429000"/>
          </a:xfrm>
          <a:ln/>
        </p:spPr>
      </p:sp>
      <p:sp>
        <p:nvSpPr>
          <p:cNvPr id="76803" name="Espaço Reservado para Anotações 2"/>
          <p:cNvSpPr>
            <a:spLocks noGrp="1"/>
          </p:cNvSpPr>
          <p:nvPr>
            <p:ph type="body" idx="1"/>
          </p:nvPr>
        </p:nvSpPr>
        <p:spPr>
          <a:noFill/>
          <a:ln/>
        </p:spPr>
        <p:txBody>
          <a:bodyPr/>
          <a:lstStyle/>
          <a:p>
            <a:pPr eaLnBrk="1" hangingPunct="1"/>
            <a:endParaRPr lang="pt-BR"/>
          </a:p>
        </p:txBody>
      </p:sp>
      <p:sp>
        <p:nvSpPr>
          <p:cNvPr id="76804" name="Espaço Reservado para Número de Slide 3"/>
          <p:cNvSpPr>
            <a:spLocks noGrp="1"/>
          </p:cNvSpPr>
          <p:nvPr>
            <p:ph type="sldNum" sz="quarter" idx="5"/>
          </p:nvPr>
        </p:nvSpPr>
        <p:spPr>
          <a:noFill/>
        </p:spPr>
        <p:txBody>
          <a:bodyPr/>
          <a:lstStyle/>
          <a:p>
            <a:fld id="{65DE4996-E6BF-4CEC-8E44-0AD334A73B0B}" type="slidenum">
              <a:rPr lang="pt-BR" smtClean="0"/>
              <a:pPr/>
              <a:t>170</a:t>
            </a:fld>
            <a:endParaRPr lang="pt-BR"/>
          </a:p>
        </p:txBody>
      </p:sp>
    </p:spTree>
    <p:extLst>
      <p:ext uri="{BB962C8B-B14F-4D97-AF65-F5344CB8AC3E}">
        <p14:creationId xmlns:p14="http://schemas.microsoft.com/office/powerpoint/2010/main" val="120785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172</a:t>
            </a:fld>
            <a:endParaRPr lang="pt-BR" altLang="pt-BR"/>
          </a:p>
        </p:txBody>
      </p:sp>
    </p:spTree>
    <p:extLst>
      <p:ext uri="{BB962C8B-B14F-4D97-AF65-F5344CB8AC3E}">
        <p14:creationId xmlns:p14="http://schemas.microsoft.com/office/powerpoint/2010/main" val="36870574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6CEBC73B-1D0F-4CD2-AAF6-FACCFA40F5B5}" type="slidenum">
              <a:rPr lang="pt-BR" sz="1200" smtClean="0"/>
              <a:pPr eaLnBrk="1" hangingPunct="1"/>
              <a:t>173</a:t>
            </a:fld>
            <a:endParaRPr lang="pt-BR" sz="1200"/>
          </a:p>
        </p:txBody>
      </p:sp>
      <p:sp>
        <p:nvSpPr>
          <p:cNvPr id="154627" name="Rectangle 2"/>
          <p:cNvSpPr>
            <a:spLocks noGrp="1" noRot="1" noChangeAspect="1" noChangeArrowheads="1" noTextEdit="1"/>
          </p:cNvSpPr>
          <p:nvPr>
            <p:ph type="sldImg"/>
          </p:nvPr>
        </p:nvSpPr>
        <p:spPr>
          <a:xfrm>
            <a:off x="92075" y="744538"/>
            <a:ext cx="6615113" cy="3722687"/>
          </a:xfrm>
          <a:ln/>
        </p:spPr>
      </p:sp>
      <p:sp>
        <p:nvSpPr>
          <p:cNvPr id="154628"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343904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200" b="0" i="0" u="none" strike="noStrike" cap="none" dirty="0">
                <a:solidFill>
                  <a:schemeClr val="dk1"/>
                </a:solidFill>
                <a:latin typeface="Calibri"/>
                <a:ea typeface="Calibri"/>
                <a:cs typeface="Calibri"/>
                <a:sym typeface="Calibri"/>
              </a:rPr>
              <a:t>O estilo de liderança é uma característica da personalidade da pessoa?</a:t>
            </a:r>
          </a:p>
          <a:p>
            <a:pPr marL="0" marR="0" lvl="0" indent="0" algn="l" rtl="0">
              <a:spcBef>
                <a:spcPts val="0"/>
              </a:spcBef>
              <a:buSzPct val="25000"/>
              <a:buNone/>
            </a:pPr>
            <a:r>
              <a:rPr lang="pt-BR" sz="1200" b="0" i="0" u="none" strike="noStrike" cap="none" dirty="0">
                <a:solidFill>
                  <a:schemeClr val="dk1"/>
                </a:solidFill>
                <a:latin typeface="Calibri"/>
                <a:ea typeface="Calibri"/>
                <a:cs typeface="Calibri"/>
                <a:sym typeface="Calibri"/>
              </a:rPr>
              <a:t>Ele pode ser mudado?</a:t>
            </a:r>
          </a:p>
          <a:p>
            <a:pPr marL="0" marR="0" lvl="0" indent="0" algn="l" rtl="0">
              <a:spcBef>
                <a:spcPts val="0"/>
              </a:spcBef>
              <a:buSzPct val="25000"/>
              <a:buNone/>
            </a:pPr>
            <a:r>
              <a:rPr lang="pt-BR" sz="1200" b="0" i="0" u="none" strike="noStrike" cap="none" dirty="0">
                <a:solidFill>
                  <a:schemeClr val="dk1"/>
                </a:solidFill>
                <a:latin typeface="Calibri"/>
                <a:ea typeface="Calibri"/>
                <a:cs typeface="Calibri"/>
                <a:sym typeface="Calibri"/>
              </a:rPr>
              <a:t>Existe um estilo melhor do que o outro? Qual o melhor?</a:t>
            </a:r>
            <a:endParaRPr sz="1200" b="0" i="0" u="none" strike="noStrike" cap="none" dirty="0">
              <a:solidFill>
                <a:schemeClr val="dk1"/>
              </a:solidFill>
              <a:latin typeface="Calibri"/>
              <a:ea typeface="Calibri"/>
              <a:cs typeface="Calibri"/>
              <a:sym typeface="Calibri"/>
            </a:endParaRPr>
          </a:p>
        </p:txBody>
      </p:sp>
      <p:sp>
        <p:nvSpPr>
          <p:cNvPr id="113" name="Shape 1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b="0" i="0" u="none" strike="noStrike" cap="none">
                <a:solidFill>
                  <a:schemeClr val="dk1"/>
                </a:solidFill>
                <a:latin typeface="Arial"/>
                <a:ea typeface="Arial"/>
                <a:cs typeface="Arial"/>
                <a:sym typeface="Arial"/>
              </a:rPr>
              <a:t>14</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892511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174</a:t>
            </a:fld>
            <a:endParaRPr lang="pt-BR" altLang="pt-BR"/>
          </a:p>
        </p:txBody>
      </p:sp>
    </p:spTree>
    <p:extLst>
      <p:ext uri="{BB962C8B-B14F-4D97-AF65-F5344CB8AC3E}">
        <p14:creationId xmlns:p14="http://schemas.microsoft.com/office/powerpoint/2010/main" val="466522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78D60-169D-E3A7-F11B-11E2A602B1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7FDD9-450E-3073-2357-9336A8270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645661-5E76-0914-4DB4-701FE4369E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559E56-2D02-F1C1-CB04-0F2D62B0B3B6}"/>
              </a:ext>
            </a:extLst>
          </p:cNvPr>
          <p:cNvSpPr>
            <a:spLocks noGrp="1"/>
          </p:cNvSpPr>
          <p:nvPr>
            <p:ph type="sldNum" sz="quarter" idx="5"/>
          </p:nvPr>
        </p:nvSpPr>
        <p:spPr/>
        <p:txBody>
          <a:bodyPr/>
          <a:lstStyle/>
          <a:p>
            <a:fld id="{7EFDEDB5-B3E7-4512-939B-08C06313E8FA}" type="slidenum">
              <a:rPr lang="en-US" smtClean="0"/>
              <a:t>16</a:t>
            </a:fld>
            <a:endParaRPr lang="en-US"/>
          </a:p>
        </p:txBody>
      </p:sp>
    </p:spTree>
    <p:extLst>
      <p:ext uri="{BB962C8B-B14F-4D97-AF65-F5344CB8AC3E}">
        <p14:creationId xmlns:p14="http://schemas.microsoft.com/office/powerpoint/2010/main" val="634215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ea typeface="Calibri"/>
              <a:cs typeface="Calibri"/>
              <a:sym typeface="Calibri"/>
            </a:endParaRPr>
          </a:p>
        </p:txBody>
      </p:sp>
      <p:sp>
        <p:nvSpPr>
          <p:cNvPr id="113" name="Shape 1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pt-BR"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17</a:t>
            </a:fld>
            <a:endParaRPr kumimoji="0" lang="pt-BR"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9534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FD4E35B5-2A7A-C778-58DF-0A2F17DE75FE}"/>
            </a:ext>
          </a:extLst>
        </p:cNvPr>
        <p:cNvGrpSpPr/>
        <p:nvPr/>
      </p:nvGrpSpPr>
      <p:grpSpPr>
        <a:xfrm>
          <a:off x="0" y="0"/>
          <a:ext cx="0" cy="0"/>
          <a:chOff x="0" y="0"/>
          <a:chExt cx="0" cy="0"/>
        </a:xfrm>
      </p:grpSpPr>
      <p:sp>
        <p:nvSpPr>
          <p:cNvPr id="111" name="Shape 111">
            <a:extLst>
              <a:ext uri="{FF2B5EF4-FFF2-40B4-BE49-F238E27FC236}">
                <a16:creationId xmlns:a16="http://schemas.microsoft.com/office/drawing/2014/main" id="{3298C25E-DC5A-876D-5975-4091790D244C}"/>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a:extLst>
              <a:ext uri="{FF2B5EF4-FFF2-40B4-BE49-F238E27FC236}">
                <a16:creationId xmlns:a16="http://schemas.microsoft.com/office/drawing/2014/main" id="{5D4ADEDF-1130-501B-05D2-1B95D97062D9}"/>
              </a:ext>
            </a:extLst>
          </p:cNvPr>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ea typeface="Calibri"/>
              <a:cs typeface="Calibri"/>
              <a:sym typeface="Calibri"/>
            </a:endParaRPr>
          </a:p>
        </p:txBody>
      </p:sp>
      <p:sp>
        <p:nvSpPr>
          <p:cNvPr id="113" name="Shape 113">
            <a:extLst>
              <a:ext uri="{FF2B5EF4-FFF2-40B4-BE49-F238E27FC236}">
                <a16:creationId xmlns:a16="http://schemas.microsoft.com/office/drawing/2014/main" id="{0F3059A3-82B5-76BD-3EC0-2ACFC6B05432}"/>
              </a:ext>
            </a:extLst>
          </p:cNvPr>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pt-BR"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18</a:t>
            </a:fld>
            <a:endParaRPr kumimoji="0" lang="pt-BR"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807691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9BFE2BCF-56E7-03B9-9FC3-299BE176E537}"/>
            </a:ext>
          </a:extLst>
        </p:cNvPr>
        <p:cNvGrpSpPr/>
        <p:nvPr/>
      </p:nvGrpSpPr>
      <p:grpSpPr>
        <a:xfrm>
          <a:off x="0" y="0"/>
          <a:ext cx="0" cy="0"/>
          <a:chOff x="0" y="0"/>
          <a:chExt cx="0" cy="0"/>
        </a:xfrm>
      </p:grpSpPr>
      <p:sp>
        <p:nvSpPr>
          <p:cNvPr id="111" name="Shape 111">
            <a:extLst>
              <a:ext uri="{FF2B5EF4-FFF2-40B4-BE49-F238E27FC236}">
                <a16:creationId xmlns:a16="http://schemas.microsoft.com/office/drawing/2014/main" id="{53267427-FD84-193C-E1FB-22559A24C085}"/>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a:extLst>
              <a:ext uri="{FF2B5EF4-FFF2-40B4-BE49-F238E27FC236}">
                <a16:creationId xmlns:a16="http://schemas.microsoft.com/office/drawing/2014/main" id="{9580A466-0E84-0EBB-6A1F-D94B6CA8EA0A}"/>
              </a:ext>
            </a:extLst>
          </p:cNvPr>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ea typeface="Calibri"/>
              <a:cs typeface="Calibri"/>
              <a:sym typeface="Calibri"/>
            </a:endParaRPr>
          </a:p>
        </p:txBody>
      </p:sp>
      <p:sp>
        <p:nvSpPr>
          <p:cNvPr id="113" name="Shape 113">
            <a:extLst>
              <a:ext uri="{FF2B5EF4-FFF2-40B4-BE49-F238E27FC236}">
                <a16:creationId xmlns:a16="http://schemas.microsoft.com/office/drawing/2014/main" id="{68BF67DA-C043-3250-591B-A44FD45BFB57}"/>
              </a:ext>
            </a:extLst>
          </p:cNvPr>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pt-BR"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19</a:t>
            </a:fld>
            <a:endParaRPr kumimoji="0" lang="pt-BR"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292390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1FB2A016-5EF2-D43E-94B9-DDE6FA18AA59}"/>
            </a:ext>
          </a:extLst>
        </p:cNvPr>
        <p:cNvGrpSpPr/>
        <p:nvPr/>
      </p:nvGrpSpPr>
      <p:grpSpPr>
        <a:xfrm>
          <a:off x="0" y="0"/>
          <a:ext cx="0" cy="0"/>
          <a:chOff x="0" y="0"/>
          <a:chExt cx="0" cy="0"/>
        </a:xfrm>
      </p:grpSpPr>
      <p:sp>
        <p:nvSpPr>
          <p:cNvPr id="111" name="Shape 111">
            <a:extLst>
              <a:ext uri="{FF2B5EF4-FFF2-40B4-BE49-F238E27FC236}">
                <a16:creationId xmlns:a16="http://schemas.microsoft.com/office/drawing/2014/main" id="{74CEB1A5-1452-DEA7-042F-4C9E839C3AA6}"/>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a:extLst>
              <a:ext uri="{FF2B5EF4-FFF2-40B4-BE49-F238E27FC236}">
                <a16:creationId xmlns:a16="http://schemas.microsoft.com/office/drawing/2014/main" id="{AA81118B-C266-1410-E934-202A7D762132}"/>
              </a:ext>
            </a:extLst>
          </p:cNvPr>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ea typeface="Calibri"/>
              <a:cs typeface="Calibri"/>
              <a:sym typeface="Calibri"/>
            </a:endParaRPr>
          </a:p>
        </p:txBody>
      </p:sp>
      <p:sp>
        <p:nvSpPr>
          <p:cNvPr id="113" name="Shape 113">
            <a:extLst>
              <a:ext uri="{FF2B5EF4-FFF2-40B4-BE49-F238E27FC236}">
                <a16:creationId xmlns:a16="http://schemas.microsoft.com/office/drawing/2014/main" id="{73E8885B-CAAA-4F00-D77E-966618DE8393}"/>
              </a:ext>
            </a:extLst>
          </p:cNvPr>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pt-BR"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20</a:t>
            </a:fld>
            <a:endParaRPr kumimoji="0" lang="pt-BR"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05850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AC094A0-DBFF-4992-80E8-A859C9DC321E}" type="slidenum">
              <a:rPr lang="pt-BR" altLang="pt-BR" smtClean="0"/>
              <a:pPr/>
              <a:t>2</a:t>
            </a:fld>
            <a:endParaRPr lang="pt-BR" altLang="pt-BR"/>
          </a:p>
        </p:txBody>
      </p:sp>
    </p:spTree>
    <p:extLst>
      <p:ext uri="{BB962C8B-B14F-4D97-AF65-F5344CB8AC3E}">
        <p14:creationId xmlns:p14="http://schemas.microsoft.com/office/powerpoint/2010/main" val="2342320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BFCD79B6-E8E7-191D-519F-429BCDA7967C}"/>
            </a:ext>
          </a:extLst>
        </p:cNvPr>
        <p:cNvGrpSpPr/>
        <p:nvPr/>
      </p:nvGrpSpPr>
      <p:grpSpPr>
        <a:xfrm>
          <a:off x="0" y="0"/>
          <a:ext cx="0" cy="0"/>
          <a:chOff x="0" y="0"/>
          <a:chExt cx="0" cy="0"/>
        </a:xfrm>
      </p:grpSpPr>
      <p:sp>
        <p:nvSpPr>
          <p:cNvPr id="111" name="Shape 111">
            <a:extLst>
              <a:ext uri="{FF2B5EF4-FFF2-40B4-BE49-F238E27FC236}">
                <a16:creationId xmlns:a16="http://schemas.microsoft.com/office/drawing/2014/main" id="{4F573A74-EEF2-7CE3-41C8-D890121AF3DC}"/>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a:extLst>
              <a:ext uri="{FF2B5EF4-FFF2-40B4-BE49-F238E27FC236}">
                <a16:creationId xmlns:a16="http://schemas.microsoft.com/office/drawing/2014/main" id="{A5D51668-7F17-B677-F5D9-368D6505F414}"/>
              </a:ext>
            </a:extLst>
          </p:cNvPr>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ea typeface="Calibri"/>
              <a:cs typeface="Calibri"/>
              <a:sym typeface="Calibri"/>
            </a:endParaRPr>
          </a:p>
        </p:txBody>
      </p:sp>
      <p:sp>
        <p:nvSpPr>
          <p:cNvPr id="113" name="Shape 113">
            <a:extLst>
              <a:ext uri="{FF2B5EF4-FFF2-40B4-BE49-F238E27FC236}">
                <a16:creationId xmlns:a16="http://schemas.microsoft.com/office/drawing/2014/main" id="{35ECCDC6-646C-D05F-F308-883D7B125C4E}"/>
              </a:ext>
            </a:extLst>
          </p:cNvPr>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pt-BR"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pt-BR"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492377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70255C45-02AC-E352-6711-1BB6226B47B9}"/>
            </a:ext>
          </a:extLst>
        </p:cNvPr>
        <p:cNvGrpSpPr/>
        <p:nvPr/>
      </p:nvGrpSpPr>
      <p:grpSpPr>
        <a:xfrm>
          <a:off x="0" y="0"/>
          <a:ext cx="0" cy="0"/>
          <a:chOff x="0" y="0"/>
          <a:chExt cx="0" cy="0"/>
        </a:xfrm>
      </p:grpSpPr>
      <p:sp>
        <p:nvSpPr>
          <p:cNvPr id="111" name="Shape 111">
            <a:extLst>
              <a:ext uri="{FF2B5EF4-FFF2-40B4-BE49-F238E27FC236}">
                <a16:creationId xmlns:a16="http://schemas.microsoft.com/office/drawing/2014/main" id="{417667F0-C27E-AB8E-ADC0-654823C33C18}"/>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a:extLst>
              <a:ext uri="{FF2B5EF4-FFF2-40B4-BE49-F238E27FC236}">
                <a16:creationId xmlns:a16="http://schemas.microsoft.com/office/drawing/2014/main" id="{54E0B353-C7E8-D8DC-9A8D-DA3079AF3A02}"/>
              </a:ext>
            </a:extLst>
          </p:cNvPr>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ea typeface="Calibri"/>
              <a:cs typeface="Calibri"/>
              <a:sym typeface="Calibri"/>
            </a:endParaRPr>
          </a:p>
        </p:txBody>
      </p:sp>
      <p:sp>
        <p:nvSpPr>
          <p:cNvPr id="113" name="Shape 113">
            <a:extLst>
              <a:ext uri="{FF2B5EF4-FFF2-40B4-BE49-F238E27FC236}">
                <a16:creationId xmlns:a16="http://schemas.microsoft.com/office/drawing/2014/main" id="{32ED011C-9861-667E-A578-3AF356A3A998}"/>
              </a:ext>
            </a:extLst>
          </p:cNvPr>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pt-BR" sz="1200"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pt-BR" sz="1200"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883065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13" name="Shape 1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b="0" i="0" u="none" strike="noStrike" cap="none">
                <a:solidFill>
                  <a:schemeClr val="dk1"/>
                </a:solidFill>
                <a:latin typeface="Arial"/>
                <a:ea typeface="Arial"/>
                <a:cs typeface="Arial"/>
                <a:sym typeface="Arial"/>
              </a:rPr>
              <a:t>23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28066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13" name="Shape 1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b="0" i="0" u="none" strike="noStrike" cap="none">
                <a:solidFill>
                  <a:schemeClr val="dk1"/>
                </a:solidFill>
                <a:latin typeface="Arial"/>
                <a:ea typeface="Arial"/>
                <a:cs typeface="Arial"/>
                <a:sym typeface="Arial"/>
              </a:rPr>
              <a:t>24</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0296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33157-2DBB-4FF6-8709-880CE4BEA2C4}" type="slidenum">
              <a:rPr lang="en-US"/>
              <a:pPr/>
              <a:t>25</a:t>
            </a:fld>
            <a:endParaRPr lang="en-US"/>
          </a:p>
        </p:txBody>
      </p:sp>
      <p:sp>
        <p:nvSpPr>
          <p:cNvPr id="189442" name="Rectangle 2"/>
          <p:cNvSpPr>
            <a:spLocks noGrp="1" noRot="1" noChangeAspect="1" noChangeArrowheads="1" noTextEdit="1"/>
          </p:cNvSpPr>
          <p:nvPr>
            <p:ph type="sldImg"/>
          </p:nvPr>
        </p:nvSpPr>
        <p:spPr>
          <a:xfrm>
            <a:off x="104775" y="752475"/>
            <a:ext cx="6588125" cy="3706813"/>
          </a:xfrm>
          <a:ln w="12700" cap="flat"/>
        </p:spPr>
      </p:sp>
      <p:sp>
        <p:nvSpPr>
          <p:cNvPr id="189443" name="Rectangle 3"/>
          <p:cNvSpPr>
            <a:spLocks noGrp="1" noChangeArrowheads="1"/>
          </p:cNvSpPr>
          <p:nvPr>
            <p:ph type="body" idx="1"/>
          </p:nvPr>
        </p:nvSpPr>
        <p:spPr>
          <a:xfrm>
            <a:off x="678588" y="4713841"/>
            <a:ext cx="5439026" cy="4466003"/>
          </a:xfrm>
          <a:ln/>
          <a:extLst>
            <a:ext uri="{91240B29-F687-4F45-9708-019B960494DF}">
              <a14:hiddenLine xmlns:a14="http://schemas.microsoft.com/office/drawing/2010/main" w="12700">
                <a:solidFill>
                  <a:schemeClr val="tx1"/>
                </a:solidFill>
                <a:miter lim="800000"/>
                <a:headEnd/>
                <a:tailEnd/>
              </a14:hiddenLine>
            </a:ext>
          </a:extLst>
        </p:spPr>
        <p:txBody>
          <a:bodyPr lIns="95655" tIns="46988" rIns="95655" bIns="46988"/>
          <a:lstStyle/>
          <a:p>
            <a:endParaRPr lang="pt-BR"/>
          </a:p>
        </p:txBody>
      </p:sp>
    </p:spTree>
    <p:extLst>
      <p:ext uri="{BB962C8B-B14F-4D97-AF65-F5344CB8AC3E}">
        <p14:creationId xmlns:p14="http://schemas.microsoft.com/office/powerpoint/2010/main" val="216804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13" name="Shape 1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b="0" i="0" u="none" strike="noStrike" cap="none">
                <a:solidFill>
                  <a:schemeClr val="dk1"/>
                </a:solidFill>
                <a:latin typeface="Arial"/>
                <a:ea typeface="Arial"/>
                <a:cs typeface="Arial"/>
                <a:sym typeface="Arial"/>
              </a:rPr>
              <a:t>26</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7570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200" b="0" i="0" u="none" strike="noStrike" cap="none" dirty="0">
                <a:solidFill>
                  <a:schemeClr val="dk1"/>
                </a:solidFill>
                <a:latin typeface="Calibri"/>
                <a:ea typeface="Calibri"/>
                <a:cs typeface="Calibri"/>
                <a:sym typeface="Calibri"/>
              </a:rPr>
              <a:t>O estilo de liderança é uma característica da personalidade da pessoa?</a:t>
            </a:r>
          </a:p>
          <a:p>
            <a:pPr marL="0" marR="0" lvl="0" indent="0" algn="l" rtl="0">
              <a:spcBef>
                <a:spcPts val="0"/>
              </a:spcBef>
              <a:buSzPct val="25000"/>
              <a:buNone/>
            </a:pPr>
            <a:r>
              <a:rPr lang="pt-BR" sz="1200" b="0" i="0" u="none" strike="noStrike" cap="none" dirty="0">
                <a:solidFill>
                  <a:schemeClr val="dk1"/>
                </a:solidFill>
                <a:latin typeface="Calibri"/>
                <a:ea typeface="Calibri"/>
                <a:cs typeface="Calibri"/>
                <a:sym typeface="Calibri"/>
              </a:rPr>
              <a:t>Ele pode ser mudado?</a:t>
            </a:r>
          </a:p>
          <a:p>
            <a:pPr marL="0" marR="0" lvl="0" indent="0" algn="l" rtl="0">
              <a:spcBef>
                <a:spcPts val="0"/>
              </a:spcBef>
              <a:buSzPct val="25000"/>
              <a:buNone/>
            </a:pPr>
            <a:r>
              <a:rPr lang="pt-BR" sz="1200" b="0" i="0" u="none" strike="noStrike" cap="none" dirty="0">
                <a:solidFill>
                  <a:schemeClr val="dk1"/>
                </a:solidFill>
                <a:latin typeface="Calibri"/>
                <a:ea typeface="Calibri"/>
                <a:cs typeface="Calibri"/>
                <a:sym typeface="Calibri"/>
              </a:rPr>
              <a:t>Existe um estilo melhor do que o outro? Qual o melhor?</a:t>
            </a:r>
            <a:endParaRPr sz="1200" b="0" i="0" u="none" strike="noStrike" cap="none" dirty="0">
              <a:solidFill>
                <a:schemeClr val="dk1"/>
              </a:solidFill>
              <a:latin typeface="Calibri"/>
              <a:ea typeface="Calibri"/>
              <a:cs typeface="Calibri"/>
              <a:sym typeface="Calibri"/>
            </a:endParaRPr>
          </a:p>
        </p:txBody>
      </p:sp>
      <p:sp>
        <p:nvSpPr>
          <p:cNvPr id="113" name="Shape 1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b="0" i="0" u="none" strike="noStrike" cap="none">
                <a:solidFill>
                  <a:schemeClr val="dk1"/>
                </a:solidFill>
                <a:latin typeface="Arial"/>
                <a:ea typeface="Arial"/>
                <a:cs typeface="Arial"/>
                <a:sym typeface="Arial"/>
              </a:rPr>
              <a:t>27</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83106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13" name="Shape 1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b="0" i="0" u="none" strike="noStrike" cap="none">
                <a:solidFill>
                  <a:schemeClr val="dk1"/>
                </a:solidFill>
                <a:latin typeface="Arial"/>
                <a:ea typeface="Arial"/>
                <a:cs typeface="Arial"/>
                <a:sym typeface="Arial"/>
              </a:rPr>
              <a:t>28</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1898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5C9807-1C48-4379-A0A5-E97B8D0FF01C}" type="slidenum">
              <a:rPr lang="en-US"/>
              <a:pPr/>
              <a:t>29</a:t>
            </a:fld>
            <a:endParaRPr lang="en-US"/>
          </a:p>
        </p:txBody>
      </p:sp>
      <p:sp>
        <p:nvSpPr>
          <p:cNvPr id="192514" name="Rectangle 2"/>
          <p:cNvSpPr>
            <a:spLocks noGrp="1" noRot="1" noChangeAspect="1" noChangeArrowheads="1" noTextEdit="1"/>
          </p:cNvSpPr>
          <p:nvPr>
            <p:ph type="sldImg"/>
          </p:nvPr>
        </p:nvSpPr>
        <p:spPr>
          <a:xfrm>
            <a:off x="90488" y="744538"/>
            <a:ext cx="6616700" cy="3722687"/>
          </a:xfrm>
          <a:ln/>
        </p:spPr>
      </p:sp>
      <p:sp>
        <p:nvSpPr>
          <p:cNvPr id="192515" name="Rectangle 3"/>
          <p:cNvSpPr>
            <a:spLocks noGrp="1" noChangeArrowheads="1"/>
          </p:cNvSpPr>
          <p:nvPr>
            <p:ph type="body" idx="1"/>
          </p:nvPr>
        </p:nvSpPr>
        <p:spPr/>
        <p:txBody>
          <a:bodyPr/>
          <a:lstStyle/>
          <a:p>
            <a:r>
              <a:rPr lang="pt-BR" dirty="0"/>
              <a:t>Quais estilos cada um acredita que tem oportunidades de aprimoramento?</a:t>
            </a:r>
          </a:p>
        </p:txBody>
      </p:sp>
    </p:spTree>
    <p:extLst>
      <p:ext uri="{BB962C8B-B14F-4D97-AF65-F5344CB8AC3E}">
        <p14:creationId xmlns:p14="http://schemas.microsoft.com/office/powerpoint/2010/main" val="3987364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30</a:t>
            </a:fld>
            <a:endParaRPr lang="pt-BR" altLang="pt-BR"/>
          </a:p>
        </p:txBody>
      </p:sp>
    </p:spTree>
    <p:extLst>
      <p:ext uri="{BB962C8B-B14F-4D97-AF65-F5344CB8AC3E}">
        <p14:creationId xmlns:p14="http://schemas.microsoft.com/office/powerpoint/2010/main" val="2654093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6CEBC73B-1D0F-4CD2-AAF6-FACCFA40F5B5}" type="slidenum">
              <a:rPr lang="pt-BR" sz="1200" smtClean="0"/>
              <a:pPr eaLnBrk="1" hangingPunct="1"/>
              <a:t>3</a:t>
            </a:fld>
            <a:endParaRPr lang="pt-BR" sz="1200"/>
          </a:p>
        </p:txBody>
      </p:sp>
      <p:sp>
        <p:nvSpPr>
          <p:cNvPr id="154627" name="Rectangle 2"/>
          <p:cNvSpPr>
            <a:spLocks noGrp="1" noRot="1" noChangeAspect="1" noChangeArrowheads="1" noTextEdit="1"/>
          </p:cNvSpPr>
          <p:nvPr>
            <p:ph type="sldImg"/>
          </p:nvPr>
        </p:nvSpPr>
        <p:spPr>
          <a:xfrm>
            <a:off x="92075" y="744538"/>
            <a:ext cx="6615113" cy="3722687"/>
          </a:xfrm>
          <a:ln/>
        </p:spPr>
      </p:sp>
      <p:sp>
        <p:nvSpPr>
          <p:cNvPr id="154628"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3668170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2A9B7-3B62-3C7C-2A0F-B7C7486A7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0D58A-B60A-AA9C-D535-58AA35662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FC859A-C3F7-0089-71E0-EC23D0DA89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a:solidFill>
                  <a:schemeClr val="tx1"/>
                </a:solidFill>
                <a:effectLst/>
                <a:ea typeface="+mn-ea"/>
                <a:cs typeface="+mn-cs"/>
              </a:rPr>
              <a:t>Fundamentação teórica: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ea typeface="+mn-ea"/>
                <a:cs typeface="+mn-cs"/>
              </a:rPr>
              <a:t>Elaborado pelo antropólogo e futurologista norte-americano Jamais </a:t>
            </a:r>
            <a:r>
              <a:rPr lang="pt-BR" sz="1200" b="0" i="0" kern="1200" dirty="0" err="1">
                <a:solidFill>
                  <a:schemeClr val="tx1"/>
                </a:solidFill>
                <a:effectLst/>
                <a:ea typeface="+mn-ea"/>
                <a:cs typeface="+mn-cs"/>
              </a:rPr>
              <a:t>Cascio</a:t>
            </a:r>
            <a:r>
              <a:rPr lang="pt-BR" sz="1200" b="0" i="0" kern="1200" dirty="0">
                <a:solidFill>
                  <a:schemeClr val="tx1"/>
                </a:solidFill>
                <a:effectLst/>
                <a:ea typeface="+mn-ea"/>
                <a:cs typeface="+mn-cs"/>
              </a:rPr>
              <a:t>, ganhou popularidade quando o autor publicou, em abril de 2020, o artigo “</a:t>
            </a:r>
            <a:r>
              <a:rPr lang="pt-BR" sz="1200" b="1" i="1" kern="1200" dirty="0" err="1">
                <a:solidFill>
                  <a:schemeClr val="tx1"/>
                </a:solidFill>
                <a:effectLst/>
                <a:ea typeface="+mn-ea"/>
                <a:cs typeface="+mn-cs"/>
              </a:rPr>
              <a:t>Facing</a:t>
            </a:r>
            <a:r>
              <a:rPr lang="pt-BR" sz="1200" b="1" i="1" kern="1200" dirty="0">
                <a:solidFill>
                  <a:schemeClr val="tx1"/>
                </a:solidFill>
                <a:effectLst/>
                <a:ea typeface="+mn-ea"/>
                <a:cs typeface="+mn-cs"/>
              </a:rPr>
              <a:t> The Age </a:t>
            </a:r>
            <a:r>
              <a:rPr lang="pt-BR" sz="1200" b="1" i="1" kern="1200" dirty="0" err="1">
                <a:solidFill>
                  <a:schemeClr val="tx1"/>
                </a:solidFill>
                <a:effectLst/>
                <a:ea typeface="+mn-ea"/>
                <a:cs typeface="+mn-cs"/>
              </a:rPr>
              <a:t>Of</a:t>
            </a:r>
            <a:r>
              <a:rPr lang="pt-BR" sz="1200" b="1" i="1" kern="1200" dirty="0">
                <a:solidFill>
                  <a:schemeClr val="tx1"/>
                </a:solidFill>
                <a:effectLst/>
                <a:ea typeface="+mn-ea"/>
                <a:cs typeface="+mn-cs"/>
              </a:rPr>
              <a:t> </a:t>
            </a:r>
            <a:r>
              <a:rPr lang="pt-BR" sz="1200" b="1" i="1" kern="1200" dirty="0" err="1">
                <a:solidFill>
                  <a:schemeClr val="tx1"/>
                </a:solidFill>
                <a:effectLst/>
                <a:ea typeface="+mn-ea"/>
                <a:cs typeface="+mn-cs"/>
              </a:rPr>
              <a:t>Chaos</a:t>
            </a:r>
            <a:r>
              <a:rPr lang="pt-BR" sz="1200" b="1" i="1" kern="1200" dirty="0">
                <a:solidFill>
                  <a:schemeClr val="tx1"/>
                </a:solidFill>
                <a:effectLst/>
                <a:ea typeface="+mn-ea"/>
                <a:cs typeface="+mn-cs"/>
              </a:rPr>
              <a:t> </a:t>
            </a:r>
            <a:r>
              <a:rPr lang="pt-BR" sz="1200" b="1" i="0" kern="1200" dirty="0">
                <a:solidFill>
                  <a:schemeClr val="tx1"/>
                </a:solidFill>
                <a:effectLst/>
                <a:ea typeface="+mn-ea"/>
                <a:cs typeface="+mn-cs"/>
              </a:rPr>
              <a:t>(</a:t>
            </a:r>
            <a:r>
              <a:rPr lang="pt-BR" sz="1200" b="1" i="1" kern="1200" dirty="0">
                <a:solidFill>
                  <a:schemeClr val="tx1"/>
                </a:solidFill>
                <a:effectLst/>
                <a:ea typeface="+mn-ea"/>
                <a:cs typeface="+mn-cs"/>
              </a:rPr>
              <a:t>Encarando a Era do Caos, em livre tradução)”</a:t>
            </a:r>
            <a:r>
              <a:rPr lang="pt-BR" sz="1200" b="0" i="0" kern="1200" dirty="0">
                <a:solidFill>
                  <a:schemeClr val="tx1"/>
                </a:solidFill>
                <a:effectLst/>
                <a:ea typeface="+mn-ea"/>
                <a:cs typeface="+mn-cs"/>
              </a:rPr>
              <a:t>, no </a:t>
            </a:r>
            <a:r>
              <a:rPr lang="pt-BR" sz="1200" b="0" i="0" kern="1200" dirty="0" err="1">
                <a:solidFill>
                  <a:schemeClr val="tx1"/>
                </a:solidFill>
                <a:effectLst/>
                <a:ea typeface="+mn-ea"/>
                <a:cs typeface="+mn-cs"/>
              </a:rPr>
              <a:t>Medium</a:t>
            </a:r>
            <a:r>
              <a:rPr lang="pt-BR" sz="1200" b="0" i="0" kern="1200" dirty="0">
                <a:solidFill>
                  <a:schemeClr val="tx1"/>
                </a:solidFill>
                <a:effectLst/>
                <a:ea typeface="+mn-ea"/>
                <a:cs typeface="+mn-cs"/>
              </a:rPr>
              <a:t>. Essa percepção substituiria uma visão que não é mais suficiente para explicar o mundo imerso no caos da atualidade. Os métodos de estudo em vigor não contemplam a complexidade dos problemas e seria necessário encontrar novas ferramentas para enxergar as possíveis soluções, que seriam úteis e serviriam como estrutura para pessoas e empresas se adaptarem a esse contexto.</a:t>
            </a:r>
          </a:p>
          <a:p>
            <a:endParaRPr lang="pt-BR" dirty="0"/>
          </a:p>
          <a:p>
            <a:endParaRPr lang="en-US" dirty="0"/>
          </a:p>
        </p:txBody>
      </p:sp>
      <p:sp>
        <p:nvSpPr>
          <p:cNvPr id="4" name="Slide Number Placeholder 3">
            <a:extLst>
              <a:ext uri="{FF2B5EF4-FFF2-40B4-BE49-F238E27FC236}">
                <a16:creationId xmlns:a16="http://schemas.microsoft.com/office/drawing/2014/main" id="{FC86968B-109A-042B-3B94-4B13DDA92001}"/>
              </a:ext>
            </a:extLst>
          </p:cNvPr>
          <p:cNvSpPr>
            <a:spLocks noGrp="1"/>
          </p:cNvSpPr>
          <p:nvPr>
            <p:ph type="sldNum" sz="quarter" idx="5"/>
          </p:nvPr>
        </p:nvSpPr>
        <p:spPr/>
        <p:txBody>
          <a:bodyPr/>
          <a:lstStyle/>
          <a:p>
            <a:fld id="{7EFDEDB5-B3E7-4512-939B-08C06313E8FA}" type="slidenum">
              <a:rPr lang="en-US" smtClean="0"/>
              <a:t>33</a:t>
            </a:fld>
            <a:endParaRPr lang="en-US"/>
          </a:p>
        </p:txBody>
      </p:sp>
    </p:spTree>
    <p:extLst>
      <p:ext uri="{BB962C8B-B14F-4D97-AF65-F5344CB8AC3E}">
        <p14:creationId xmlns:p14="http://schemas.microsoft.com/office/powerpoint/2010/main" val="4063940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800" b="0" i="0" u="none" kern="1200" dirty="0" err="1">
                <a:solidFill>
                  <a:schemeClr val="bg1"/>
                </a:solidFill>
                <a:effectLst/>
                <a:latin typeface="+mn-lt"/>
                <a:ea typeface="+mn-ea"/>
                <a:cs typeface="+mn-cs"/>
              </a:rPr>
              <a:t>Antifrágil</a:t>
            </a:r>
            <a:r>
              <a:rPr lang="pt-BR" sz="1800" b="0" i="0" kern="1200" dirty="0">
                <a:solidFill>
                  <a:schemeClr val="tx1"/>
                </a:solidFill>
                <a:effectLst/>
                <a:latin typeface="+mn-lt"/>
                <a:ea typeface="+mn-ea"/>
                <a:cs typeface="+mn-cs"/>
              </a:rPr>
              <a:t> é um livro escrito pelo ensaísta e pesquisador libanês radicado nos Estados Unidos, </a:t>
            </a:r>
            <a:r>
              <a:rPr lang="pt-BR" sz="1800" b="0" i="0" kern="1200" dirty="0" err="1">
                <a:solidFill>
                  <a:schemeClr val="tx1"/>
                </a:solidFill>
                <a:effectLst/>
                <a:latin typeface="+mn-lt"/>
                <a:ea typeface="+mn-ea"/>
                <a:cs typeface="+mn-cs"/>
              </a:rPr>
              <a:t>Nassim</a:t>
            </a:r>
            <a:r>
              <a:rPr lang="pt-BR" sz="1800" b="0" i="0" kern="1200" dirty="0">
                <a:solidFill>
                  <a:schemeClr val="tx1"/>
                </a:solidFill>
                <a:effectLst/>
                <a:latin typeface="+mn-lt"/>
                <a:ea typeface="+mn-ea"/>
                <a:cs typeface="+mn-cs"/>
              </a:rPr>
              <a:t> </a:t>
            </a:r>
            <a:r>
              <a:rPr lang="pt-BR" sz="1800" b="0" i="0" kern="1200" dirty="0" err="1">
                <a:solidFill>
                  <a:schemeClr val="tx1"/>
                </a:solidFill>
                <a:effectLst/>
                <a:latin typeface="+mn-lt"/>
                <a:ea typeface="+mn-ea"/>
                <a:cs typeface="+mn-cs"/>
              </a:rPr>
              <a:t>Taleb</a:t>
            </a:r>
            <a:r>
              <a:rPr lang="pt-BR" sz="1800" b="0" i="0" kern="1200" dirty="0">
                <a:solidFill>
                  <a:schemeClr val="tx1"/>
                </a:solidFill>
                <a:effectLst/>
                <a:latin typeface="+mn-lt"/>
                <a:ea typeface="+mn-ea"/>
                <a:cs typeface="+mn-cs"/>
              </a:rPr>
              <a:t>, publicado em 2012. É</a:t>
            </a:r>
            <a:r>
              <a:rPr lang="pt-BR" sz="1800" b="0" i="0" u="none" kern="1200" dirty="0">
                <a:solidFill>
                  <a:schemeClr val="bg1"/>
                </a:solidFill>
                <a:effectLst/>
                <a:latin typeface="+mn-lt"/>
                <a:ea typeface="+mn-ea"/>
                <a:cs typeface="+mn-cs"/>
              </a:rPr>
              <a:t> uma resposta ao mundo Volátil, Incerto, Complexo e Ambíguo ou VUCA. </a:t>
            </a:r>
            <a:r>
              <a:rPr lang="pt-BR" sz="1800" b="0" i="0" u="none" kern="1200" dirty="0">
                <a:solidFill>
                  <a:schemeClr val="tx1"/>
                </a:solidFill>
                <a:effectLst/>
                <a:latin typeface="+mn-lt"/>
                <a:ea typeface="+mn-ea"/>
                <a:cs typeface="+mn-cs"/>
              </a:rPr>
              <a:t>A</a:t>
            </a:r>
            <a:r>
              <a:rPr lang="pt-BR" sz="1800" b="0" i="0" kern="1200" dirty="0">
                <a:solidFill>
                  <a:schemeClr val="tx1"/>
                </a:solidFill>
                <a:effectLst/>
                <a:latin typeface="+mn-lt"/>
                <a:ea typeface="+mn-ea"/>
                <a:cs typeface="+mn-cs"/>
              </a:rPr>
              <a:t>prendendo os mecanismos de </a:t>
            </a:r>
            <a:r>
              <a:rPr lang="pt-BR" sz="1800" b="0" i="0" kern="1200" dirty="0" err="1">
                <a:solidFill>
                  <a:schemeClr val="tx1"/>
                </a:solidFill>
                <a:effectLst/>
                <a:latin typeface="+mn-lt"/>
                <a:ea typeface="+mn-ea"/>
                <a:cs typeface="+mn-cs"/>
              </a:rPr>
              <a:t>antifragilidade</a:t>
            </a:r>
            <a:r>
              <a:rPr lang="pt-BR" sz="1800" b="0" i="0" kern="1200" dirty="0">
                <a:solidFill>
                  <a:schemeClr val="tx1"/>
                </a:solidFill>
                <a:effectLst/>
                <a:latin typeface="+mn-lt"/>
                <a:ea typeface="+mn-ea"/>
                <a:cs typeface="+mn-cs"/>
              </a:rPr>
              <a:t>, o conceito principal do livro, pode-se tomar melhores decisões sem a ilusão de ser capaz de prever o próximo grande acontecimento.</a:t>
            </a:r>
            <a:endParaRPr lang="pt-BR" sz="1800" b="0" u="none" dirty="0">
              <a:solidFill>
                <a:schemeClr val="bg1"/>
              </a:solidFill>
            </a:endParaRPr>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34</a:t>
            </a:fld>
            <a:endParaRPr lang="pt-BR" altLang="pt-BR"/>
          </a:p>
        </p:txBody>
      </p:sp>
    </p:spTree>
    <p:extLst>
      <p:ext uri="{BB962C8B-B14F-4D97-AF65-F5344CB8AC3E}">
        <p14:creationId xmlns:p14="http://schemas.microsoft.com/office/powerpoint/2010/main" val="3979004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just" defTabSz="914400" rtl="0" eaLnBrk="1" fontAlgn="auto" latinLnBrk="0" hangingPunct="1">
              <a:lnSpc>
                <a:spcPct val="120000"/>
              </a:lnSpc>
              <a:spcBef>
                <a:spcPts val="1000"/>
              </a:spcBef>
              <a:spcAft>
                <a:spcPts val="0"/>
              </a:spcAft>
              <a:buClr>
                <a:srgbClr val="8FA751"/>
              </a:buClr>
              <a:buSzPct val="160000"/>
              <a:buFont typeface="Arial" panose="020B0604020202020204" pitchFamily="34" charset="0"/>
              <a:buNone/>
              <a:tabLst/>
              <a:defRPr/>
            </a:pPr>
            <a:r>
              <a:rPr lang="pt-BR" sz="1100" dirty="0"/>
              <a:t>Proporção de organizações pesquisadas que identificaram a tendência como provável de impulsionar transformações.</a:t>
            </a:r>
            <a:endParaRPr kumimoji="0" lang="pt-BR" sz="1100" b="0" i="0" u="none" strike="noStrike" kern="1200" cap="none" spc="0" normalizeH="0" baseline="0" noProof="0" dirty="0">
              <a:ln>
                <a:noFill/>
              </a:ln>
              <a:solidFill>
                <a:schemeClr val="bg2">
                  <a:lumMod val="75000"/>
                </a:schemeClr>
              </a:solidFill>
              <a:effectLst/>
              <a:uLnTx/>
              <a:uFillTx/>
              <a:latin typeface="Calibri" panose="020F0502020204030204" pitchFamily="34" charset="0"/>
              <a:ea typeface="Calibri"/>
              <a:cs typeface="Calibri"/>
              <a:sym typeface="Calibri"/>
            </a:endParaRPr>
          </a:p>
        </p:txBody>
      </p:sp>
      <p:sp>
        <p:nvSpPr>
          <p:cNvPr id="142" name="Shape 1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a:solidFill>
                  <a:schemeClr val="dk1"/>
                </a:solidFill>
                <a:latin typeface="Arial"/>
                <a:ea typeface="Arial"/>
                <a:cs typeface="Arial"/>
                <a:sym typeface="Arial"/>
              </a:rPr>
              <a:t>35</a:t>
            </a:fld>
            <a:endParaRPr lang="pt-B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078951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just" defTabSz="914400" rtl="0" eaLnBrk="1" fontAlgn="auto" latinLnBrk="0" hangingPunct="1">
              <a:lnSpc>
                <a:spcPct val="120000"/>
              </a:lnSpc>
              <a:spcBef>
                <a:spcPts val="1000"/>
              </a:spcBef>
              <a:spcAft>
                <a:spcPts val="0"/>
              </a:spcAft>
              <a:buClr>
                <a:srgbClr val="8FA751"/>
              </a:buClr>
              <a:buSzPct val="160000"/>
              <a:buFont typeface="Arial" panose="020B0604020202020204" pitchFamily="34" charset="0"/>
              <a:buNone/>
              <a:tabLst/>
              <a:defRPr/>
            </a:pPr>
            <a:endParaRPr kumimoji="0" lang="pt-BR" sz="1100" b="0" i="0" u="none" strike="noStrike" kern="1200" cap="none" spc="0" normalizeH="0" baseline="0" noProof="0" dirty="0">
              <a:ln>
                <a:noFill/>
              </a:ln>
              <a:solidFill>
                <a:schemeClr val="bg2">
                  <a:lumMod val="75000"/>
                </a:schemeClr>
              </a:solidFill>
              <a:effectLst/>
              <a:uLnTx/>
              <a:uFillTx/>
              <a:latin typeface="Calibri" panose="020F0502020204030204" pitchFamily="34" charset="0"/>
              <a:ea typeface="Calibri"/>
              <a:cs typeface="Calibri"/>
              <a:sym typeface="Calibri"/>
            </a:endParaRPr>
          </a:p>
        </p:txBody>
      </p:sp>
      <p:sp>
        <p:nvSpPr>
          <p:cNvPr id="142" name="Shape 1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a:solidFill>
                  <a:schemeClr val="dk1"/>
                </a:solidFill>
                <a:latin typeface="Arial"/>
                <a:ea typeface="Arial"/>
                <a:cs typeface="Arial"/>
                <a:sym typeface="Arial"/>
              </a:rPr>
              <a:t>36</a:t>
            </a:fld>
            <a:endParaRPr lang="pt-B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992360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just" defTabSz="914400" rtl="0" eaLnBrk="1" fontAlgn="auto" latinLnBrk="0" hangingPunct="1">
              <a:lnSpc>
                <a:spcPct val="120000"/>
              </a:lnSpc>
              <a:spcBef>
                <a:spcPts val="1000"/>
              </a:spcBef>
              <a:spcAft>
                <a:spcPts val="0"/>
              </a:spcAft>
              <a:buClr>
                <a:srgbClr val="8FA751"/>
              </a:buClr>
              <a:buSzPct val="160000"/>
              <a:buFont typeface="Arial" panose="020B0604020202020204" pitchFamily="34" charset="0"/>
              <a:buNone/>
              <a:tabLst/>
              <a:defRPr/>
            </a:pPr>
            <a:endParaRPr kumimoji="0" lang="pt-BR" sz="1100" b="0" i="0" u="none" strike="noStrike" kern="1200" cap="none" spc="0" normalizeH="0" baseline="0" noProof="0" dirty="0">
              <a:ln>
                <a:noFill/>
              </a:ln>
              <a:solidFill>
                <a:schemeClr val="bg2">
                  <a:lumMod val="75000"/>
                </a:schemeClr>
              </a:solidFill>
              <a:effectLst/>
              <a:uLnTx/>
              <a:uFillTx/>
              <a:latin typeface="Calibri" panose="020F0502020204030204" pitchFamily="34" charset="0"/>
              <a:ea typeface="Calibri"/>
              <a:cs typeface="Calibri"/>
              <a:sym typeface="Calibri"/>
            </a:endParaRPr>
          </a:p>
        </p:txBody>
      </p:sp>
      <p:sp>
        <p:nvSpPr>
          <p:cNvPr id="142" name="Shape 1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pt-BR"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37</a:t>
            </a:fld>
            <a:endParaRPr kumimoji="0" lang="pt-BR"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80565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just" defTabSz="914400" rtl="0" eaLnBrk="1" fontAlgn="auto" latinLnBrk="0" hangingPunct="1">
              <a:lnSpc>
                <a:spcPct val="120000"/>
              </a:lnSpc>
              <a:spcBef>
                <a:spcPts val="1000"/>
              </a:spcBef>
              <a:spcAft>
                <a:spcPts val="0"/>
              </a:spcAft>
              <a:buClr>
                <a:srgbClr val="8FA751"/>
              </a:buClr>
              <a:buSzPct val="160000"/>
              <a:buFont typeface="Arial" panose="020B0604020202020204" pitchFamily="34" charset="0"/>
              <a:buNone/>
              <a:tabLst/>
              <a:defRPr/>
            </a:pPr>
            <a:endParaRPr kumimoji="0" lang="pt-BR" sz="1100" b="0" i="0" u="none" strike="noStrike" kern="1200" cap="none" spc="0" normalizeH="0" baseline="0" noProof="0" dirty="0">
              <a:ln>
                <a:noFill/>
              </a:ln>
              <a:solidFill>
                <a:schemeClr val="bg2">
                  <a:lumMod val="75000"/>
                </a:schemeClr>
              </a:solidFill>
              <a:effectLst/>
              <a:uLnTx/>
              <a:uFillTx/>
              <a:latin typeface="Calibri" panose="020F0502020204030204" pitchFamily="34" charset="0"/>
              <a:ea typeface="Calibri"/>
              <a:cs typeface="Calibri"/>
              <a:sym typeface="Calibri"/>
            </a:endParaRPr>
          </a:p>
        </p:txBody>
      </p:sp>
      <p:sp>
        <p:nvSpPr>
          <p:cNvPr id="142" name="Shape 1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pt-BR"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38</a:t>
            </a:fld>
            <a:endParaRPr kumimoji="0" lang="pt-BR"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39905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Imagem de Slide 1">
            <a:extLst>
              <a:ext uri="{FF2B5EF4-FFF2-40B4-BE49-F238E27FC236}">
                <a16:creationId xmlns:a16="http://schemas.microsoft.com/office/drawing/2014/main" id="{AB611D00-DCE6-4C8C-8AF6-F1D2D43955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Espaço Reservado para Anotações 2">
            <a:extLst>
              <a:ext uri="{FF2B5EF4-FFF2-40B4-BE49-F238E27FC236}">
                <a16:creationId xmlns:a16="http://schemas.microsoft.com/office/drawing/2014/main" id="{67ADB5EC-2ED9-44EB-9B4E-5DEDD6211C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
        <p:nvSpPr>
          <p:cNvPr id="40964" name="Espaço Reservado para Número de Slide 3">
            <a:extLst>
              <a:ext uri="{FF2B5EF4-FFF2-40B4-BE49-F238E27FC236}">
                <a16:creationId xmlns:a16="http://schemas.microsoft.com/office/drawing/2014/main" id="{EF930FFA-08BE-4780-B918-67CC03D70A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eaLnBrk="0" hangingPunct="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eaLnBrk="0" hangingPunct="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eaLnBrk="0" hangingPunct="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eaLnBrk="0" hangingPunct="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2279C8-2048-4CC1-8CD3-2A05C99ACFEB}" type="slidenum">
              <a:rPr kumimoji="0" lang="pt-BR" altLang="pt-BR"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pt-BR" altLang="pt-BR"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16001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a:defRPr/>
            </a:pPr>
            <a:fld id="{98FCFB2F-4139-465D-BD53-9C1EA1068B03}" type="slidenum">
              <a:rPr lang="en-US" smtClean="0"/>
              <a:pPr>
                <a:defRPr/>
              </a:pPr>
              <a:t>42</a:t>
            </a:fld>
            <a:endParaRPr lang="en-US"/>
          </a:p>
        </p:txBody>
      </p:sp>
    </p:spTree>
    <p:extLst>
      <p:ext uri="{BB962C8B-B14F-4D97-AF65-F5344CB8AC3E}">
        <p14:creationId xmlns:p14="http://schemas.microsoft.com/office/powerpoint/2010/main" val="2836586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3D264-8C67-B916-4C1B-9435F81B0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03AE9-277F-132D-C347-6521D6E52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56142-09C5-F56F-2C0B-ABCBA717E4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2F582F-18D3-BD82-3512-ADEE69D1EC43}"/>
              </a:ext>
            </a:extLst>
          </p:cNvPr>
          <p:cNvSpPr>
            <a:spLocks noGrp="1"/>
          </p:cNvSpPr>
          <p:nvPr>
            <p:ph type="sldNum" sz="quarter" idx="5"/>
          </p:nvPr>
        </p:nvSpPr>
        <p:spPr/>
        <p:txBody>
          <a:bodyPr/>
          <a:lstStyle/>
          <a:p>
            <a:fld id="{7EFDEDB5-B3E7-4512-939B-08C06313E8FA}" type="slidenum">
              <a:rPr lang="en-US" smtClean="0"/>
              <a:t>43</a:t>
            </a:fld>
            <a:endParaRPr lang="en-US"/>
          </a:p>
        </p:txBody>
      </p:sp>
    </p:spTree>
    <p:extLst>
      <p:ext uri="{BB962C8B-B14F-4D97-AF65-F5344CB8AC3E}">
        <p14:creationId xmlns:p14="http://schemas.microsoft.com/office/powerpoint/2010/main" val="1632162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DEDB5-B3E7-4512-939B-08C06313E8FA}" type="slidenum">
              <a:rPr lang="en-US" smtClean="0"/>
              <a:t>44</a:t>
            </a:fld>
            <a:endParaRPr lang="en-US"/>
          </a:p>
        </p:txBody>
      </p:sp>
    </p:spTree>
    <p:extLst>
      <p:ext uri="{BB962C8B-B14F-4D97-AF65-F5344CB8AC3E}">
        <p14:creationId xmlns:p14="http://schemas.microsoft.com/office/powerpoint/2010/main" val="273585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6CEBC73B-1D0F-4CD2-AAF6-FACCFA40F5B5}" type="slidenum">
              <a:rPr lang="pt-BR" sz="1200" smtClean="0"/>
              <a:pPr eaLnBrk="1" hangingPunct="1"/>
              <a:t>4</a:t>
            </a:fld>
            <a:endParaRPr lang="pt-BR" sz="1200"/>
          </a:p>
        </p:txBody>
      </p:sp>
      <p:sp>
        <p:nvSpPr>
          <p:cNvPr id="154627" name="Rectangle 2"/>
          <p:cNvSpPr>
            <a:spLocks noGrp="1" noRot="1" noChangeAspect="1" noChangeArrowheads="1" noTextEdit="1"/>
          </p:cNvSpPr>
          <p:nvPr>
            <p:ph type="sldImg"/>
          </p:nvPr>
        </p:nvSpPr>
        <p:spPr>
          <a:xfrm>
            <a:off x="92075" y="744538"/>
            <a:ext cx="6615113" cy="3722687"/>
          </a:xfrm>
          <a:ln/>
        </p:spPr>
      </p:sp>
      <p:sp>
        <p:nvSpPr>
          <p:cNvPr id="154628"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2861621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DEDB5-B3E7-4512-939B-08C06313E8FA}" type="slidenum">
              <a:rPr lang="en-US" smtClean="0"/>
              <a:t>45</a:t>
            </a:fld>
            <a:endParaRPr lang="en-US"/>
          </a:p>
        </p:txBody>
      </p:sp>
    </p:spTree>
    <p:extLst>
      <p:ext uri="{BB962C8B-B14F-4D97-AF65-F5344CB8AC3E}">
        <p14:creationId xmlns:p14="http://schemas.microsoft.com/office/powerpoint/2010/main" val="2666355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DEDB5-B3E7-4512-939B-08C06313E8FA}" type="slidenum">
              <a:rPr lang="en-US" smtClean="0"/>
              <a:t>46</a:t>
            </a:fld>
            <a:endParaRPr lang="en-US"/>
          </a:p>
        </p:txBody>
      </p:sp>
    </p:spTree>
    <p:extLst>
      <p:ext uri="{BB962C8B-B14F-4D97-AF65-F5344CB8AC3E}">
        <p14:creationId xmlns:p14="http://schemas.microsoft.com/office/powerpoint/2010/main" val="2714442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DEDB5-B3E7-4512-939B-08C06313E8FA}" type="slidenum">
              <a:rPr lang="en-US" smtClean="0"/>
              <a:t>47</a:t>
            </a:fld>
            <a:endParaRPr lang="en-US"/>
          </a:p>
        </p:txBody>
      </p:sp>
    </p:spTree>
    <p:extLst>
      <p:ext uri="{BB962C8B-B14F-4D97-AF65-F5344CB8AC3E}">
        <p14:creationId xmlns:p14="http://schemas.microsoft.com/office/powerpoint/2010/main" val="441755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DEDB5-B3E7-4512-939B-08C06313E8FA}" type="slidenum">
              <a:rPr lang="en-US" smtClean="0"/>
              <a:t>48</a:t>
            </a:fld>
            <a:endParaRPr lang="en-US"/>
          </a:p>
        </p:txBody>
      </p:sp>
    </p:spTree>
    <p:extLst>
      <p:ext uri="{BB962C8B-B14F-4D97-AF65-F5344CB8AC3E}">
        <p14:creationId xmlns:p14="http://schemas.microsoft.com/office/powerpoint/2010/main" val="3670139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DEDB5-B3E7-4512-939B-08C06313E8FA}" type="slidenum">
              <a:rPr lang="en-US" smtClean="0"/>
              <a:t>49</a:t>
            </a:fld>
            <a:endParaRPr lang="en-US"/>
          </a:p>
        </p:txBody>
      </p:sp>
    </p:spTree>
    <p:extLst>
      <p:ext uri="{BB962C8B-B14F-4D97-AF65-F5344CB8AC3E}">
        <p14:creationId xmlns:p14="http://schemas.microsoft.com/office/powerpoint/2010/main" val="403125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DEDB5-B3E7-4512-939B-08C06313E8FA}" type="slidenum">
              <a:rPr lang="en-US" smtClean="0"/>
              <a:t>50</a:t>
            </a:fld>
            <a:endParaRPr lang="en-US"/>
          </a:p>
        </p:txBody>
      </p:sp>
    </p:spTree>
    <p:extLst>
      <p:ext uri="{BB962C8B-B14F-4D97-AF65-F5344CB8AC3E}">
        <p14:creationId xmlns:p14="http://schemas.microsoft.com/office/powerpoint/2010/main" val="1258455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DEDB5-B3E7-4512-939B-08C06313E8FA}" type="slidenum">
              <a:rPr lang="en-US" smtClean="0"/>
              <a:t>51</a:t>
            </a:fld>
            <a:endParaRPr lang="en-US"/>
          </a:p>
        </p:txBody>
      </p:sp>
    </p:spTree>
    <p:extLst>
      <p:ext uri="{BB962C8B-B14F-4D97-AF65-F5344CB8AC3E}">
        <p14:creationId xmlns:p14="http://schemas.microsoft.com/office/powerpoint/2010/main" val="3662708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Explique que a mudança é muitas vezes percebida como uma </a:t>
            </a:r>
            <a:r>
              <a:rPr lang="pt-BR" b="1"/>
              <a:t>crise</a:t>
            </a:r>
            <a:r>
              <a:rPr lang="pt-BR"/>
              <a:t>. Geralmente, no </a:t>
            </a:r>
            <a:r>
              <a:rPr lang="pt-BR" b="1"/>
              <a:t>início</a:t>
            </a:r>
            <a:r>
              <a:rPr lang="pt-BR"/>
              <a:t>, a percebemos como uma </a:t>
            </a:r>
            <a:r>
              <a:rPr lang="pt-BR" b="1"/>
              <a:t>ameaça</a:t>
            </a:r>
            <a:r>
              <a:rPr lang="pt-BR"/>
              <a:t>, </a:t>
            </a:r>
            <a:r>
              <a:rPr lang="pt-BR" b="1"/>
              <a:t>depois</a:t>
            </a:r>
            <a:r>
              <a:rPr lang="pt-BR"/>
              <a:t> como uma </a:t>
            </a:r>
            <a:r>
              <a:rPr lang="pt-BR" b="1"/>
              <a:t>oportunidade</a:t>
            </a:r>
            <a:r>
              <a:rPr lang="pt-BR"/>
              <a:t>. </a:t>
            </a:r>
          </a:p>
          <a:p>
            <a:r>
              <a:rPr lang="pt-BR"/>
              <a:t>Enfatize que a mudança é uma transição da ameaça para a oportunidade, do foco no passado para a modelagem ativa do futuro.</a:t>
            </a:r>
          </a:p>
        </p:txBody>
      </p:sp>
      <p:sp>
        <p:nvSpPr>
          <p:cNvPr id="4" name="Espaço Reservado para Número de Slide 3"/>
          <p:cNvSpPr>
            <a:spLocks noGrp="1"/>
          </p:cNvSpPr>
          <p:nvPr>
            <p:ph type="sldNum" sz="quarter" idx="5"/>
          </p:nvPr>
        </p:nvSpPr>
        <p:spPr/>
        <p:txBody>
          <a:bodyPr/>
          <a:lstStyle/>
          <a:p>
            <a:fld id="{8BFEA4B1-6754-4A64-AAB1-8D166C87B7EC}" type="slidenum">
              <a:rPr lang="pt-BR" smtClean="0"/>
              <a:pPr/>
              <a:t>52</a:t>
            </a:fld>
            <a:endParaRPr lang="pt-BR"/>
          </a:p>
        </p:txBody>
      </p:sp>
    </p:spTree>
    <p:extLst>
      <p:ext uri="{BB962C8B-B14F-4D97-AF65-F5344CB8AC3E}">
        <p14:creationId xmlns:p14="http://schemas.microsoft.com/office/powerpoint/2010/main" val="393413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DEDB5-B3E7-4512-939B-08C06313E8FA}" type="slidenum">
              <a:rPr lang="en-US" smtClean="0"/>
              <a:t>53</a:t>
            </a:fld>
            <a:endParaRPr lang="en-US"/>
          </a:p>
        </p:txBody>
      </p:sp>
    </p:spTree>
    <p:extLst>
      <p:ext uri="{BB962C8B-B14F-4D97-AF65-F5344CB8AC3E}">
        <p14:creationId xmlns:p14="http://schemas.microsoft.com/office/powerpoint/2010/main" val="4079690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DEDB5-B3E7-4512-939B-08C06313E8FA}" type="slidenum">
              <a:rPr lang="en-US" smtClean="0"/>
              <a:t>54</a:t>
            </a:fld>
            <a:endParaRPr lang="en-US"/>
          </a:p>
        </p:txBody>
      </p:sp>
    </p:spTree>
    <p:extLst>
      <p:ext uri="{BB962C8B-B14F-4D97-AF65-F5344CB8AC3E}">
        <p14:creationId xmlns:p14="http://schemas.microsoft.com/office/powerpoint/2010/main" val="296589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023AD27F-8198-4A3B-A81B-4EE7EBF29988}" type="slidenum">
              <a:rPr lang="pt-BR" sz="1200" smtClean="0"/>
              <a:pPr eaLnBrk="1" hangingPunct="1"/>
              <a:t>5</a:t>
            </a:fld>
            <a:endParaRPr lang="pt-BR" sz="1200"/>
          </a:p>
        </p:txBody>
      </p:sp>
      <p:sp>
        <p:nvSpPr>
          <p:cNvPr id="155651" name="Rectangle 2"/>
          <p:cNvSpPr>
            <a:spLocks noGrp="1" noRot="1" noChangeAspect="1" noChangeArrowheads="1" noTextEdit="1"/>
          </p:cNvSpPr>
          <p:nvPr>
            <p:ph type="sldImg"/>
          </p:nvPr>
        </p:nvSpPr>
        <p:spPr>
          <a:xfrm>
            <a:off x="92075" y="744538"/>
            <a:ext cx="6615113" cy="3722687"/>
          </a:xfrm>
          <a:ln/>
        </p:spPr>
      </p:sp>
      <p:sp>
        <p:nvSpPr>
          <p:cNvPr id="155652"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55</a:t>
            </a:fld>
            <a:endParaRPr lang="pt-BR" altLang="pt-BR"/>
          </a:p>
        </p:txBody>
      </p:sp>
    </p:spTree>
    <p:extLst>
      <p:ext uri="{BB962C8B-B14F-4D97-AF65-F5344CB8AC3E}">
        <p14:creationId xmlns:p14="http://schemas.microsoft.com/office/powerpoint/2010/main" val="24641721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850743" y="0"/>
            <a:ext cx="29437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cs typeface="+mn-cs"/>
            </a:endParaRPr>
          </a:p>
        </p:txBody>
      </p:sp>
      <p:sp>
        <p:nvSpPr>
          <p:cNvPr id="8195" name="Rectangle 3"/>
          <p:cNvSpPr>
            <a:spLocks noChangeArrowheads="1"/>
          </p:cNvSpPr>
          <p:nvPr/>
        </p:nvSpPr>
        <p:spPr bwMode="auto">
          <a:xfrm>
            <a:off x="3850743" y="9426576"/>
            <a:ext cx="294375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655" tIns="46988" rIns="95655" bIns="46988" anchor="b"/>
          <a:lstStyle/>
          <a:p>
            <a:pPr algn="r" defTabSz="966788">
              <a:defRPr/>
            </a:pPr>
            <a:r>
              <a:rPr lang="pt-BR" sz="1300">
                <a:latin typeface="Arial" charset="0"/>
                <a:cs typeface="+mn-cs"/>
              </a:rPr>
              <a:t>3</a:t>
            </a:r>
          </a:p>
        </p:txBody>
      </p:sp>
      <p:sp>
        <p:nvSpPr>
          <p:cNvPr id="8196" name="Rectangle 4"/>
          <p:cNvSpPr>
            <a:spLocks noChangeArrowheads="1"/>
          </p:cNvSpPr>
          <p:nvPr/>
        </p:nvSpPr>
        <p:spPr bwMode="auto">
          <a:xfrm>
            <a:off x="0" y="9426576"/>
            <a:ext cx="294375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cs typeface="+mn-cs"/>
            </a:endParaRPr>
          </a:p>
        </p:txBody>
      </p:sp>
      <p:sp>
        <p:nvSpPr>
          <p:cNvPr id="8197" name="Rectangle 5"/>
          <p:cNvSpPr>
            <a:spLocks noChangeArrowheads="1"/>
          </p:cNvSpPr>
          <p:nvPr/>
        </p:nvSpPr>
        <p:spPr bwMode="auto">
          <a:xfrm>
            <a:off x="0" y="0"/>
            <a:ext cx="29437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cs typeface="+mn-cs"/>
            </a:endParaRPr>
          </a:p>
        </p:txBody>
      </p:sp>
      <p:sp>
        <p:nvSpPr>
          <p:cNvPr id="162822" name="Rectangle 6"/>
          <p:cNvSpPr>
            <a:spLocks noGrp="1" noRot="1" noChangeAspect="1" noChangeArrowheads="1" noTextEdit="1"/>
          </p:cNvSpPr>
          <p:nvPr>
            <p:ph type="sldImg"/>
          </p:nvPr>
        </p:nvSpPr>
        <p:spPr>
          <a:xfrm>
            <a:off x="90488" y="744538"/>
            <a:ext cx="6616700" cy="3722687"/>
          </a:xfrm>
          <a:ln cap="flat"/>
        </p:spPr>
      </p:sp>
      <p:sp>
        <p:nvSpPr>
          <p:cNvPr id="162823" name="Rectangle 7"/>
          <p:cNvSpPr>
            <a:spLocks noGrp="1" noChangeArrowheads="1"/>
          </p:cNvSpPr>
          <p:nvPr>
            <p:ph type="body" idx="1"/>
          </p:nvPr>
        </p:nvSpPr>
        <p:spPr>
          <a:noFill/>
        </p:spPr>
        <p:txBody>
          <a:bodyPr/>
          <a:lstStyle/>
          <a:p>
            <a:pPr eaLnBrk="1" hangingPunct="1"/>
            <a:endParaRPr lang="en-US">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ço Reservado para Imagem de Slide 1">
            <a:extLst>
              <a:ext uri="{FF2B5EF4-FFF2-40B4-BE49-F238E27FC236}">
                <a16:creationId xmlns:a16="http://schemas.microsoft.com/office/drawing/2014/main" id="{580C1245-43FD-414E-B209-87F7F808E3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Espaço Reservado para Anotações 2">
            <a:extLst>
              <a:ext uri="{FF2B5EF4-FFF2-40B4-BE49-F238E27FC236}">
                <a16:creationId xmlns:a16="http://schemas.microsoft.com/office/drawing/2014/main" id="{B500D2A1-1ED9-4205-A004-A39F80BCE9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pt-BR"/>
          </a:p>
        </p:txBody>
      </p:sp>
      <p:sp>
        <p:nvSpPr>
          <p:cNvPr id="81924" name="Espaço Reservado para Número de Slide 3">
            <a:extLst>
              <a:ext uri="{FF2B5EF4-FFF2-40B4-BE49-F238E27FC236}">
                <a16:creationId xmlns:a16="http://schemas.microsoft.com/office/drawing/2014/main" id="{8D722D2A-10DE-4090-8839-9FF2C0D5F0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EFE800C-E3A5-4191-B262-DAA9A6AF4744}" type="slidenum">
              <a:rPr lang="pt-BR" altLang="pt-BR" smtClean="0"/>
              <a:pPr/>
              <a:t>58</a:t>
            </a:fld>
            <a:endParaRPr lang="pt-BR" altLang="pt-BR"/>
          </a:p>
        </p:txBody>
      </p:sp>
    </p:spTree>
    <p:extLst>
      <p:ext uri="{BB962C8B-B14F-4D97-AF65-F5344CB8AC3E}">
        <p14:creationId xmlns:p14="http://schemas.microsoft.com/office/powerpoint/2010/main" val="758123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ço Reservado para Imagem de Slide 1">
            <a:extLst>
              <a:ext uri="{FF2B5EF4-FFF2-40B4-BE49-F238E27FC236}">
                <a16:creationId xmlns:a16="http://schemas.microsoft.com/office/drawing/2014/main" id="{CAD3CB10-E561-4286-A7C2-82D5CB13FC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Espaço Reservado para Anotações 2">
            <a:extLst>
              <a:ext uri="{FF2B5EF4-FFF2-40B4-BE49-F238E27FC236}">
                <a16:creationId xmlns:a16="http://schemas.microsoft.com/office/drawing/2014/main" id="{AD21301D-BDEC-4770-9F3D-D972E19253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pt-BR"/>
          </a:p>
        </p:txBody>
      </p:sp>
      <p:sp>
        <p:nvSpPr>
          <p:cNvPr id="83972" name="Espaço Reservado para Número de Slide 3">
            <a:extLst>
              <a:ext uri="{FF2B5EF4-FFF2-40B4-BE49-F238E27FC236}">
                <a16:creationId xmlns:a16="http://schemas.microsoft.com/office/drawing/2014/main" id="{2BF44096-4B9D-47E9-89BF-5B2A0F41CF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0FE31BD-BAF7-4276-B04C-8C16ED334C59}" type="slidenum">
              <a:rPr lang="pt-BR" altLang="pt-BR" smtClean="0"/>
              <a:pPr/>
              <a:t>59</a:t>
            </a:fld>
            <a:endParaRPr lang="pt-BR" altLang="pt-BR"/>
          </a:p>
        </p:txBody>
      </p:sp>
    </p:spTree>
    <p:extLst>
      <p:ext uri="{BB962C8B-B14F-4D97-AF65-F5344CB8AC3E}">
        <p14:creationId xmlns:p14="http://schemas.microsoft.com/office/powerpoint/2010/main" val="26322867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ço Reservado para Imagem de Slide 1">
            <a:extLst>
              <a:ext uri="{FF2B5EF4-FFF2-40B4-BE49-F238E27FC236}">
                <a16:creationId xmlns:a16="http://schemas.microsoft.com/office/drawing/2014/main" id="{70979FC0-34F1-4FA5-8575-D9F876C33B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Espaço Reservado para Anotações 2">
            <a:extLst>
              <a:ext uri="{FF2B5EF4-FFF2-40B4-BE49-F238E27FC236}">
                <a16:creationId xmlns:a16="http://schemas.microsoft.com/office/drawing/2014/main" id="{31E81154-45F3-4BF3-9825-A067A7984D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pt-BR"/>
          </a:p>
        </p:txBody>
      </p:sp>
      <p:sp>
        <p:nvSpPr>
          <p:cNvPr id="86020" name="Espaço Reservado para Número de Slide 3">
            <a:extLst>
              <a:ext uri="{FF2B5EF4-FFF2-40B4-BE49-F238E27FC236}">
                <a16:creationId xmlns:a16="http://schemas.microsoft.com/office/drawing/2014/main" id="{C816D344-60F8-4E05-BA18-C50C4F7F58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81250BF-6377-49B2-8913-00DEBE8E82C4}" type="slidenum">
              <a:rPr lang="pt-BR" altLang="pt-BR" smtClean="0"/>
              <a:pPr/>
              <a:t>60</a:t>
            </a:fld>
            <a:endParaRPr lang="pt-BR" altLang="pt-BR"/>
          </a:p>
        </p:txBody>
      </p:sp>
    </p:spTree>
    <p:extLst>
      <p:ext uri="{BB962C8B-B14F-4D97-AF65-F5344CB8AC3E}">
        <p14:creationId xmlns:p14="http://schemas.microsoft.com/office/powerpoint/2010/main" val="1004326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ço Reservado para Imagem de Slide 1">
            <a:extLst>
              <a:ext uri="{FF2B5EF4-FFF2-40B4-BE49-F238E27FC236}">
                <a16:creationId xmlns:a16="http://schemas.microsoft.com/office/drawing/2014/main" id="{50F4B354-76E4-42DC-A488-E88DA3E8F4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Espaço Reservado para Anotações 2">
            <a:extLst>
              <a:ext uri="{FF2B5EF4-FFF2-40B4-BE49-F238E27FC236}">
                <a16:creationId xmlns:a16="http://schemas.microsoft.com/office/drawing/2014/main" id="{D9B4D12E-D9B9-4918-91B7-B5BF5E1851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pt-BR"/>
          </a:p>
        </p:txBody>
      </p:sp>
      <p:sp>
        <p:nvSpPr>
          <p:cNvPr id="88068" name="Espaço Reservado para Número de Slide 3">
            <a:extLst>
              <a:ext uri="{FF2B5EF4-FFF2-40B4-BE49-F238E27FC236}">
                <a16:creationId xmlns:a16="http://schemas.microsoft.com/office/drawing/2014/main" id="{EBAF045D-259C-41A7-9AE2-D84624A044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286CE7A-A34C-4B85-920C-AA1BFBD59FC7}" type="slidenum">
              <a:rPr lang="pt-BR" altLang="pt-BR" smtClean="0"/>
              <a:pPr/>
              <a:t>61</a:t>
            </a:fld>
            <a:endParaRPr lang="pt-BR" altLang="pt-BR"/>
          </a:p>
        </p:txBody>
      </p:sp>
    </p:spTree>
    <p:extLst>
      <p:ext uri="{BB962C8B-B14F-4D97-AF65-F5344CB8AC3E}">
        <p14:creationId xmlns:p14="http://schemas.microsoft.com/office/powerpoint/2010/main" val="3202524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882A27C5-BB60-4117-9479-F157DAE11BF1}" type="slidenum">
              <a:rPr lang="pt-BR" sz="1200" smtClean="0"/>
              <a:pPr eaLnBrk="1" hangingPunct="1"/>
              <a:t>62</a:t>
            </a:fld>
            <a:endParaRPr lang="pt-BR" sz="1200"/>
          </a:p>
        </p:txBody>
      </p:sp>
      <p:sp>
        <p:nvSpPr>
          <p:cNvPr id="163843" name="Rectangle 2"/>
          <p:cNvSpPr>
            <a:spLocks noGrp="1" noRot="1" noChangeAspect="1" noChangeArrowheads="1" noTextEdit="1"/>
          </p:cNvSpPr>
          <p:nvPr>
            <p:ph type="sldImg"/>
          </p:nvPr>
        </p:nvSpPr>
        <p:spPr>
          <a:xfrm>
            <a:off x="90488" y="744538"/>
            <a:ext cx="6616700" cy="3722687"/>
          </a:xfrm>
          <a:ln/>
        </p:spPr>
      </p:sp>
      <p:sp>
        <p:nvSpPr>
          <p:cNvPr id="163844" name="Rectangle 3"/>
          <p:cNvSpPr>
            <a:spLocks noGrp="1" noChangeArrowheads="1"/>
          </p:cNvSpPr>
          <p:nvPr>
            <p:ph type="body" idx="1"/>
          </p:nvPr>
        </p:nvSpPr>
        <p:spPr>
          <a:noFill/>
        </p:spPr>
        <p:txBody>
          <a:bodyPr/>
          <a:lstStyle/>
          <a:p>
            <a:pPr marL="285750" indent="-285750" eaLnBrk="1" hangingPunct="1">
              <a:buFont typeface="Arial" panose="020B0604020202020204" pitchFamily="34" charset="0"/>
              <a:buChar char="•"/>
            </a:pPr>
            <a:r>
              <a:rPr lang="en-US" dirty="0" err="1">
                <a:latin typeface="Arial" pitchFamily="34" charset="0"/>
              </a:rPr>
              <a:t>Eficiência</a:t>
            </a:r>
            <a:r>
              <a:rPr lang="en-US" dirty="0">
                <a:latin typeface="Arial" pitchFamily="34" charset="0"/>
              </a:rPr>
              <a:t>: Dr. Consulta, Prevent Senior</a:t>
            </a:r>
          </a:p>
          <a:p>
            <a:pPr marL="285750" indent="-285750" eaLnBrk="1" hangingPunct="1">
              <a:buFont typeface="Arial" panose="020B0604020202020204" pitchFamily="34" charset="0"/>
              <a:buChar char="•"/>
            </a:pPr>
            <a:r>
              <a:rPr lang="en-US" dirty="0" err="1">
                <a:latin typeface="Arial" pitchFamily="34" charset="0"/>
              </a:rPr>
              <a:t>Excelência</a:t>
            </a:r>
            <a:r>
              <a:rPr lang="en-US" dirty="0">
                <a:latin typeface="Arial" pitchFamily="34" charset="0"/>
              </a:rPr>
              <a:t>: Hosp. Albert Einstein, Hosp. </a:t>
            </a:r>
            <a:r>
              <a:rPr lang="en-US" dirty="0" err="1">
                <a:latin typeface="Arial" pitchFamily="34" charset="0"/>
              </a:rPr>
              <a:t>Sírio-Libanês</a:t>
            </a:r>
            <a:endParaRPr lang="en-US" dirty="0">
              <a:latin typeface="Arial" pitchFamily="34" charset="0"/>
            </a:endParaRPr>
          </a:p>
          <a:p>
            <a:pPr marL="285750" indent="-285750" eaLnBrk="1" hangingPunct="1">
              <a:buFont typeface="Arial" panose="020B0604020202020204" pitchFamily="34" charset="0"/>
              <a:buChar char="•"/>
            </a:pPr>
            <a:r>
              <a:rPr lang="en-US" dirty="0" err="1">
                <a:latin typeface="Arial" pitchFamily="34" charset="0"/>
              </a:rPr>
              <a:t>Inovação</a:t>
            </a:r>
            <a:r>
              <a:rPr lang="en-US" dirty="0">
                <a:latin typeface="Arial" pitchFamily="34" charset="0"/>
              </a:rPr>
              <a:t>: Roche, Novartis, Medtronic</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0FDAE737-D2E6-4CB4-8312-0B164D62C792}" type="slidenum">
              <a:rPr lang="pt-BR" sz="1200" smtClean="0"/>
              <a:pPr eaLnBrk="1" hangingPunct="1"/>
              <a:t>63</a:t>
            </a:fld>
            <a:endParaRPr lang="pt-BR" sz="1200"/>
          </a:p>
        </p:txBody>
      </p:sp>
      <p:sp>
        <p:nvSpPr>
          <p:cNvPr id="808962" name="Rectangle 2"/>
          <p:cNvSpPr>
            <a:spLocks noChangeArrowheads="1"/>
          </p:cNvSpPr>
          <p:nvPr/>
        </p:nvSpPr>
        <p:spPr bwMode="auto">
          <a:xfrm>
            <a:off x="3850743" y="0"/>
            <a:ext cx="2943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cs typeface="+mn-cs"/>
            </a:endParaRPr>
          </a:p>
        </p:txBody>
      </p:sp>
      <p:sp>
        <p:nvSpPr>
          <p:cNvPr id="165892" name="Rectangle 3"/>
          <p:cNvSpPr>
            <a:spLocks noChangeArrowheads="1"/>
          </p:cNvSpPr>
          <p:nvPr/>
        </p:nvSpPr>
        <p:spPr bwMode="auto">
          <a:xfrm>
            <a:off x="3850743" y="9426576"/>
            <a:ext cx="294375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eaLnBrk="0" hangingPunct="0">
              <a:lnSpc>
                <a:spcPct val="100000"/>
              </a:lnSpc>
              <a:spcBef>
                <a:spcPct val="0"/>
              </a:spcBef>
              <a:buClrTx/>
              <a:buSzTx/>
              <a:buFontTx/>
              <a:buNone/>
            </a:pPr>
            <a:r>
              <a:rPr lang="pt-BR" sz="1200">
                <a:effectLst/>
              </a:rPr>
              <a:t>16</a:t>
            </a:r>
          </a:p>
        </p:txBody>
      </p:sp>
      <p:sp>
        <p:nvSpPr>
          <p:cNvPr id="808964" name="Rectangle 4"/>
          <p:cNvSpPr>
            <a:spLocks noChangeArrowheads="1"/>
          </p:cNvSpPr>
          <p:nvPr/>
        </p:nvSpPr>
        <p:spPr bwMode="auto">
          <a:xfrm>
            <a:off x="0" y="9426576"/>
            <a:ext cx="294375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cs typeface="+mn-cs"/>
            </a:endParaRPr>
          </a:p>
        </p:txBody>
      </p:sp>
      <p:sp>
        <p:nvSpPr>
          <p:cNvPr id="808965" name="Rectangle 5"/>
          <p:cNvSpPr>
            <a:spLocks noChangeArrowheads="1"/>
          </p:cNvSpPr>
          <p:nvPr/>
        </p:nvSpPr>
        <p:spPr bwMode="auto">
          <a:xfrm>
            <a:off x="0" y="0"/>
            <a:ext cx="29437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cs typeface="+mn-cs"/>
            </a:endParaRPr>
          </a:p>
        </p:txBody>
      </p:sp>
      <p:sp>
        <p:nvSpPr>
          <p:cNvPr id="165895" name="Rectangle 6"/>
          <p:cNvSpPr>
            <a:spLocks noGrp="1" noRot="1" noChangeAspect="1" noChangeArrowheads="1" noTextEdit="1"/>
          </p:cNvSpPr>
          <p:nvPr>
            <p:ph type="sldImg"/>
          </p:nvPr>
        </p:nvSpPr>
        <p:spPr>
          <a:xfrm>
            <a:off x="101600" y="750888"/>
            <a:ext cx="6594475" cy="3709987"/>
          </a:xfrm>
          <a:ln w="12700" cap="flat"/>
        </p:spPr>
      </p:sp>
      <p:sp>
        <p:nvSpPr>
          <p:cNvPr id="165896" name="Rectangle 7"/>
          <p:cNvSpPr>
            <a:spLocks noGrp="1" noChangeArrowheads="1"/>
          </p:cNvSpPr>
          <p:nvPr>
            <p:ph type="body" idx="1"/>
          </p:nvPr>
        </p:nvSpPr>
        <p:spPr>
          <a:xfrm>
            <a:off x="677859" y="4713289"/>
            <a:ext cx="5440368" cy="4467225"/>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F2A26C69-1B47-402D-AE2F-8C4F60233D7A}" type="slidenum">
              <a:rPr lang="pt-BR" sz="1200" smtClean="0"/>
              <a:pPr eaLnBrk="1" hangingPunct="1"/>
              <a:t>64</a:t>
            </a:fld>
            <a:endParaRPr lang="pt-BR" sz="1200"/>
          </a:p>
        </p:txBody>
      </p:sp>
      <p:sp>
        <p:nvSpPr>
          <p:cNvPr id="168963" name="Rectangle 2"/>
          <p:cNvSpPr>
            <a:spLocks noGrp="1" noRot="1" noChangeAspect="1" noChangeArrowheads="1" noTextEdit="1"/>
          </p:cNvSpPr>
          <p:nvPr>
            <p:ph type="sldImg"/>
          </p:nvPr>
        </p:nvSpPr>
        <p:spPr>
          <a:xfrm>
            <a:off x="92075" y="744538"/>
            <a:ext cx="6615113" cy="3722687"/>
          </a:xfrm>
          <a:ln/>
        </p:spPr>
      </p:sp>
      <p:sp>
        <p:nvSpPr>
          <p:cNvPr id="168964"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EF21A401-7B97-4EBB-8DA7-679A8FA9D124}" type="slidenum">
              <a:rPr lang="pt-BR" sz="1200" smtClean="0"/>
              <a:pPr eaLnBrk="1" hangingPunct="1"/>
              <a:t>65</a:t>
            </a:fld>
            <a:endParaRPr lang="pt-BR" sz="1200"/>
          </a:p>
        </p:txBody>
      </p:sp>
      <p:sp>
        <p:nvSpPr>
          <p:cNvPr id="169987" name="Rectangle 2"/>
          <p:cNvSpPr>
            <a:spLocks noGrp="1" noRot="1" noChangeAspect="1" noChangeArrowheads="1" noTextEdit="1"/>
          </p:cNvSpPr>
          <p:nvPr>
            <p:ph type="sldImg"/>
          </p:nvPr>
        </p:nvSpPr>
        <p:spPr>
          <a:xfrm>
            <a:off x="101600" y="762000"/>
            <a:ext cx="6635750" cy="3733800"/>
          </a:xfrm>
          <a:ln/>
        </p:spPr>
      </p:sp>
      <p:sp>
        <p:nvSpPr>
          <p:cNvPr id="169988" name="Rectangle 3"/>
          <p:cNvSpPr>
            <a:spLocks noGrp="1" noChangeArrowheads="1"/>
          </p:cNvSpPr>
          <p:nvPr>
            <p:ph type="body" idx="1"/>
          </p:nvPr>
        </p:nvSpPr>
        <p:spPr>
          <a:xfrm>
            <a:off x="930862" y="4724400"/>
            <a:ext cx="4970959" cy="4495800"/>
          </a:xfrm>
          <a:noFill/>
        </p:spPr>
        <p:txBody>
          <a:bodyPr/>
          <a:lstStyle/>
          <a:p>
            <a:pPr eaLnBrk="1" hangingPunct="1"/>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6</a:t>
            </a:fld>
            <a:endParaRPr lang="pt-BR" altLang="pt-BR"/>
          </a:p>
        </p:txBody>
      </p:sp>
    </p:spTree>
    <p:extLst>
      <p:ext uri="{BB962C8B-B14F-4D97-AF65-F5344CB8AC3E}">
        <p14:creationId xmlns:p14="http://schemas.microsoft.com/office/powerpoint/2010/main" val="1086671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BA2C1007-8A13-48E0-AEF9-98810676379E}" type="slidenum">
              <a:rPr lang="pt-BR" sz="1200" smtClean="0"/>
              <a:pPr eaLnBrk="1" hangingPunct="1"/>
              <a:t>66</a:t>
            </a:fld>
            <a:endParaRPr lang="pt-BR" sz="1200"/>
          </a:p>
        </p:txBody>
      </p:sp>
      <p:sp>
        <p:nvSpPr>
          <p:cNvPr id="173059" name="Rectangle 2"/>
          <p:cNvSpPr>
            <a:spLocks noGrp="1" noRot="1" noChangeAspect="1" noChangeArrowheads="1" noTextEdit="1"/>
          </p:cNvSpPr>
          <p:nvPr>
            <p:ph type="sldImg"/>
          </p:nvPr>
        </p:nvSpPr>
        <p:spPr>
          <a:xfrm>
            <a:off x="92075" y="744538"/>
            <a:ext cx="6615113" cy="3722687"/>
          </a:xfrm>
          <a:ln/>
        </p:spPr>
      </p:sp>
      <p:sp>
        <p:nvSpPr>
          <p:cNvPr id="173060"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6DC6278-11C1-4D91-847E-ADF3B7F9FCDD}" type="slidenum">
              <a:rPr lang="pt-BR"/>
              <a:pPr>
                <a:defRPr/>
              </a:pPr>
              <a:t>67</a:t>
            </a:fld>
            <a:endParaRPr lang="pt-BR"/>
          </a:p>
        </p:txBody>
      </p:sp>
      <p:sp>
        <p:nvSpPr>
          <p:cNvPr id="184323" name="Rectangle 2"/>
          <p:cNvSpPr>
            <a:spLocks noGrp="1" noRot="1" noChangeAspect="1" noChangeArrowheads="1" noTextEdit="1"/>
          </p:cNvSpPr>
          <p:nvPr>
            <p:ph type="sldImg"/>
          </p:nvPr>
        </p:nvSpPr>
        <p:spPr>
          <a:xfrm>
            <a:off x="90488" y="744538"/>
            <a:ext cx="6616700" cy="3722687"/>
          </a:xfrm>
          <a:ln/>
        </p:spPr>
      </p:sp>
      <p:sp>
        <p:nvSpPr>
          <p:cNvPr id="184324" name="Rectangle 3"/>
          <p:cNvSpPr>
            <a:spLocks noGrp="1" noChangeArrowheads="1"/>
          </p:cNvSpPr>
          <p:nvPr>
            <p:ph type="body" idx="1"/>
          </p:nvPr>
        </p:nvSpPr>
        <p:spPr>
          <a:noFill/>
        </p:spPr>
        <p:txBody>
          <a:bodyPr/>
          <a:lstStyle/>
          <a:p>
            <a:endParaRPr lang="pt-BR">
              <a:latin typeface="Arial" pitchFamily="34" charset="0"/>
            </a:endParaRPr>
          </a:p>
        </p:txBody>
      </p:sp>
    </p:spTree>
    <p:extLst>
      <p:ext uri="{BB962C8B-B14F-4D97-AF65-F5344CB8AC3E}">
        <p14:creationId xmlns:p14="http://schemas.microsoft.com/office/powerpoint/2010/main" val="1773358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F237A6F-0F24-4445-839C-2A8A48F35040}" type="slidenum">
              <a:rPr lang="pt-BR" altLang="pt-BR" smtClean="0"/>
              <a:pPr>
                <a:spcBef>
                  <a:spcPct val="0"/>
                </a:spcBef>
              </a:pPr>
              <a:t>68</a:t>
            </a:fld>
            <a:endParaRPr lang="pt-BR" altLang="pt-BR"/>
          </a:p>
        </p:txBody>
      </p:sp>
      <p:sp>
        <p:nvSpPr>
          <p:cNvPr id="50179" name="Rectangle 2"/>
          <p:cNvSpPr>
            <a:spLocks noGrp="1" noRot="1" noChangeAspect="1" noChangeArrowheads="1" noTextEdit="1"/>
          </p:cNvSpPr>
          <p:nvPr>
            <p:ph type="sldImg"/>
          </p:nvPr>
        </p:nvSpPr>
        <p:spPr>
          <a:xfrm>
            <a:off x="82550" y="744538"/>
            <a:ext cx="6618288" cy="3722687"/>
          </a:xfrm>
          <a:ln/>
        </p:spPr>
      </p:sp>
      <p:sp>
        <p:nvSpPr>
          <p:cNvPr id="50180" name="Rectangle 3"/>
          <p:cNvSpPr>
            <a:spLocks noGrp="1" noChangeArrowheads="1"/>
          </p:cNvSpPr>
          <p:nvPr>
            <p:ph type="body" idx="1"/>
          </p:nvPr>
        </p:nvSpPr>
        <p:spPr>
          <a:noFill/>
        </p:spPr>
        <p:txBody>
          <a:bodyPr/>
          <a:lstStyle/>
          <a:p>
            <a:pPr eaLnBrk="1" hangingPunct="1"/>
            <a:endParaRPr lang="en-US" altLang="pt-BR">
              <a:latin typeface="Arial" panose="020B0604020202020204" pitchFamily="34" charset="0"/>
            </a:endParaRPr>
          </a:p>
        </p:txBody>
      </p:sp>
    </p:spTree>
    <p:extLst>
      <p:ext uri="{BB962C8B-B14F-4D97-AF65-F5344CB8AC3E}">
        <p14:creationId xmlns:p14="http://schemas.microsoft.com/office/powerpoint/2010/main" val="21004940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5AF3EFBC-402C-4C9D-9BE0-1083E67025A5}" type="slidenum">
              <a:rPr lang="pt-BR" sz="1200" smtClean="0"/>
              <a:pPr eaLnBrk="1" hangingPunct="1"/>
              <a:t>69</a:t>
            </a:fld>
            <a:endParaRPr lang="pt-BR" sz="1200"/>
          </a:p>
        </p:txBody>
      </p:sp>
      <p:sp>
        <p:nvSpPr>
          <p:cNvPr id="177155" name="Rectangle 2"/>
          <p:cNvSpPr>
            <a:spLocks noGrp="1" noRot="1" noChangeAspect="1" noChangeArrowheads="1" noTextEdit="1"/>
          </p:cNvSpPr>
          <p:nvPr>
            <p:ph type="sldImg"/>
          </p:nvPr>
        </p:nvSpPr>
        <p:spPr>
          <a:xfrm>
            <a:off x="92075" y="744538"/>
            <a:ext cx="6615113" cy="3722687"/>
          </a:xfrm>
          <a:ln/>
        </p:spPr>
      </p:sp>
      <p:sp>
        <p:nvSpPr>
          <p:cNvPr id="177156"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40799E8B-2F1C-4709-92C0-B1F3E3BA3077}" type="slidenum">
              <a:rPr lang="pt-BR" sz="1200" smtClean="0"/>
              <a:pPr eaLnBrk="1" hangingPunct="1"/>
              <a:t>70</a:t>
            </a:fld>
            <a:endParaRPr lang="pt-BR" sz="1200"/>
          </a:p>
        </p:txBody>
      </p:sp>
      <p:sp>
        <p:nvSpPr>
          <p:cNvPr id="178179" name="Rectangle 2"/>
          <p:cNvSpPr>
            <a:spLocks noGrp="1" noRot="1" noChangeAspect="1" noChangeArrowheads="1" noTextEdit="1"/>
          </p:cNvSpPr>
          <p:nvPr>
            <p:ph type="sldImg"/>
          </p:nvPr>
        </p:nvSpPr>
        <p:spPr>
          <a:xfrm>
            <a:off x="92075" y="744538"/>
            <a:ext cx="6615113" cy="3722687"/>
          </a:xfrm>
          <a:ln/>
        </p:spPr>
      </p:sp>
      <p:sp>
        <p:nvSpPr>
          <p:cNvPr id="178180"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882A27C5-BB60-4117-9479-F157DAE11BF1}" type="slidenum">
              <a:rPr lang="pt-BR" sz="1200" smtClean="0"/>
              <a:pPr eaLnBrk="1" hangingPunct="1"/>
              <a:t>71</a:t>
            </a:fld>
            <a:endParaRPr lang="pt-BR" sz="1200"/>
          </a:p>
        </p:txBody>
      </p:sp>
      <p:sp>
        <p:nvSpPr>
          <p:cNvPr id="163843" name="Rectangle 2"/>
          <p:cNvSpPr>
            <a:spLocks noGrp="1" noRot="1" noChangeAspect="1" noChangeArrowheads="1" noTextEdit="1"/>
          </p:cNvSpPr>
          <p:nvPr>
            <p:ph type="sldImg"/>
          </p:nvPr>
        </p:nvSpPr>
        <p:spPr>
          <a:xfrm>
            <a:off x="90488" y="744538"/>
            <a:ext cx="6616700" cy="3722687"/>
          </a:xfrm>
          <a:ln/>
        </p:spPr>
      </p:sp>
      <p:sp>
        <p:nvSpPr>
          <p:cNvPr id="163844"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3555458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idx="10"/>
          </p:nvPr>
        </p:nvSpPr>
        <p:spPr/>
        <p:txBody>
          <a:bodyPr/>
          <a:lstStyle/>
          <a:p>
            <a:pPr marL="0" marR="0" lvl="0" indent="0" algn="r" rtl="0">
              <a:spcBef>
                <a:spcPts val="0"/>
              </a:spcBef>
              <a:spcAft>
                <a:spcPts val="0"/>
              </a:spcAft>
              <a:buSzPct val="25000"/>
              <a:buNone/>
            </a:pPr>
            <a:fld id="{00000000-1234-1234-1234-123412341234}" type="slidenum">
              <a:rPr lang="pt-BR" sz="1200" b="0" i="0" u="none" strike="noStrike" cap="none" smtClean="0">
                <a:solidFill>
                  <a:schemeClr val="dk1"/>
                </a:solidFill>
                <a:latin typeface="Arial"/>
                <a:ea typeface="Arial"/>
                <a:cs typeface="Arial"/>
                <a:sym typeface="Arial"/>
              </a:rPr>
              <a:t>72</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17536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C57A5BE3-CC64-4B1B-B49B-ED09A490EA6D}" type="slidenum">
              <a:rPr lang="pt-BR" sz="1200" smtClean="0"/>
              <a:pPr eaLnBrk="1" hangingPunct="1"/>
              <a:t>73</a:t>
            </a:fld>
            <a:endParaRPr lang="pt-BR" sz="1200"/>
          </a:p>
        </p:txBody>
      </p:sp>
      <p:sp>
        <p:nvSpPr>
          <p:cNvPr id="176131" name="Rectangle 2"/>
          <p:cNvSpPr>
            <a:spLocks noGrp="1" noRot="1" noChangeAspect="1" noChangeArrowheads="1" noTextEdit="1"/>
          </p:cNvSpPr>
          <p:nvPr>
            <p:ph type="sldImg"/>
          </p:nvPr>
        </p:nvSpPr>
        <p:spPr>
          <a:xfrm>
            <a:off x="100013" y="762000"/>
            <a:ext cx="6635750" cy="3733800"/>
          </a:xfrm>
          <a:ln/>
        </p:spPr>
      </p:sp>
      <p:sp>
        <p:nvSpPr>
          <p:cNvPr id="176132" name="Rectangle 3"/>
          <p:cNvSpPr>
            <a:spLocks noGrp="1" noChangeArrowheads="1"/>
          </p:cNvSpPr>
          <p:nvPr>
            <p:ph type="body" idx="1"/>
          </p:nvPr>
        </p:nvSpPr>
        <p:spPr>
          <a:xfrm>
            <a:off x="930862" y="4724400"/>
            <a:ext cx="4970959" cy="4495800"/>
          </a:xfrm>
          <a:noFill/>
        </p:spPr>
        <p:txBody>
          <a:bodyPr/>
          <a:lstStyle/>
          <a:p>
            <a:pPr eaLnBrk="1" hangingPunct="1"/>
            <a:endParaRPr lang="en-US">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D12AE-FD9A-1BCD-4006-C0C7219A6BD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809211C-B07B-D1CE-DE69-614C3ADFD2C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B45741C-F44A-219B-075A-FAFFC679C719}"/>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5123A451-122D-36FF-8F71-E0CC2B2C3264}"/>
              </a:ext>
            </a:extLst>
          </p:cNvPr>
          <p:cNvSpPr>
            <a:spLocks noGrp="1"/>
          </p:cNvSpPr>
          <p:nvPr>
            <p:ph type="sldNum" sz="quarter" idx="5"/>
          </p:nvPr>
        </p:nvSpPr>
        <p:spPr/>
        <p:txBody>
          <a:bodyPr/>
          <a:lstStyle/>
          <a:p>
            <a:fld id="{CAC094A0-DBFF-4992-80E8-A859C9DC321E}" type="slidenum">
              <a:rPr lang="pt-BR" altLang="pt-BR" smtClean="0"/>
              <a:pPr/>
              <a:t>74</a:t>
            </a:fld>
            <a:endParaRPr lang="pt-BR" altLang="pt-BR"/>
          </a:p>
        </p:txBody>
      </p:sp>
    </p:spTree>
    <p:extLst>
      <p:ext uri="{BB962C8B-B14F-4D97-AF65-F5344CB8AC3E}">
        <p14:creationId xmlns:p14="http://schemas.microsoft.com/office/powerpoint/2010/main" val="19568256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CB72E36E-06EF-4DB4-A22F-06F5392AE7BB}" type="slidenum">
              <a:rPr lang="pt-BR" sz="1200" smtClean="0"/>
              <a:pPr eaLnBrk="1" hangingPunct="1"/>
              <a:t>75</a:t>
            </a:fld>
            <a:endParaRPr lang="pt-BR" sz="1200"/>
          </a:p>
        </p:txBody>
      </p:sp>
      <p:sp>
        <p:nvSpPr>
          <p:cNvPr id="183299" name="Rectangle 2"/>
          <p:cNvSpPr>
            <a:spLocks noChangeArrowheads="1"/>
          </p:cNvSpPr>
          <p:nvPr/>
        </p:nvSpPr>
        <p:spPr bwMode="auto">
          <a:xfrm>
            <a:off x="3882568" y="1"/>
            <a:ext cx="2951706"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0" name="Rectangle 3"/>
          <p:cNvSpPr>
            <a:spLocks noChangeArrowheads="1"/>
          </p:cNvSpPr>
          <p:nvPr/>
        </p:nvSpPr>
        <p:spPr bwMode="auto">
          <a:xfrm>
            <a:off x="3882568" y="9447214"/>
            <a:ext cx="2951706"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lstStyle/>
          <a:p>
            <a:pPr algn="r" eaLnBrk="0" hangingPunct="0">
              <a:lnSpc>
                <a:spcPct val="100000"/>
              </a:lnSpc>
              <a:spcBef>
                <a:spcPct val="0"/>
              </a:spcBef>
              <a:buClrTx/>
              <a:buSzTx/>
              <a:buFontTx/>
              <a:buNone/>
            </a:pPr>
            <a:r>
              <a:rPr lang="pt-BR" sz="1200">
                <a:effectLst/>
                <a:latin typeface="Times New Roman" pitchFamily="18" charset="0"/>
              </a:rPr>
              <a:t>29</a:t>
            </a:r>
          </a:p>
        </p:txBody>
      </p:sp>
      <p:sp>
        <p:nvSpPr>
          <p:cNvPr id="183301" name="Rectangle 4"/>
          <p:cNvSpPr>
            <a:spLocks noChangeArrowheads="1"/>
          </p:cNvSpPr>
          <p:nvPr/>
        </p:nvSpPr>
        <p:spPr bwMode="auto">
          <a:xfrm>
            <a:off x="0" y="9447214"/>
            <a:ext cx="295011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2" name="Rectangle 5"/>
          <p:cNvSpPr>
            <a:spLocks noChangeArrowheads="1"/>
          </p:cNvSpPr>
          <p:nvPr/>
        </p:nvSpPr>
        <p:spPr bwMode="auto">
          <a:xfrm>
            <a:off x="0" y="1"/>
            <a:ext cx="295011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3" name="Rectangle 6"/>
          <p:cNvSpPr>
            <a:spLocks noGrp="1" noRot="1" noChangeAspect="1" noChangeArrowheads="1" noTextEdit="1"/>
          </p:cNvSpPr>
          <p:nvPr>
            <p:ph type="sldImg"/>
          </p:nvPr>
        </p:nvSpPr>
        <p:spPr>
          <a:xfrm>
            <a:off x="104775" y="750888"/>
            <a:ext cx="6594475" cy="3709987"/>
          </a:xfrm>
          <a:ln w="12700" cap="flat"/>
        </p:spPr>
      </p:sp>
      <p:sp>
        <p:nvSpPr>
          <p:cNvPr id="183304" name="Rectangle 7"/>
          <p:cNvSpPr>
            <a:spLocks noGrp="1" noChangeArrowheads="1"/>
          </p:cNvSpPr>
          <p:nvPr>
            <p:ph type="body" idx="1"/>
          </p:nvPr>
        </p:nvSpPr>
        <p:spPr>
          <a:xfrm>
            <a:off x="930862" y="4724400"/>
            <a:ext cx="4970959" cy="4495800"/>
          </a:xfrm>
          <a:noFill/>
        </p:spPr>
        <p:txBody>
          <a:bodyPr wrap="none" lIns="90488" tIns="44450" rIns="90488" bIns="44450" anchor="ctr"/>
          <a:lstStyle/>
          <a:p>
            <a:pPr eaLnBrk="1" hangingPunct="1"/>
            <a:endParaRPr lang="en-US">
              <a:latin typeface="Arial" pitchFamily="34" charset="0"/>
            </a:endParaRPr>
          </a:p>
        </p:txBody>
      </p:sp>
    </p:spTree>
    <p:extLst>
      <p:ext uri="{BB962C8B-B14F-4D97-AF65-F5344CB8AC3E}">
        <p14:creationId xmlns:p14="http://schemas.microsoft.com/office/powerpoint/2010/main" val="172195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7</a:t>
            </a:fld>
            <a:endParaRPr lang="pt-BR" altLang="pt-BR"/>
          </a:p>
        </p:txBody>
      </p:sp>
    </p:spTree>
    <p:extLst>
      <p:ext uri="{BB962C8B-B14F-4D97-AF65-F5344CB8AC3E}">
        <p14:creationId xmlns:p14="http://schemas.microsoft.com/office/powerpoint/2010/main" val="34987415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CB72E36E-06EF-4DB4-A22F-06F5392AE7BB}" type="slidenum">
              <a:rPr lang="pt-BR" sz="1200" smtClean="0"/>
              <a:pPr eaLnBrk="1" hangingPunct="1"/>
              <a:t>76</a:t>
            </a:fld>
            <a:endParaRPr lang="pt-BR" sz="1200"/>
          </a:p>
        </p:txBody>
      </p:sp>
      <p:sp>
        <p:nvSpPr>
          <p:cNvPr id="183299" name="Rectangle 2"/>
          <p:cNvSpPr>
            <a:spLocks noChangeArrowheads="1"/>
          </p:cNvSpPr>
          <p:nvPr/>
        </p:nvSpPr>
        <p:spPr bwMode="auto">
          <a:xfrm>
            <a:off x="3882568" y="1"/>
            <a:ext cx="2951706"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0" name="Rectangle 3"/>
          <p:cNvSpPr>
            <a:spLocks noChangeArrowheads="1"/>
          </p:cNvSpPr>
          <p:nvPr/>
        </p:nvSpPr>
        <p:spPr bwMode="auto">
          <a:xfrm>
            <a:off x="3882568" y="9447214"/>
            <a:ext cx="2951706"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lstStyle/>
          <a:p>
            <a:pPr algn="r" eaLnBrk="0" hangingPunct="0">
              <a:lnSpc>
                <a:spcPct val="100000"/>
              </a:lnSpc>
              <a:spcBef>
                <a:spcPct val="0"/>
              </a:spcBef>
              <a:buClrTx/>
              <a:buSzTx/>
              <a:buFontTx/>
              <a:buNone/>
            </a:pPr>
            <a:r>
              <a:rPr lang="pt-BR" sz="1200">
                <a:effectLst/>
                <a:latin typeface="Times New Roman" pitchFamily="18" charset="0"/>
              </a:rPr>
              <a:t>29</a:t>
            </a:r>
          </a:p>
        </p:txBody>
      </p:sp>
      <p:sp>
        <p:nvSpPr>
          <p:cNvPr id="183301" name="Rectangle 4"/>
          <p:cNvSpPr>
            <a:spLocks noChangeArrowheads="1"/>
          </p:cNvSpPr>
          <p:nvPr/>
        </p:nvSpPr>
        <p:spPr bwMode="auto">
          <a:xfrm>
            <a:off x="0" y="9447214"/>
            <a:ext cx="295011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2" name="Rectangle 5"/>
          <p:cNvSpPr>
            <a:spLocks noChangeArrowheads="1"/>
          </p:cNvSpPr>
          <p:nvPr/>
        </p:nvSpPr>
        <p:spPr bwMode="auto">
          <a:xfrm>
            <a:off x="0" y="1"/>
            <a:ext cx="295011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3" name="Rectangle 6"/>
          <p:cNvSpPr>
            <a:spLocks noGrp="1" noRot="1" noChangeAspect="1" noChangeArrowheads="1" noTextEdit="1"/>
          </p:cNvSpPr>
          <p:nvPr>
            <p:ph type="sldImg"/>
          </p:nvPr>
        </p:nvSpPr>
        <p:spPr>
          <a:xfrm>
            <a:off x="104775" y="750888"/>
            <a:ext cx="6594475" cy="3709987"/>
          </a:xfrm>
          <a:ln w="12700" cap="flat"/>
        </p:spPr>
      </p:sp>
      <p:sp>
        <p:nvSpPr>
          <p:cNvPr id="183304" name="Rectangle 7"/>
          <p:cNvSpPr>
            <a:spLocks noGrp="1" noChangeArrowheads="1"/>
          </p:cNvSpPr>
          <p:nvPr>
            <p:ph type="body" idx="1"/>
          </p:nvPr>
        </p:nvSpPr>
        <p:spPr>
          <a:xfrm>
            <a:off x="930862" y="4724400"/>
            <a:ext cx="4970959" cy="4495800"/>
          </a:xfrm>
          <a:noFill/>
        </p:spPr>
        <p:txBody>
          <a:bodyPr wrap="none" lIns="90488" tIns="44450" rIns="90488" bIns="44450" anchor="ctr"/>
          <a:lstStyle/>
          <a:p>
            <a:pPr eaLnBrk="1" hangingPunct="1"/>
            <a:endParaRPr lang="en-US">
              <a:latin typeface="Arial" pitchFamily="34" charset="0"/>
            </a:endParaRPr>
          </a:p>
        </p:txBody>
      </p:sp>
    </p:spTree>
    <p:extLst>
      <p:ext uri="{BB962C8B-B14F-4D97-AF65-F5344CB8AC3E}">
        <p14:creationId xmlns:p14="http://schemas.microsoft.com/office/powerpoint/2010/main" val="400712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CB72E36E-06EF-4DB4-A22F-06F5392AE7BB}" type="slidenum">
              <a:rPr lang="pt-BR" sz="1200" smtClean="0"/>
              <a:pPr eaLnBrk="1" hangingPunct="1"/>
              <a:t>77</a:t>
            </a:fld>
            <a:endParaRPr lang="pt-BR" sz="1200"/>
          </a:p>
        </p:txBody>
      </p:sp>
      <p:sp>
        <p:nvSpPr>
          <p:cNvPr id="183299" name="Rectangle 2"/>
          <p:cNvSpPr>
            <a:spLocks noChangeArrowheads="1"/>
          </p:cNvSpPr>
          <p:nvPr/>
        </p:nvSpPr>
        <p:spPr bwMode="auto">
          <a:xfrm>
            <a:off x="3882568" y="1"/>
            <a:ext cx="2951706"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0" name="Rectangle 3"/>
          <p:cNvSpPr>
            <a:spLocks noChangeArrowheads="1"/>
          </p:cNvSpPr>
          <p:nvPr/>
        </p:nvSpPr>
        <p:spPr bwMode="auto">
          <a:xfrm>
            <a:off x="3882568" y="9447214"/>
            <a:ext cx="2951706"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lstStyle/>
          <a:p>
            <a:pPr algn="r" eaLnBrk="0" hangingPunct="0">
              <a:lnSpc>
                <a:spcPct val="100000"/>
              </a:lnSpc>
              <a:spcBef>
                <a:spcPct val="0"/>
              </a:spcBef>
              <a:buClrTx/>
              <a:buSzTx/>
              <a:buFontTx/>
              <a:buNone/>
            </a:pPr>
            <a:r>
              <a:rPr lang="pt-BR" sz="1200">
                <a:effectLst/>
                <a:latin typeface="Times New Roman" pitchFamily="18" charset="0"/>
              </a:rPr>
              <a:t>29</a:t>
            </a:r>
          </a:p>
        </p:txBody>
      </p:sp>
      <p:sp>
        <p:nvSpPr>
          <p:cNvPr id="183301" name="Rectangle 4"/>
          <p:cNvSpPr>
            <a:spLocks noChangeArrowheads="1"/>
          </p:cNvSpPr>
          <p:nvPr/>
        </p:nvSpPr>
        <p:spPr bwMode="auto">
          <a:xfrm>
            <a:off x="0" y="9447214"/>
            <a:ext cx="295011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2" name="Rectangle 5"/>
          <p:cNvSpPr>
            <a:spLocks noChangeArrowheads="1"/>
          </p:cNvSpPr>
          <p:nvPr/>
        </p:nvSpPr>
        <p:spPr bwMode="auto">
          <a:xfrm>
            <a:off x="0" y="1"/>
            <a:ext cx="295011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3" name="Rectangle 6"/>
          <p:cNvSpPr>
            <a:spLocks noGrp="1" noRot="1" noChangeAspect="1" noChangeArrowheads="1" noTextEdit="1"/>
          </p:cNvSpPr>
          <p:nvPr>
            <p:ph type="sldImg"/>
          </p:nvPr>
        </p:nvSpPr>
        <p:spPr>
          <a:xfrm>
            <a:off x="104775" y="750888"/>
            <a:ext cx="6594475" cy="3709987"/>
          </a:xfrm>
          <a:ln w="12700" cap="flat"/>
        </p:spPr>
      </p:sp>
      <p:sp>
        <p:nvSpPr>
          <p:cNvPr id="183304" name="Rectangle 7"/>
          <p:cNvSpPr>
            <a:spLocks noGrp="1" noChangeArrowheads="1"/>
          </p:cNvSpPr>
          <p:nvPr>
            <p:ph type="body" idx="1"/>
          </p:nvPr>
        </p:nvSpPr>
        <p:spPr>
          <a:xfrm>
            <a:off x="930862" y="4724400"/>
            <a:ext cx="4970959" cy="4495800"/>
          </a:xfrm>
          <a:noFill/>
        </p:spPr>
        <p:txBody>
          <a:bodyPr wrap="none" lIns="90488" tIns="44450" rIns="90488" bIns="44450" anchor="ct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pt-BR" dirty="0">
                <a:effectLst/>
              </a:rPr>
              <a:t>Na área de psiquiatria, frequentemente é utilizado para avaliação comportamental o BIG FIVE:</a:t>
            </a: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pt-BR" dirty="0" err="1">
                <a:effectLst/>
              </a:rPr>
              <a:t>Seting</a:t>
            </a:r>
            <a:r>
              <a:rPr lang="pt-BR" dirty="0">
                <a:effectLst/>
              </a:rPr>
              <a:t> </a:t>
            </a:r>
            <a:r>
              <a:rPr lang="pt-BR" dirty="0" err="1">
                <a:effectLst/>
              </a:rPr>
              <a:t>up</a:t>
            </a:r>
            <a:endParaRPr lang="pt-BR" dirty="0">
              <a:effectLst/>
            </a:endParaRP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pt-BR" dirty="0" err="1">
                <a:effectLst/>
              </a:rPr>
              <a:t>Perception</a:t>
            </a:r>
            <a:endParaRPr lang="pt-BR" dirty="0">
              <a:effectLst/>
            </a:endParaRP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pt-BR" dirty="0" err="1">
                <a:effectLst/>
              </a:rPr>
              <a:t>Invitation</a:t>
            </a:r>
            <a:endParaRPr lang="pt-BR" dirty="0">
              <a:effectLst/>
            </a:endParaRP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pt-BR" dirty="0" err="1">
                <a:effectLst/>
              </a:rPr>
              <a:t>Knowledge</a:t>
            </a:r>
            <a:endParaRPr lang="pt-BR" dirty="0">
              <a:effectLst/>
            </a:endParaRP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pt-BR" dirty="0" err="1">
                <a:effectLst/>
              </a:rPr>
              <a:t>Emotion</a:t>
            </a:r>
            <a:endParaRPr lang="pt-BR" dirty="0">
              <a:effectLst/>
            </a:endParaRPr>
          </a:p>
          <a:p>
            <a:pPr marL="285750" marR="0" lvl="0" indent="-285750" algn="l" defTabSz="914400" rtl="0" eaLnBrk="1" fontAlgn="base" latinLnBrk="0" hangingPunct="1">
              <a:lnSpc>
                <a:spcPct val="100000"/>
              </a:lnSpc>
              <a:spcBef>
                <a:spcPct val="30000"/>
              </a:spcBef>
              <a:spcAft>
                <a:spcPct val="0"/>
              </a:spcAft>
              <a:buClrTx/>
              <a:buSzTx/>
              <a:buFontTx/>
              <a:buChar char="-"/>
              <a:tabLst/>
              <a:defRPr/>
            </a:pPr>
            <a:r>
              <a:rPr lang="pt-BR">
                <a:effectLst/>
              </a:rPr>
              <a:t>Strategy</a:t>
            </a:r>
            <a:endParaRPr lang="pt-BR" dirty="0">
              <a:effectLst/>
            </a:endParaRPr>
          </a:p>
        </p:txBody>
      </p:sp>
    </p:spTree>
    <p:extLst>
      <p:ext uri="{BB962C8B-B14F-4D97-AF65-F5344CB8AC3E}">
        <p14:creationId xmlns:p14="http://schemas.microsoft.com/office/powerpoint/2010/main" val="33953796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CB72E36E-06EF-4DB4-A22F-06F5392AE7BB}" type="slidenum">
              <a:rPr lang="pt-BR" sz="1200" smtClean="0"/>
              <a:pPr eaLnBrk="1" hangingPunct="1"/>
              <a:t>78</a:t>
            </a:fld>
            <a:endParaRPr lang="pt-BR" sz="1200"/>
          </a:p>
        </p:txBody>
      </p:sp>
      <p:sp>
        <p:nvSpPr>
          <p:cNvPr id="183299" name="Rectangle 2"/>
          <p:cNvSpPr>
            <a:spLocks noChangeArrowheads="1"/>
          </p:cNvSpPr>
          <p:nvPr/>
        </p:nvSpPr>
        <p:spPr bwMode="auto">
          <a:xfrm>
            <a:off x="3882568" y="1"/>
            <a:ext cx="2951706"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0" name="Rectangle 3"/>
          <p:cNvSpPr>
            <a:spLocks noChangeArrowheads="1"/>
          </p:cNvSpPr>
          <p:nvPr/>
        </p:nvSpPr>
        <p:spPr bwMode="auto">
          <a:xfrm>
            <a:off x="3882568" y="9447214"/>
            <a:ext cx="2951706"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lstStyle/>
          <a:p>
            <a:pPr algn="r" eaLnBrk="0" hangingPunct="0">
              <a:lnSpc>
                <a:spcPct val="100000"/>
              </a:lnSpc>
              <a:spcBef>
                <a:spcPct val="0"/>
              </a:spcBef>
              <a:buClrTx/>
              <a:buSzTx/>
              <a:buFontTx/>
              <a:buNone/>
            </a:pPr>
            <a:r>
              <a:rPr lang="pt-BR" sz="1200">
                <a:effectLst/>
                <a:latin typeface="Times New Roman" pitchFamily="18" charset="0"/>
              </a:rPr>
              <a:t>29</a:t>
            </a:r>
          </a:p>
        </p:txBody>
      </p:sp>
      <p:sp>
        <p:nvSpPr>
          <p:cNvPr id="183301" name="Rectangle 4"/>
          <p:cNvSpPr>
            <a:spLocks noChangeArrowheads="1"/>
          </p:cNvSpPr>
          <p:nvPr/>
        </p:nvSpPr>
        <p:spPr bwMode="auto">
          <a:xfrm>
            <a:off x="0" y="9447214"/>
            <a:ext cx="295011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2" name="Rectangle 5"/>
          <p:cNvSpPr>
            <a:spLocks noChangeArrowheads="1"/>
          </p:cNvSpPr>
          <p:nvPr/>
        </p:nvSpPr>
        <p:spPr bwMode="auto">
          <a:xfrm>
            <a:off x="0" y="1"/>
            <a:ext cx="295011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3" name="Rectangle 6"/>
          <p:cNvSpPr>
            <a:spLocks noGrp="1" noRot="1" noChangeAspect="1" noChangeArrowheads="1" noTextEdit="1"/>
          </p:cNvSpPr>
          <p:nvPr>
            <p:ph type="sldImg"/>
          </p:nvPr>
        </p:nvSpPr>
        <p:spPr>
          <a:xfrm>
            <a:off x="104775" y="750888"/>
            <a:ext cx="6594475" cy="3709987"/>
          </a:xfrm>
          <a:ln w="12700" cap="flat"/>
        </p:spPr>
      </p:sp>
      <p:sp>
        <p:nvSpPr>
          <p:cNvPr id="183304" name="Rectangle 7"/>
          <p:cNvSpPr>
            <a:spLocks noGrp="1" noChangeArrowheads="1"/>
          </p:cNvSpPr>
          <p:nvPr>
            <p:ph type="body" idx="1"/>
          </p:nvPr>
        </p:nvSpPr>
        <p:spPr>
          <a:xfrm>
            <a:off x="930862" y="4724400"/>
            <a:ext cx="4970959" cy="4495800"/>
          </a:xfrm>
          <a:noFill/>
        </p:spPr>
        <p:txBody>
          <a:bodyPr wrap="none" lIns="90488" tIns="44450" rIns="90488" bIns="44450" anchor="ctr"/>
          <a:lstStyle/>
          <a:p>
            <a:pPr eaLnBrk="1" hangingPunct="1"/>
            <a:endParaRPr lang="en-US">
              <a:latin typeface="Arial" pitchFamily="34" charset="0"/>
            </a:endParaRPr>
          </a:p>
        </p:txBody>
      </p:sp>
    </p:spTree>
    <p:extLst>
      <p:ext uri="{BB962C8B-B14F-4D97-AF65-F5344CB8AC3E}">
        <p14:creationId xmlns:p14="http://schemas.microsoft.com/office/powerpoint/2010/main" val="30140647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endParaRPr lang="pt-BR" altLang="pt-B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1DF97B82-ABBE-462A-B775-7345557E1565}" type="slidenum">
              <a:rPr lang="pt-BR" sz="1200" smtClean="0"/>
              <a:pPr eaLnBrk="1" hangingPunct="1"/>
              <a:t>85</a:t>
            </a:fld>
            <a:endParaRPr lang="pt-BR" sz="1200"/>
          </a:p>
        </p:txBody>
      </p:sp>
      <p:sp>
        <p:nvSpPr>
          <p:cNvPr id="207875" name="Rectangle 2"/>
          <p:cNvSpPr>
            <a:spLocks noGrp="1" noRot="1" noChangeAspect="1" noChangeArrowheads="1" noTextEdit="1"/>
          </p:cNvSpPr>
          <p:nvPr>
            <p:ph type="sldImg"/>
          </p:nvPr>
        </p:nvSpPr>
        <p:spPr>
          <a:xfrm>
            <a:off x="92075" y="744538"/>
            <a:ext cx="6615113" cy="3722687"/>
          </a:xfrm>
          <a:ln/>
        </p:spPr>
      </p:sp>
      <p:sp>
        <p:nvSpPr>
          <p:cNvPr id="207876"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34412088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A1D250EE-38D5-4184-B033-D0FE932EF814}" type="slidenum">
              <a:rPr lang="pt-BR" sz="1200" smtClean="0"/>
              <a:pPr eaLnBrk="1" hangingPunct="1"/>
              <a:t>86</a:t>
            </a:fld>
            <a:endParaRPr lang="pt-BR" sz="1200"/>
          </a:p>
        </p:txBody>
      </p:sp>
      <p:sp>
        <p:nvSpPr>
          <p:cNvPr id="208899" name="Rectangle 2"/>
          <p:cNvSpPr>
            <a:spLocks noGrp="1" noRot="1" noChangeAspect="1" noChangeArrowheads="1" noTextEdit="1"/>
          </p:cNvSpPr>
          <p:nvPr>
            <p:ph type="sldImg"/>
          </p:nvPr>
        </p:nvSpPr>
        <p:spPr>
          <a:xfrm>
            <a:off x="92075" y="744538"/>
            <a:ext cx="6615113" cy="3722687"/>
          </a:xfrm>
          <a:ln/>
        </p:spPr>
      </p:sp>
      <p:sp>
        <p:nvSpPr>
          <p:cNvPr id="208900"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21510606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06DABB8D-14C6-4DCC-A0E6-AC0C1A45E91A}" type="slidenum">
              <a:rPr lang="pt-BR" sz="1200" smtClean="0"/>
              <a:pPr eaLnBrk="1" hangingPunct="1"/>
              <a:t>92</a:t>
            </a:fld>
            <a:endParaRPr lang="pt-BR" sz="1200"/>
          </a:p>
        </p:txBody>
      </p:sp>
      <p:sp>
        <p:nvSpPr>
          <p:cNvPr id="209923" name="Rectangle 2"/>
          <p:cNvSpPr>
            <a:spLocks noGrp="1" noRot="1" noChangeAspect="1" noChangeArrowheads="1" noTextEdit="1"/>
          </p:cNvSpPr>
          <p:nvPr>
            <p:ph type="sldImg"/>
          </p:nvPr>
        </p:nvSpPr>
        <p:spPr>
          <a:xfrm>
            <a:off x="92075" y="744538"/>
            <a:ext cx="6615113" cy="3722687"/>
          </a:xfrm>
          <a:ln/>
        </p:spPr>
      </p:sp>
      <p:sp>
        <p:nvSpPr>
          <p:cNvPr id="209924" name="Rectangle 3"/>
          <p:cNvSpPr>
            <a:spLocks noGrp="1" noChangeArrowheads="1"/>
          </p:cNvSpPr>
          <p:nvPr>
            <p:ph type="body" idx="1"/>
          </p:nvPr>
        </p:nvSpPr>
        <p:spPr>
          <a:noFill/>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42216664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6DC6278-11C1-4D91-847E-ADF3B7F9FCDD}" type="slidenum">
              <a:rPr lang="pt-BR"/>
              <a:pPr>
                <a:defRPr/>
              </a:pPr>
              <a:t>95</a:t>
            </a:fld>
            <a:endParaRPr lang="pt-BR"/>
          </a:p>
        </p:txBody>
      </p:sp>
      <p:sp>
        <p:nvSpPr>
          <p:cNvPr id="184323" name="Rectangle 2"/>
          <p:cNvSpPr>
            <a:spLocks noGrp="1" noRot="1" noChangeAspect="1" noChangeArrowheads="1" noTextEdit="1"/>
          </p:cNvSpPr>
          <p:nvPr>
            <p:ph type="sldImg"/>
          </p:nvPr>
        </p:nvSpPr>
        <p:spPr>
          <a:xfrm>
            <a:off x="90488" y="744538"/>
            <a:ext cx="6616700" cy="3722687"/>
          </a:xfrm>
          <a:ln/>
        </p:spPr>
      </p:sp>
      <p:sp>
        <p:nvSpPr>
          <p:cNvPr id="184324" name="Rectangle 3"/>
          <p:cNvSpPr>
            <a:spLocks noGrp="1" noChangeArrowheads="1"/>
          </p:cNvSpPr>
          <p:nvPr>
            <p:ph type="body" idx="1"/>
          </p:nvPr>
        </p:nvSpPr>
        <p:spPr>
          <a:noFill/>
        </p:spPr>
        <p:txBody>
          <a:bodyPr/>
          <a:lstStyle/>
          <a:p>
            <a:endParaRPr lang="pt-BR">
              <a:latin typeface="Arial" pitchFamily="34" charset="0"/>
            </a:endParaRPr>
          </a:p>
        </p:txBody>
      </p:sp>
    </p:spTree>
    <p:extLst>
      <p:ext uri="{BB962C8B-B14F-4D97-AF65-F5344CB8AC3E}">
        <p14:creationId xmlns:p14="http://schemas.microsoft.com/office/powerpoint/2010/main" val="4160391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4EB1-F35F-BA82-0715-438D30226980}"/>
            </a:ext>
          </a:extLst>
        </p:cNvPr>
        <p:cNvGrpSpPr/>
        <p:nvPr/>
      </p:nvGrpSpPr>
      <p:grpSpPr>
        <a:xfrm>
          <a:off x="0" y="0"/>
          <a:ext cx="0" cy="0"/>
          <a:chOff x="0" y="0"/>
          <a:chExt cx="0" cy="0"/>
        </a:xfrm>
      </p:grpSpPr>
      <p:sp>
        <p:nvSpPr>
          <p:cNvPr id="183298" name="Rectangle 7">
            <a:extLst>
              <a:ext uri="{FF2B5EF4-FFF2-40B4-BE49-F238E27FC236}">
                <a16:creationId xmlns:a16="http://schemas.microsoft.com/office/drawing/2014/main" id="{2DC35E3B-1E97-CE48-191F-1C19DDFF8D31}"/>
              </a:ext>
            </a:extLst>
          </p:cNvPr>
          <p:cNvSpPr>
            <a:spLocks noGrp="1" noChangeArrowheads="1"/>
          </p:cNvSpPr>
          <p:nvPr>
            <p:ph type="sldNum" sz="quarter" idx="5"/>
          </p:nvPr>
        </p:nvSpPr>
        <p:spPr>
          <a:noFill/>
        </p:spPr>
        <p:txBody>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fld id="{CB72E36E-06EF-4DB4-A22F-06F5392AE7BB}" type="slidenum">
              <a:rPr lang="pt-BR" sz="1200" smtClean="0"/>
              <a:pPr eaLnBrk="1" hangingPunct="1"/>
              <a:t>96</a:t>
            </a:fld>
            <a:endParaRPr lang="pt-BR" sz="1200"/>
          </a:p>
        </p:txBody>
      </p:sp>
      <p:sp>
        <p:nvSpPr>
          <p:cNvPr id="183299" name="Rectangle 2">
            <a:extLst>
              <a:ext uri="{FF2B5EF4-FFF2-40B4-BE49-F238E27FC236}">
                <a16:creationId xmlns:a16="http://schemas.microsoft.com/office/drawing/2014/main" id="{CD92EEBA-08A0-1620-EC6C-26811FA3B14B}"/>
              </a:ext>
            </a:extLst>
          </p:cNvPr>
          <p:cNvSpPr>
            <a:spLocks noChangeArrowheads="1"/>
          </p:cNvSpPr>
          <p:nvPr/>
        </p:nvSpPr>
        <p:spPr bwMode="auto">
          <a:xfrm>
            <a:off x="3882568" y="1"/>
            <a:ext cx="2951706"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0" name="Rectangle 3">
            <a:extLst>
              <a:ext uri="{FF2B5EF4-FFF2-40B4-BE49-F238E27FC236}">
                <a16:creationId xmlns:a16="http://schemas.microsoft.com/office/drawing/2014/main" id="{F2637E76-B732-30B9-6B38-5D3236F1AC3C}"/>
              </a:ext>
            </a:extLst>
          </p:cNvPr>
          <p:cNvSpPr>
            <a:spLocks noChangeArrowheads="1"/>
          </p:cNvSpPr>
          <p:nvPr/>
        </p:nvSpPr>
        <p:spPr bwMode="auto">
          <a:xfrm>
            <a:off x="3882568" y="9447214"/>
            <a:ext cx="2951706"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b"/>
          <a:lstStyle/>
          <a:p>
            <a:pPr algn="r" eaLnBrk="0" hangingPunct="0">
              <a:lnSpc>
                <a:spcPct val="100000"/>
              </a:lnSpc>
              <a:spcBef>
                <a:spcPct val="0"/>
              </a:spcBef>
              <a:buClrTx/>
              <a:buSzTx/>
              <a:buFontTx/>
              <a:buNone/>
            </a:pPr>
            <a:r>
              <a:rPr lang="pt-BR" sz="1200">
                <a:effectLst/>
                <a:latin typeface="Times New Roman" pitchFamily="18" charset="0"/>
              </a:rPr>
              <a:t>29</a:t>
            </a:r>
          </a:p>
        </p:txBody>
      </p:sp>
      <p:sp>
        <p:nvSpPr>
          <p:cNvPr id="183301" name="Rectangle 4">
            <a:extLst>
              <a:ext uri="{FF2B5EF4-FFF2-40B4-BE49-F238E27FC236}">
                <a16:creationId xmlns:a16="http://schemas.microsoft.com/office/drawing/2014/main" id="{66C503DB-4BD9-39CC-E420-81A362A01440}"/>
              </a:ext>
            </a:extLst>
          </p:cNvPr>
          <p:cNvSpPr>
            <a:spLocks noChangeArrowheads="1"/>
          </p:cNvSpPr>
          <p:nvPr/>
        </p:nvSpPr>
        <p:spPr bwMode="auto">
          <a:xfrm>
            <a:off x="0" y="9447214"/>
            <a:ext cx="295011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2" name="Rectangle 5">
            <a:extLst>
              <a:ext uri="{FF2B5EF4-FFF2-40B4-BE49-F238E27FC236}">
                <a16:creationId xmlns:a16="http://schemas.microsoft.com/office/drawing/2014/main" id="{EB46EEAF-396C-955A-23E4-030A4E97FE9A}"/>
              </a:ext>
            </a:extLst>
          </p:cNvPr>
          <p:cNvSpPr>
            <a:spLocks noChangeArrowheads="1"/>
          </p:cNvSpPr>
          <p:nvPr/>
        </p:nvSpPr>
        <p:spPr bwMode="auto">
          <a:xfrm>
            <a:off x="0" y="1"/>
            <a:ext cx="295011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en-US" sz="2400">
              <a:solidFill>
                <a:schemeClr val="bg1"/>
              </a:solidFill>
              <a:effectLst/>
              <a:latin typeface="Tahoma" pitchFamily="34" charset="0"/>
            </a:endParaRPr>
          </a:p>
        </p:txBody>
      </p:sp>
      <p:sp>
        <p:nvSpPr>
          <p:cNvPr id="183303" name="Rectangle 6">
            <a:extLst>
              <a:ext uri="{FF2B5EF4-FFF2-40B4-BE49-F238E27FC236}">
                <a16:creationId xmlns:a16="http://schemas.microsoft.com/office/drawing/2014/main" id="{7EDAEA74-B9AF-5A61-15CA-758CDB61E505}"/>
              </a:ext>
            </a:extLst>
          </p:cNvPr>
          <p:cNvSpPr>
            <a:spLocks noGrp="1" noRot="1" noChangeAspect="1" noChangeArrowheads="1" noTextEdit="1"/>
          </p:cNvSpPr>
          <p:nvPr>
            <p:ph type="sldImg"/>
          </p:nvPr>
        </p:nvSpPr>
        <p:spPr>
          <a:xfrm>
            <a:off x="104775" y="750888"/>
            <a:ext cx="6594475" cy="3709987"/>
          </a:xfrm>
          <a:ln w="12700" cap="flat"/>
        </p:spPr>
      </p:sp>
      <p:sp>
        <p:nvSpPr>
          <p:cNvPr id="183304" name="Rectangle 7">
            <a:extLst>
              <a:ext uri="{FF2B5EF4-FFF2-40B4-BE49-F238E27FC236}">
                <a16:creationId xmlns:a16="http://schemas.microsoft.com/office/drawing/2014/main" id="{F48D4A14-63C5-B8B4-04F2-0B11001F2653}"/>
              </a:ext>
            </a:extLst>
          </p:cNvPr>
          <p:cNvSpPr>
            <a:spLocks noGrp="1" noChangeArrowheads="1"/>
          </p:cNvSpPr>
          <p:nvPr>
            <p:ph type="body" idx="1"/>
          </p:nvPr>
        </p:nvSpPr>
        <p:spPr>
          <a:xfrm>
            <a:off x="930862" y="4724400"/>
            <a:ext cx="4970959" cy="4495800"/>
          </a:xfrm>
          <a:noFill/>
        </p:spPr>
        <p:txBody>
          <a:bodyPr wrap="none" lIns="90488" tIns="44450" rIns="90488" bIns="44450" anchor="ctr"/>
          <a:lstStyle/>
          <a:p>
            <a:pPr eaLnBrk="1" hangingPunct="1"/>
            <a:endParaRPr lang="en-US">
              <a:latin typeface="Arial" pitchFamily="34" charset="0"/>
            </a:endParaRPr>
          </a:p>
        </p:txBody>
      </p:sp>
    </p:spTree>
    <p:extLst>
      <p:ext uri="{BB962C8B-B14F-4D97-AF65-F5344CB8AC3E}">
        <p14:creationId xmlns:p14="http://schemas.microsoft.com/office/powerpoint/2010/main" val="2790054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6B622-EE59-40F0-9097-6484485C9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9C1B7B-3D91-C035-9D6B-63B47F19D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38F48B-E0CD-768F-5FB6-56CBFCD968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4FE99C-CB3C-AFEA-CE51-3F82D9ADEDB0}"/>
              </a:ext>
            </a:extLst>
          </p:cNvPr>
          <p:cNvSpPr>
            <a:spLocks noGrp="1"/>
          </p:cNvSpPr>
          <p:nvPr>
            <p:ph type="sldNum" sz="quarter" idx="5"/>
          </p:nvPr>
        </p:nvSpPr>
        <p:spPr/>
        <p:txBody>
          <a:bodyPr/>
          <a:lstStyle/>
          <a:p>
            <a:fld id="{7EFDEDB5-B3E7-4512-939B-08C06313E8FA}" type="slidenum">
              <a:rPr lang="en-US" smtClean="0"/>
              <a:t>101</a:t>
            </a:fld>
            <a:endParaRPr lang="en-US"/>
          </a:p>
        </p:txBody>
      </p:sp>
    </p:spTree>
    <p:extLst>
      <p:ext uri="{BB962C8B-B14F-4D97-AF65-F5344CB8AC3E}">
        <p14:creationId xmlns:p14="http://schemas.microsoft.com/office/powerpoint/2010/main" val="1361538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200" b="0" i="0" u="none" strike="noStrike" cap="none">
                <a:solidFill>
                  <a:schemeClr val="dk1"/>
                </a:solidFill>
                <a:latin typeface="Calibri"/>
                <a:ea typeface="Calibri"/>
                <a:cs typeface="Calibri"/>
                <a:sym typeface="Calibri"/>
              </a:rPr>
              <a:t>Existem diversas definições e teorias de liderança. </a:t>
            </a:r>
          </a:p>
          <a:p>
            <a:pPr marL="0" marR="0" lvl="0" indent="0" algn="l" rtl="0">
              <a:spcBef>
                <a:spcPts val="0"/>
              </a:spcBef>
              <a:buSzPct val="25000"/>
              <a:buNone/>
            </a:pPr>
            <a:r>
              <a:rPr lang="pt-BR" sz="1200" b="0" i="0" u="none" strike="noStrike" cap="none">
                <a:solidFill>
                  <a:schemeClr val="dk1"/>
                </a:solidFill>
                <a:latin typeface="Calibri"/>
                <a:ea typeface="Calibri"/>
                <a:cs typeface="Calibri"/>
                <a:sym typeface="Calibri"/>
              </a:rPr>
              <a:t>Esta definição tem a vantagem de abranger todas as abordagens atuais do assunto.</a:t>
            </a:r>
          </a:p>
        </p:txBody>
      </p:sp>
      <p:sp>
        <p:nvSpPr>
          <p:cNvPr id="121" name="Shape 1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a:solidFill>
                  <a:schemeClr val="dk1"/>
                </a:solidFill>
                <a:latin typeface="Arial"/>
                <a:ea typeface="Arial"/>
                <a:cs typeface="Arial"/>
                <a:sym typeface="Arial"/>
              </a:rPr>
              <a:t>8</a:t>
            </a:fld>
            <a:endParaRPr lang="pt-B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2731738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22DBD-7EB1-DA71-7759-3DCF1D0CF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AEC76-DBA9-FEAC-359B-5FFB9C2DE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341464-CCC1-5675-DC14-7D6309F384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24CF20-7882-88B6-E8DB-9731F7026E5D}"/>
              </a:ext>
            </a:extLst>
          </p:cNvPr>
          <p:cNvSpPr>
            <a:spLocks noGrp="1"/>
          </p:cNvSpPr>
          <p:nvPr>
            <p:ph type="sldNum" sz="quarter" idx="5"/>
          </p:nvPr>
        </p:nvSpPr>
        <p:spPr/>
        <p:txBody>
          <a:bodyPr/>
          <a:lstStyle/>
          <a:p>
            <a:fld id="{7EFDEDB5-B3E7-4512-939B-08C06313E8FA}" type="slidenum">
              <a:rPr lang="en-US" smtClean="0"/>
              <a:t>102</a:t>
            </a:fld>
            <a:endParaRPr lang="en-US"/>
          </a:p>
        </p:txBody>
      </p:sp>
    </p:spTree>
    <p:extLst>
      <p:ext uri="{BB962C8B-B14F-4D97-AF65-F5344CB8AC3E}">
        <p14:creationId xmlns:p14="http://schemas.microsoft.com/office/powerpoint/2010/main" val="406617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2FEBA-E337-21D7-405C-E9EE5F583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CEB32-E6A3-985C-40D0-2D3154506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A8C90-1C7B-B95C-4ABF-10EF3EDD98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C3E725-C2A3-8881-6D03-9F701FBFD76F}"/>
              </a:ext>
            </a:extLst>
          </p:cNvPr>
          <p:cNvSpPr>
            <a:spLocks noGrp="1"/>
          </p:cNvSpPr>
          <p:nvPr>
            <p:ph type="sldNum" sz="quarter" idx="5"/>
          </p:nvPr>
        </p:nvSpPr>
        <p:spPr/>
        <p:txBody>
          <a:bodyPr/>
          <a:lstStyle/>
          <a:p>
            <a:fld id="{7EFDEDB5-B3E7-4512-939B-08C06313E8FA}" type="slidenum">
              <a:rPr lang="en-US" smtClean="0"/>
              <a:t>103</a:t>
            </a:fld>
            <a:endParaRPr lang="en-US"/>
          </a:p>
        </p:txBody>
      </p:sp>
    </p:spTree>
    <p:extLst>
      <p:ext uri="{BB962C8B-B14F-4D97-AF65-F5344CB8AC3E}">
        <p14:creationId xmlns:p14="http://schemas.microsoft.com/office/powerpoint/2010/main" val="6583422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DD375-5533-AEE6-1643-701ECA36E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0EA379-AF2C-6EC3-73E4-AAB656294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818C5-B91A-2272-3F15-97F0DC0278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673FDF-5CD7-F5EC-9305-D96D6B2078B2}"/>
              </a:ext>
            </a:extLst>
          </p:cNvPr>
          <p:cNvSpPr>
            <a:spLocks noGrp="1"/>
          </p:cNvSpPr>
          <p:nvPr>
            <p:ph type="sldNum" sz="quarter" idx="5"/>
          </p:nvPr>
        </p:nvSpPr>
        <p:spPr/>
        <p:txBody>
          <a:bodyPr/>
          <a:lstStyle/>
          <a:p>
            <a:fld id="{7EFDEDB5-B3E7-4512-939B-08C06313E8FA}" type="slidenum">
              <a:rPr lang="en-US" smtClean="0"/>
              <a:t>104</a:t>
            </a:fld>
            <a:endParaRPr lang="en-US"/>
          </a:p>
        </p:txBody>
      </p:sp>
    </p:spTree>
    <p:extLst>
      <p:ext uri="{BB962C8B-B14F-4D97-AF65-F5344CB8AC3E}">
        <p14:creationId xmlns:p14="http://schemas.microsoft.com/office/powerpoint/2010/main" val="19671051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E0C51-8A4A-9F4C-4D23-EFA0FC8EC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4288AB-CC54-B63A-3385-121BBBF2E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5670D6-2102-C629-38FD-56F621C359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769566-8849-8576-0474-CA292888CEF8}"/>
              </a:ext>
            </a:extLst>
          </p:cNvPr>
          <p:cNvSpPr>
            <a:spLocks noGrp="1"/>
          </p:cNvSpPr>
          <p:nvPr>
            <p:ph type="sldNum" sz="quarter" idx="5"/>
          </p:nvPr>
        </p:nvSpPr>
        <p:spPr/>
        <p:txBody>
          <a:bodyPr/>
          <a:lstStyle/>
          <a:p>
            <a:fld id="{7EFDEDB5-B3E7-4512-939B-08C06313E8FA}" type="slidenum">
              <a:rPr lang="en-US" smtClean="0"/>
              <a:t>105</a:t>
            </a:fld>
            <a:endParaRPr lang="en-US"/>
          </a:p>
        </p:txBody>
      </p:sp>
    </p:spTree>
    <p:extLst>
      <p:ext uri="{BB962C8B-B14F-4D97-AF65-F5344CB8AC3E}">
        <p14:creationId xmlns:p14="http://schemas.microsoft.com/office/powerpoint/2010/main" val="18113952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3F232-90AC-0CFC-B2A2-FDB72350D471}"/>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FF78BE0D-0A42-5A44-7956-D0C92AB09455}"/>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000">
                <a:solidFill>
                  <a:schemeClr val="tx1"/>
                </a:solidFill>
                <a:latin typeface="Arial" pitchFamily="34" charset="0"/>
              </a:defRPr>
            </a:lvl1pPr>
            <a:lvl2pPr marL="742950" indent="-285750" defTabSz="966788" eaLnBrk="0" hangingPunct="0">
              <a:defRPr sz="2000">
                <a:solidFill>
                  <a:schemeClr val="tx1"/>
                </a:solidFill>
                <a:latin typeface="Arial" pitchFamily="34" charset="0"/>
              </a:defRPr>
            </a:lvl2pPr>
            <a:lvl3pPr marL="1143000" indent="-228600" defTabSz="966788" eaLnBrk="0" hangingPunct="0">
              <a:defRPr sz="2000">
                <a:solidFill>
                  <a:schemeClr val="tx1"/>
                </a:solidFill>
                <a:latin typeface="Arial" pitchFamily="34" charset="0"/>
              </a:defRPr>
            </a:lvl3pPr>
            <a:lvl4pPr marL="1600200" indent="-228600" defTabSz="966788" eaLnBrk="0" hangingPunct="0">
              <a:defRPr sz="2000">
                <a:solidFill>
                  <a:schemeClr val="tx1"/>
                </a:solidFill>
                <a:latin typeface="Arial" pitchFamily="34" charset="0"/>
              </a:defRPr>
            </a:lvl4pPr>
            <a:lvl5pPr marL="2057400" indent="-228600" defTabSz="966788" eaLnBrk="0" hangingPunct="0">
              <a:defRPr sz="2000">
                <a:solidFill>
                  <a:schemeClr val="tx1"/>
                </a:solidFill>
                <a:latin typeface="Arial" pitchFamily="34" charset="0"/>
              </a:defRPr>
            </a:lvl5pPr>
            <a:lvl6pPr marL="2514600" indent="-228600" defTabSz="966788" eaLnBrk="0" fontAlgn="base" hangingPunct="0">
              <a:spcBef>
                <a:spcPct val="0"/>
              </a:spcBef>
              <a:spcAft>
                <a:spcPct val="0"/>
              </a:spcAft>
              <a:defRPr sz="2000">
                <a:solidFill>
                  <a:schemeClr val="tx1"/>
                </a:solidFill>
                <a:latin typeface="Arial" pitchFamily="34" charset="0"/>
              </a:defRPr>
            </a:lvl6pPr>
            <a:lvl7pPr marL="2971800" indent="-228600" defTabSz="966788" eaLnBrk="0" fontAlgn="base" hangingPunct="0">
              <a:spcBef>
                <a:spcPct val="0"/>
              </a:spcBef>
              <a:spcAft>
                <a:spcPct val="0"/>
              </a:spcAft>
              <a:defRPr sz="2000">
                <a:solidFill>
                  <a:schemeClr val="tx1"/>
                </a:solidFill>
                <a:latin typeface="Arial" pitchFamily="34" charset="0"/>
              </a:defRPr>
            </a:lvl7pPr>
            <a:lvl8pPr marL="3429000" indent="-228600" defTabSz="966788" eaLnBrk="0" fontAlgn="base" hangingPunct="0">
              <a:spcBef>
                <a:spcPct val="0"/>
              </a:spcBef>
              <a:spcAft>
                <a:spcPct val="0"/>
              </a:spcAft>
              <a:defRPr sz="2000">
                <a:solidFill>
                  <a:schemeClr val="tx1"/>
                </a:solidFill>
                <a:latin typeface="Arial" pitchFamily="34" charset="0"/>
              </a:defRPr>
            </a:lvl8pPr>
            <a:lvl9pPr marL="3886200" indent="-228600" defTabSz="966788" eaLnBrk="0" fontAlgn="base" hangingPunct="0">
              <a:spcBef>
                <a:spcPct val="0"/>
              </a:spcBef>
              <a:spcAft>
                <a:spcPct val="0"/>
              </a:spcAft>
              <a:defRPr sz="2000">
                <a:solidFill>
                  <a:schemeClr val="tx1"/>
                </a:solidFill>
                <a:latin typeface="Arial" pitchFamily="34" charset="0"/>
              </a:defRPr>
            </a:lvl9pPr>
          </a:lstStyle>
          <a:p>
            <a:pPr algn="r" eaLnBrk="1" hangingPunct="1"/>
            <a:fld id="{F0B28583-1661-474A-A9F4-85D0E3104B7C}" type="slidenum">
              <a:rPr lang="pt-BR" sz="1300">
                <a:solidFill>
                  <a:srgbClr val="000000"/>
                </a:solidFill>
              </a:rPr>
              <a:pPr algn="r" eaLnBrk="1" hangingPunct="1"/>
              <a:t>106</a:t>
            </a:fld>
            <a:endParaRPr lang="pt-BR" sz="1300">
              <a:solidFill>
                <a:srgbClr val="000000"/>
              </a:solidFill>
            </a:endParaRPr>
          </a:p>
        </p:txBody>
      </p:sp>
      <p:sp>
        <p:nvSpPr>
          <p:cNvPr id="40963" name="Rectangle 2">
            <a:extLst>
              <a:ext uri="{FF2B5EF4-FFF2-40B4-BE49-F238E27FC236}">
                <a16:creationId xmlns:a16="http://schemas.microsoft.com/office/drawing/2014/main" id="{E247D3A0-C820-D145-5399-40BFC52B6FEF}"/>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EFD2C315-0D27-C788-693D-96639B476F1A}"/>
              </a:ext>
            </a:extLst>
          </p:cNvPr>
          <p:cNvSpPr>
            <a:spLocks noGrp="1" noChangeArrowheads="1"/>
          </p:cNvSpPr>
          <p:nvPr>
            <p:ph type="body" idx="1"/>
          </p:nvPr>
        </p:nvSpPr>
        <p:spPr>
          <a:noFill/>
        </p:spPr>
        <p:txBody>
          <a:bodyPr/>
          <a:lstStyle/>
          <a:p>
            <a:pPr eaLnBrk="1" hangingPunct="1"/>
            <a:endParaRPr lang="pt-BR" dirty="0">
              <a:latin typeface="Arial" pitchFamily="34" charset="0"/>
            </a:endParaRPr>
          </a:p>
        </p:txBody>
      </p:sp>
    </p:spTree>
    <p:extLst>
      <p:ext uri="{BB962C8B-B14F-4D97-AF65-F5344CB8AC3E}">
        <p14:creationId xmlns:p14="http://schemas.microsoft.com/office/powerpoint/2010/main" val="3994603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8F35A-C892-9116-2173-FB4AFB494ED6}"/>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0357D393-66F4-42A1-5E42-683B0FE55354}"/>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000">
                <a:solidFill>
                  <a:schemeClr val="tx1"/>
                </a:solidFill>
                <a:latin typeface="Arial" pitchFamily="34" charset="0"/>
              </a:defRPr>
            </a:lvl1pPr>
            <a:lvl2pPr marL="742950" indent="-285750" defTabSz="966788" eaLnBrk="0" hangingPunct="0">
              <a:defRPr sz="2000">
                <a:solidFill>
                  <a:schemeClr val="tx1"/>
                </a:solidFill>
                <a:latin typeface="Arial" pitchFamily="34" charset="0"/>
              </a:defRPr>
            </a:lvl2pPr>
            <a:lvl3pPr marL="1143000" indent="-228600" defTabSz="966788" eaLnBrk="0" hangingPunct="0">
              <a:defRPr sz="2000">
                <a:solidFill>
                  <a:schemeClr val="tx1"/>
                </a:solidFill>
                <a:latin typeface="Arial" pitchFamily="34" charset="0"/>
              </a:defRPr>
            </a:lvl3pPr>
            <a:lvl4pPr marL="1600200" indent="-228600" defTabSz="966788" eaLnBrk="0" hangingPunct="0">
              <a:defRPr sz="2000">
                <a:solidFill>
                  <a:schemeClr val="tx1"/>
                </a:solidFill>
                <a:latin typeface="Arial" pitchFamily="34" charset="0"/>
              </a:defRPr>
            </a:lvl4pPr>
            <a:lvl5pPr marL="2057400" indent="-228600" defTabSz="966788" eaLnBrk="0" hangingPunct="0">
              <a:defRPr sz="2000">
                <a:solidFill>
                  <a:schemeClr val="tx1"/>
                </a:solidFill>
                <a:latin typeface="Arial" pitchFamily="34" charset="0"/>
              </a:defRPr>
            </a:lvl5pPr>
            <a:lvl6pPr marL="2514600" indent="-228600" defTabSz="966788" eaLnBrk="0" fontAlgn="base" hangingPunct="0">
              <a:spcBef>
                <a:spcPct val="0"/>
              </a:spcBef>
              <a:spcAft>
                <a:spcPct val="0"/>
              </a:spcAft>
              <a:defRPr sz="2000">
                <a:solidFill>
                  <a:schemeClr val="tx1"/>
                </a:solidFill>
                <a:latin typeface="Arial" pitchFamily="34" charset="0"/>
              </a:defRPr>
            </a:lvl6pPr>
            <a:lvl7pPr marL="2971800" indent="-228600" defTabSz="966788" eaLnBrk="0" fontAlgn="base" hangingPunct="0">
              <a:spcBef>
                <a:spcPct val="0"/>
              </a:spcBef>
              <a:spcAft>
                <a:spcPct val="0"/>
              </a:spcAft>
              <a:defRPr sz="2000">
                <a:solidFill>
                  <a:schemeClr val="tx1"/>
                </a:solidFill>
                <a:latin typeface="Arial" pitchFamily="34" charset="0"/>
              </a:defRPr>
            </a:lvl7pPr>
            <a:lvl8pPr marL="3429000" indent="-228600" defTabSz="966788" eaLnBrk="0" fontAlgn="base" hangingPunct="0">
              <a:spcBef>
                <a:spcPct val="0"/>
              </a:spcBef>
              <a:spcAft>
                <a:spcPct val="0"/>
              </a:spcAft>
              <a:defRPr sz="2000">
                <a:solidFill>
                  <a:schemeClr val="tx1"/>
                </a:solidFill>
                <a:latin typeface="Arial" pitchFamily="34" charset="0"/>
              </a:defRPr>
            </a:lvl8pPr>
            <a:lvl9pPr marL="3886200" indent="-228600" defTabSz="966788" eaLnBrk="0" fontAlgn="base" hangingPunct="0">
              <a:spcBef>
                <a:spcPct val="0"/>
              </a:spcBef>
              <a:spcAft>
                <a:spcPct val="0"/>
              </a:spcAft>
              <a:defRPr sz="2000">
                <a:solidFill>
                  <a:schemeClr val="tx1"/>
                </a:solidFill>
                <a:latin typeface="Arial" pitchFamily="34" charset="0"/>
              </a:defRPr>
            </a:lvl9pPr>
          </a:lstStyle>
          <a:p>
            <a:pPr algn="r" eaLnBrk="1" hangingPunct="1"/>
            <a:fld id="{F0B28583-1661-474A-A9F4-85D0E3104B7C}" type="slidenum">
              <a:rPr lang="pt-BR" sz="1300">
                <a:solidFill>
                  <a:srgbClr val="000000"/>
                </a:solidFill>
              </a:rPr>
              <a:pPr algn="r" eaLnBrk="1" hangingPunct="1"/>
              <a:t>107</a:t>
            </a:fld>
            <a:endParaRPr lang="pt-BR" sz="1300">
              <a:solidFill>
                <a:srgbClr val="000000"/>
              </a:solidFill>
            </a:endParaRPr>
          </a:p>
        </p:txBody>
      </p:sp>
      <p:sp>
        <p:nvSpPr>
          <p:cNvPr id="40963" name="Rectangle 2">
            <a:extLst>
              <a:ext uri="{FF2B5EF4-FFF2-40B4-BE49-F238E27FC236}">
                <a16:creationId xmlns:a16="http://schemas.microsoft.com/office/drawing/2014/main" id="{F92F527D-6E08-1544-23C0-F33F48517283}"/>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7691AE7A-4E21-86D2-AB1C-FCF791D5934F}"/>
              </a:ext>
            </a:extLst>
          </p:cNvPr>
          <p:cNvSpPr>
            <a:spLocks noGrp="1" noChangeArrowheads="1"/>
          </p:cNvSpPr>
          <p:nvPr>
            <p:ph type="body" idx="1"/>
          </p:nvPr>
        </p:nvSpPr>
        <p:spPr>
          <a:noFill/>
        </p:spPr>
        <p:txBody>
          <a:bodyPr/>
          <a:lstStyle/>
          <a:p>
            <a:pPr eaLnBrk="1" hangingPunct="1"/>
            <a:endParaRPr lang="pt-BR" dirty="0">
              <a:latin typeface="Arial" pitchFamily="34" charset="0"/>
            </a:endParaRPr>
          </a:p>
        </p:txBody>
      </p:sp>
    </p:spTree>
    <p:extLst>
      <p:ext uri="{BB962C8B-B14F-4D97-AF65-F5344CB8AC3E}">
        <p14:creationId xmlns:p14="http://schemas.microsoft.com/office/powerpoint/2010/main" val="37498590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EFA7F-5FE9-8A7E-686A-11ACABE3956A}"/>
            </a:ext>
          </a:extLst>
        </p:cNvPr>
        <p:cNvGrpSpPr/>
        <p:nvPr/>
      </p:nvGrpSpPr>
      <p:grpSpPr>
        <a:xfrm>
          <a:off x="0" y="0"/>
          <a:ext cx="0" cy="0"/>
          <a:chOff x="0" y="0"/>
          <a:chExt cx="0" cy="0"/>
        </a:xfrm>
      </p:grpSpPr>
      <p:sp>
        <p:nvSpPr>
          <p:cNvPr id="40962" name="Rectangle 7">
            <a:extLst>
              <a:ext uri="{FF2B5EF4-FFF2-40B4-BE49-F238E27FC236}">
                <a16:creationId xmlns:a16="http://schemas.microsoft.com/office/drawing/2014/main" id="{85FD694A-DC7B-C439-E305-124073741389}"/>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000">
                <a:solidFill>
                  <a:schemeClr val="tx1"/>
                </a:solidFill>
                <a:latin typeface="Arial" pitchFamily="34" charset="0"/>
              </a:defRPr>
            </a:lvl1pPr>
            <a:lvl2pPr marL="742950" indent="-285750" defTabSz="966788" eaLnBrk="0" hangingPunct="0">
              <a:defRPr sz="2000">
                <a:solidFill>
                  <a:schemeClr val="tx1"/>
                </a:solidFill>
                <a:latin typeface="Arial" pitchFamily="34" charset="0"/>
              </a:defRPr>
            </a:lvl2pPr>
            <a:lvl3pPr marL="1143000" indent="-228600" defTabSz="966788" eaLnBrk="0" hangingPunct="0">
              <a:defRPr sz="2000">
                <a:solidFill>
                  <a:schemeClr val="tx1"/>
                </a:solidFill>
                <a:latin typeface="Arial" pitchFamily="34" charset="0"/>
              </a:defRPr>
            </a:lvl3pPr>
            <a:lvl4pPr marL="1600200" indent="-228600" defTabSz="966788" eaLnBrk="0" hangingPunct="0">
              <a:defRPr sz="2000">
                <a:solidFill>
                  <a:schemeClr val="tx1"/>
                </a:solidFill>
                <a:latin typeface="Arial" pitchFamily="34" charset="0"/>
              </a:defRPr>
            </a:lvl4pPr>
            <a:lvl5pPr marL="2057400" indent="-228600" defTabSz="966788" eaLnBrk="0" hangingPunct="0">
              <a:defRPr sz="2000">
                <a:solidFill>
                  <a:schemeClr val="tx1"/>
                </a:solidFill>
                <a:latin typeface="Arial" pitchFamily="34" charset="0"/>
              </a:defRPr>
            </a:lvl5pPr>
            <a:lvl6pPr marL="2514600" indent="-228600" defTabSz="966788" eaLnBrk="0" fontAlgn="base" hangingPunct="0">
              <a:spcBef>
                <a:spcPct val="0"/>
              </a:spcBef>
              <a:spcAft>
                <a:spcPct val="0"/>
              </a:spcAft>
              <a:defRPr sz="2000">
                <a:solidFill>
                  <a:schemeClr val="tx1"/>
                </a:solidFill>
                <a:latin typeface="Arial" pitchFamily="34" charset="0"/>
              </a:defRPr>
            </a:lvl6pPr>
            <a:lvl7pPr marL="2971800" indent="-228600" defTabSz="966788" eaLnBrk="0" fontAlgn="base" hangingPunct="0">
              <a:spcBef>
                <a:spcPct val="0"/>
              </a:spcBef>
              <a:spcAft>
                <a:spcPct val="0"/>
              </a:spcAft>
              <a:defRPr sz="2000">
                <a:solidFill>
                  <a:schemeClr val="tx1"/>
                </a:solidFill>
                <a:latin typeface="Arial" pitchFamily="34" charset="0"/>
              </a:defRPr>
            </a:lvl7pPr>
            <a:lvl8pPr marL="3429000" indent="-228600" defTabSz="966788" eaLnBrk="0" fontAlgn="base" hangingPunct="0">
              <a:spcBef>
                <a:spcPct val="0"/>
              </a:spcBef>
              <a:spcAft>
                <a:spcPct val="0"/>
              </a:spcAft>
              <a:defRPr sz="2000">
                <a:solidFill>
                  <a:schemeClr val="tx1"/>
                </a:solidFill>
                <a:latin typeface="Arial" pitchFamily="34" charset="0"/>
              </a:defRPr>
            </a:lvl8pPr>
            <a:lvl9pPr marL="3886200" indent="-228600" defTabSz="966788" eaLnBrk="0" fontAlgn="base" hangingPunct="0">
              <a:spcBef>
                <a:spcPct val="0"/>
              </a:spcBef>
              <a:spcAft>
                <a:spcPct val="0"/>
              </a:spcAft>
              <a:defRPr sz="2000">
                <a:solidFill>
                  <a:schemeClr val="tx1"/>
                </a:solidFill>
                <a:latin typeface="Arial" pitchFamily="34" charset="0"/>
              </a:defRPr>
            </a:lvl9pPr>
          </a:lstStyle>
          <a:p>
            <a:pPr algn="r" eaLnBrk="1" hangingPunct="1"/>
            <a:fld id="{F0B28583-1661-474A-A9F4-85D0E3104B7C}" type="slidenum">
              <a:rPr lang="pt-BR" sz="1300">
                <a:solidFill>
                  <a:srgbClr val="000000"/>
                </a:solidFill>
              </a:rPr>
              <a:pPr algn="r" eaLnBrk="1" hangingPunct="1"/>
              <a:t>108</a:t>
            </a:fld>
            <a:endParaRPr lang="pt-BR" sz="1300">
              <a:solidFill>
                <a:srgbClr val="000000"/>
              </a:solidFill>
            </a:endParaRPr>
          </a:p>
        </p:txBody>
      </p:sp>
      <p:sp>
        <p:nvSpPr>
          <p:cNvPr id="40963" name="Rectangle 2">
            <a:extLst>
              <a:ext uri="{FF2B5EF4-FFF2-40B4-BE49-F238E27FC236}">
                <a16:creationId xmlns:a16="http://schemas.microsoft.com/office/drawing/2014/main" id="{AAA67FEE-C3FE-CED8-B90B-4A25226272A4}"/>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5F04A001-E131-8BC3-6DAA-62AEFB3E0CF2}"/>
              </a:ext>
            </a:extLst>
          </p:cNvPr>
          <p:cNvSpPr>
            <a:spLocks noGrp="1" noChangeArrowheads="1"/>
          </p:cNvSpPr>
          <p:nvPr>
            <p:ph type="body" idx="1"/>
          </p:nvPr>
        </p:nvSpPr>
        <p:spPr>
          <a:noFill/>
        </p:spPr>
        <p:txBody>
          <a:bodyPr/>
          <a:lstStyle/>
          <a:p>
            <a:pPr eaLnBrk="1" hangingPunct="1"/>
            <a:endParaRPr lang="pt-BR" dirty="0">
              <a:latin typeface="Arial" pitchFamily="34" charset="0"/>
            </a:endParaRPr>
          </a:p>
        </p:txBody>
      </p:sp>
    </p:spTree>
    <p:extLst>
      <p:ext uri="{BB962C8B-B14F-4D97-AF65-F5344CB8AC3E}">
        <p14:creationId xmlns:p14="http://schemas.microsoft.com/office/powerpoint/2010/main" val="38952806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p:spPr>
        <p:txBody>
          <a:bodyPr/>
          <a:lstStyle/>
          <a:p>
            <a:endParaRPr lang="pt-BR" dirty="0">
              <a:latin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DEDB5-B3E7-4512-939B-08C06313E8FA}" type="slidenum">
              <a:rPr lang="en-US" smtClean="0"/>
              <a:t>110</a:t>
            </a:fld>
            <a:endParaRPr lang="en-US"/>
          </a:p>
        </p:txBody>
      </p:sp>
    </p:spTree>
    <p:extLst>
      <p:ext uri="{BB962C8B-B14F-4D97-AF65-F5344CB8AC3E}">
        <p14:creationId xmlns:p14="http://schemas.microsoft.com/office/powerpoint/2010/main" val="13656446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5"/>
        <p:cNvGrpSpPr/>
        <p:nvPr/>
      </p:nvGrpSpPr>
      <p:grpSpPr>
        <a:xfrm>
          <a:off x="0" y="0"/>
          <a:ext cx="0" cy="0"/>
          <a:chOff x="0" y="0"/>
          <a:chExt cx="0" cy="0"/>
        </a:xfrm>
      </p:grpSpPr>
      <p:sp>
        <p:nvSpPr>
          <p:cNvPr id="4616" name="Google Shape;4616;ga03c4575b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7" name="Google Shape;4617;ga03c4575b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200" b="0" i="0" u="none" strike="noStrike" cap="none">
                <a:solidFill>
                  <a:schemeClr val="dk1"/>
                </a:solidFill>
                <a:latin typeface="Calibri"/>
                <a:ea typeface="Calibri"/>
                <a:cs typeface="Calibri"/>
                <a:sym typeface="Calibri"/>
              </a:rPr>
              <a:t>Existem muitas teorias sobre liderança que são confusas e contraditórias. Para entendermos o que é um líder eficaz, vou apresentar as teorias mais significativas nessa área e sua evolução.</a:t>
            </a:r>
          </a:p>
        </p:txBody>
      </p:sp>
      <p:sp>
        <p:nvSpPr>
          <p:cNvPr id="142" name="Shape 1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pt-BR" sz="1200">
                <a:solidFill>
                  <a:schemeClr val="dk1"/>
                </a:solidFill>
                <a:latin typeface="Arial"/>
                <a:ea typeface="Arial"/>
                <a:cs typeface="Arial"/>
                <a:sym typeface="Arial"/>
              </a:rPr>
              <a:t>9</a:t>
            </a:fld>
            <a:endParaRPr lang="pt-B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0512628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113</a:t>
            </a:fld>
            <a:endParaRPr lang="pt-BR" altLang="pt-BR"/>
          </a:p>
        </p:txBody>
      </p:sp>
    </p:spTree>
    <p:extLst>
      <p:ext uri="{BB962C8B-B14F-4D97-AF65-F5344CB8AC3E}">
        <p14:creationId xmlns:p14="http://schemas.microsoft.com/office/powerpoint/2010/main" val="22242343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9cc2110c5d_3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9cc2110c5d_3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116</a:t>
            </a:fld>
            <a:endParaRPr lang="pt-BR" altLang="pt-BR"/>
          </a:p>
        </p:txBody>
      </p:sp>
    </p:spTree>
    <p:extLst>
      <p:ext uri="{BB962C8B-B14F-4D97-AF65-F5344CB8AC3E}">
        <p14:creationId xmlns:p14="http://schemas.microsoft.com/office/powerpoint/2010/main" val="424022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117</a:t>
            </a:fld>
            <a:endParaRPr lang="pt-BR" altLang="pt-BR"/>
          </a:p>
        </p:txBody>
      </p:sp>
    </p:spTree>
    <p:extLst>
      <p:ext uri="{BB962C8B-B14F-4D97-AF65-F5344CB8AC3E}">
        <p14:creationId xmlns:p14="http://schemas.microsoft.com/office/powerpoint/2010/main" val="41300214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118</a:t>
            </a:fld>
            <a:endParaRPr lang="pt-BR" altLang="pt-BR"/>
          </a:p>
        </p:txBody>
      </p:sp>
    </p:spTree>
    <p:extLst>
      <p:ext uri="{BB962C8B-B14F-4D97-AF65-F5344CB8AC3E}">
        <p14:creationId xmlns:p14="http://schemas.microsoft.com/office/powerpoint/2010/main" val="29081997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119</a:t>
            </a:fld>
            <a:endParaRPr lang="pt-BR" altLang="pt-BR"/>
          </a:p>
        </p:txBody>
      </p:sp>
    </p:spTree>
    <p:extLst>
      <p:ext uri="{BB962C8B-B14F-4D97-AF65-F5344CB8AC3E}">
        <p14:creationId xmlns:p14="http://schemas.microsoft.com/office/powerpoint/2010/main" val="5910776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120</a:t>
            </a:fld>
            <a:endParaRPr lang="pt-BR" altLang="pt-BR"/>
          </a:p>
        </p:txBody>
      </p:sp>
    </p:spTree>
    <p:extLst>
      <p:ext uri="{BB962C8B-B14F-4D97-AF65-F5344CB8AC3E}">
        <p14:creationId xmlns:p14="http://schemas.microsoft.com/office/powerpoint/2010/main" val="40710046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dirty="0"/>
          </a:p>
        </p:txBody>
      </p:sp>
      <p:sp>
        <p:nvSpPr>
          <p:cNvPr id="4" name="Espaço Reservado para Número de Slide 3"/>
          <p:cNvSpPr>
            <a:spLocks noGrp="1"/>
          </p:cNvSpPr>
          <p:nvPr>
            <p:ph type="sldNum" sz="quarter" idx="5"/>
          </p:nvPr>
        </p:nvSpPr>
        <p:spPr/>
        <p:txBody>
          <a:bodyPr/>
          <a:lstStyle/>
          <a:p>
            <a:fld id="{CAC094A0-DBFF-4992-80E8-A859C9DC321E}" type="slidenum">
              <a:rPr lang="pt-BR" altLang="pt-BR" smtClean="0"/>
              <a:pPr/>
              <a:t>121</a:t>
            </a:fld>
            <a:endParaRPr lang="pt-BR" altLang="pt-BR"/>
          </a:p>
        </p:txBody>
      </p:sp>
    </p:spTree>
    <p:extLst>
      <p:ext uri="{BB962C8B-B14F-4D97-AF65-F5344CB8AC3E}">
        <p14:creationId xmlns:p14="http://schemas.microsoft.com/office/powerpoint/2010/main" val="261541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0BEDB-76D8-5178-ACA9-BEF19BF7B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B7189-6A0D-E7B2-030C-BBF8DEDFBE8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189251-7117-1FD8-7AF5-3A668B41B776}"/>
              </a:ext>
            </a:extLst>
          </p:cNvPr>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a:t>Conteúdo-base</a:t>
            </a:r>
            <a:r>
              <a:rPr lang="pt-BR"/>
              <a:t>: utilizar para complementar a explicação dos slides.</a:t>
            </a:r>
            <a:endParaRPr lang="pt-BR" b="1"/>
          </a:p>
          <a:p>
            <a:endParaRPr lang="pt-BR" b="1"/>
          </a:p>
          <a:p>
            <a:r>
              <a:rPr lang="pt-BR" b="1"/>
              <a:t>Comunicação Não-Violenta (CNV)</a:t>
            </a:r>
          </a:p>
          <a:p>
            <a:r>
              <a:rPr lang="pt-B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p>
          <a:p>
            <a:endParaRPr lang="pt-BR"/>
          </a:p>
          <a:p>
            <a:pPr>
              <a:buFont typeface="+mj-lt"/>
              <a:buAutoNum type="arabicPeriod"/>
            </a:pPr>
            <a:r>
              <a:rPr lang="pt-BR" b="1"/>
              <a:t>Observação</a:t>
            </a:r>
            <a:r>
              <a:rPr lang="pt-BR"/>
              <a:t>: Este componente envolve descrever a situação sem julgamentos ou avaliações. É essencial comunicar o que foi observado de forma objetiva para que a outra parte compreenda o contexto sem se sentir atacada.</a:t>
            </a:r>
          </a:p>
          <a:p>
            <a:pPr>
              <a:buFont typeface="+mj-lt"/>
              <a:buAutoNum type="arabicPeriod"/>
            </a:pPr>
            <a:r>
              <a:rPr lang="pt-BR" b="1"/>
              <a:t>Sentimento</a:t>
            </a:r>
            <a:r>
              <a:rPr lang="pt-BR"/>
              <a:t>: Após a observação, é importante expressar os sentimentos que surgem em resposta à situação. A CNV propõe que as pessoas se conectem com suas emoções, facilitando um diálogo mais honesto e vulnerável.</a:t>
            </a:r>
          </a:p>
          <a:p>
            <a:pPr>
              <a:buFont typeface="+mj-lt"/>
              <a:buAutoNum type="arabicPeriod"/>
            </a:pPr>
            <a:r>
              <a:rPr lang="pt-BR" b="1"/>
              <a:t>Necessidade</a:t>
            </a:r>
            <a:r>
              <a:rPr lang="pt-BR"/>
              <a:t>: Este componente refere-se à identificação das necessidades que estão por trás dos sentimentos. Compreender e articular as necessidades é fundamental para encontrar soluções que atendam a todos os envolvidos.</a:t>
            </a:r>
          </a:p>
          <a:p>
            <a:pPr>
              <a:buFont typeface="+mj-lt"/>
              <a:buAutoNum type="arabicPeriod"/>
            </a:pPr>
            <a:r>
              <a:rPr lang="pt-BR" b="1"/>
              <a:t>Pedido</a:t>
            </a:r>
            <a:r>
              <a:rPr lang="pt-BR"/>
              <a:t>: Por fim, o último componente é fazer um pedido claro e específico que atenda à necessidade identificada. É importante que o pedido seja formulado de maneira positiva e realizável, permitindo que a outra parte saiba exatamente o que é desejado.</a:t>
            </a:r>
          </a:p>
          <a:p>
            <a:endParaRPr lang="pt-BR"/>
          </a:p>
          <a:p>
            <a:r>
              <a:rPr lang="pt-BR"/>
              <a:t>Líderes devem se familiarizar com a CNV para promover uma cultura de comunicação eficaz e empática em suas equipes. A prática da CNV ajuda a resolver conflitos de maneira construtiva e a criar um ambiente onde todos se sintam valorizados e ouvidos.</a:t>
            </a:r>
          </a:p>
          <a:p>
            <a:endParaRPr lang="pt-BR"/>
          </a:p>
          <a:p>
            <a:r>
              <a:rPr lang="pt-BR"/>
              <a:t>No dia a dia, a aplicação da CNV pode ser feita em reuniões, feedbacks e interações cotidianas. Incentivar os membros da equipe a praticar a CNV ajuda a desenvolver um espaço seguro para a expressão de sentimentos e necessidades.</a:t>
            </a:r>
          </a:p>
          <a:p>
            <a:r>
              <a:rPr lang="pt-BR"/>
              <a:t>A CNV não apenas melhora a comunicação, mas também fortalece os relacionamentos e a colaboração na equipe. Os líderes devem exemplificar essa abordagem para inspirar outros a adotá-la.</a:t>
            </a:r>
          </a:p>
          <a:p>
            <a:endParaRPr lang="pt-BR"/>
          </a:p>
          <a:p>
            <a:r>
              <a:rPr lang="pt-BR"/>
              <a:t>A Comunicação Não-Violenta é uma ferramenta essencial na liderança, permitindo uma comunicação mais eficaz e respeitosa que promove o entendimento mútuo e a conexão entre os membros da equipe.</a:t>
            </a:r>
          </a:p>
          <a:p>
            <a:r>
              <a:rPr lang="pt-BR" b="1"/>
              <a:t>Referência ABNT:</a:t>
            </a:r>
            <a:r>
              <a:rPr lang="pt-BR"/>
              <a:t> ROSENBERG, Marshall B. Comunicação não-violenta: técnicas para aprimorar relacionamentos pessoais e profissionais. [</a:t>
            </a:r>
            <a:r>
              <a:rPr lang="pt-BR" err="1"/>
              <a:t>s.l</a:t>
            </a:r>
            <a:r>
              <a:rPr lang="pt-BR"/>
              <a:t>.]: Ágora, 2006.</a:t>
            </a:r>
          </a:p>
          <a:p>
            <a:r>
              <a:rPr lang="pt-BR"/>
              <a:t>4o mini</a:t>
            </a:r>
          </a:p>
        </p:txBody>
      </p:sp>
      <p:sp>
        <p:nvSpPr>
          <p:cNvPr id="4" name="Slide Number Placeholder 3">
            <a:extLst>
              <a:ext uri="{FF2B5EF4-FFF2-40B4-BE49-F238E27FC236}">
                <a16:creationId xmlns:a16="http://schemas.microsoft.com/office/drawing/2014/main" id="{697784B2-9E70-884F-13A7-098319F66BE1}"/>
              </a:ext>
            </a:extLst>
          </p:cNvPr>
          <p:cNvSpPr>
            <a:spLocks noGrp="1"/>
          </p:cNvSpPr>
          <p:nvPr>
            <p:ph type="sldNum" sz="quarter" idx="5"/>
          </p:nvPr>
        </p:nvSpPr>
        <p:spPr/>
        <p:txBody>
          <a:bodyPr/>
          <a:lstStyle/>
          <a:p>
            <a:fld id="{7EFDEDB5-B3E7-4512-939B-08C06313E8FA}" type="slidenum">
              <a:rPr lang="en-US" smtClean="0"/>
              <a:t>124</a:t>
            </a:fld>
            <a:endParaRPr lang="en-US"/>
          </a:p>
        </p:txBody>
      </p:sp>
    </p:spTree>
    <p:extLst>
      <p:ext uri="{BB962C8B-B14F-4D97-AF65-F5344CB8AC3E}">
        <p14:creationId xmlns:p14="http://schemas.microsoft.com/office/powerpoint/2010/main" val="6215568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C212E-C333-D8D6-DD5A-31DBA6DFE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09969-C9BE-60E4-CB06-95A63D16655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F654B9F-8262-DF14-C7F5-6D9D805D34A0}"/>
              </a:ext>
            </a:extLst>
          </p:cNvPr>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a:t>Conteúdo-base</a:t>
            </a:r>
            <a:r>
              <a:rPr lang="pt-BR"/>
              <a:t>: utilizar para complementar a explicação dos slides.</a:t>
            </a:r>
            <a:endParaRPr lang="pt-BR" b="1"/>
          </a:p>
          <a:p>
            <a:endParaRPr lang="pt-BR" b="1"/>
          </a:p>
          <a:p>
            <a:r>
              <a:rPr lang="pt-BR" b="1"/>
              <a:t>Comunicação Não-Violenta (CNV)</a:t>
            </a:r>
          </a:p>
          <a:p>
            <a:r>
              <a:rPr lang="pt-BR"/>
              <a:t>A Comunicação Não-Violenta (CNV) é um método de comunicação desenvolvido por Marshall Rosenberg que se concentra na expressão autêntica e na escuta empática. A CNV é composta por quatro componentes principais: observação, sentimento, necessidade e pedido. Esses elementos ajudam a construir uma comunicação mais clara e respeitosa, promovendo conexões mais profundas entre as pessoas.</a:t>
            </a:r>
          </a:p>
          <a:p>
            <a:endParaRPr lang="pt-BR"/>
          </a:p>
          <a:p>
            <a:pPr>
              <a:buFont typeface="+mj-lt"/>
              <a:buAutoNum type="arabicPeriod"/>
            </a:pPr>
            <a:r>
              <a:rPr lang="pt-BR" b="1"/>
              <a:t>Observação</a:t>
            </a:r>
            <a:r>
              <a:rPr lang="pt-BR"/>
              <a:t>: Este componente envolve descrever a situação sem julgamentos ou avaliações. É essencial comunicar o que foi observado de forma objetiva para que a outra parte compreenda o contexto sem se sentir atacada.</a:t>
            </a:r>
          </a:p>
          <a:p>
            <a:pPr>
              <a:buFont typeface="+mj-lt"/>
              <a:buAutoNum type="arabicPeriod"/>
            </a:pPr>
            <a:r>
              <a:rPr lang="pt-BR" b="1"/>
              <a:t>Sentimento</a:t>
            </a:r>
            <a:r>
              <a:rPr lang="pt-BR"/>
              <a:t>: Após a observação, é importante expressar os sentimentos que surgem em resposta à situação. A CNV propõe que as pessoas se conectem com suas emoções, facilitando um diálogo mais honesto e vulnerável.</a:t>
            </a:r>
          </a:p>
          <a:p>
            <a:pPr>
              <a:buFont typeface="+mj-lt"/>
              <a:buAutoNum type="arabicPeriod"/>
            </a:pPr>
            <a:r>
              <a:rPr lang="pt-BR" b="1"/>
              <a:t>Necessidade</a:t>
            </a:r>
            <a:r>
              <a:rPr lang="pt-BR"/>
              <a:t>: Este componente refere-se à identificação das necessidades que estão por trás dos sentimentos. Compreender e articular as necessidades é fundamental para encontrar soluções que atendam a todos os envolvidos.</a:t>
            </a:r>
          </a:p>
          <a:p>
            <a:pPr>
              <a:buFont typeface="+mj-lt"/>
              <a:buAutoNum type="arabicPeriod"/>
            </a:pPr>
            <a:r>
              <a:rPr lang="pt-BR" b="1"/>
              <a:t>Pedido</a:t>
            </a:r>
            <a:r>
              <a:rPr lang="pt-BR"/>
              <a:t>: Por fim, o último componente é fazer um pedido claro e específico que atenda à necessidade identificada. É importante que o pedido seja formulado de maneira positiva e realizável, permitindo que a outra parte saiba exatamente o que é desejado.</a:t>
            </a:r>
          </a:p>
          <a:p>
            <a:endParaRPr lang="pt-BR"/>
          </a:p>
          <a:p>
            <a:r>
              <a:rPr lang="pt-BR"/>
              <a:t>Líderes devem se familiarizar com a CNV para promover uma cultura de comunicação eficaz e empática em suas equipes. A prática da CNV ajuda a resolver conflitos de maneira construtiva e a criar um ambiente onde todos se sintam valorizados e ouvidos.</a:t>
            </a:r>
          </a:p>
          <a:p>
            <a:endParaRPr lang="pt-BR"/>
          </a:p>
          <a:p>
            <a:r>
              <a:rPr lang="pt-BR"/>
              <a:t>No dia a dia, a aplicação da CNV pode ser feita em reuniões, feedbacks e interações cotidianas. Incentivar os membros da equipe a praticar a CNV ajuda a desenvolver um espaço seguro para a expressão de sentimentos e necessidades.</a:t>
            </a:r>
          </a:p>
          <a:p>
            <a:r>
              <a:rPr lang="pt-BR"/>
              <a:t>A CNV não apenas melhora a comunicação, mas também fortalece os relacionamentos e a colaboração na equipe. Os líderes devem exemplificar essa abordagem para inspirar outros a adotá-la.</a:t>
            </a:r>
          </a:p>
          <a:p>
            <a:endParaRPr lang="pt-BR"/>
          </a:p>
          <a:p>
            <a:r>
              <a:rPr lang="pt-BR"/>
              <a:t>A Comunicação Não-Violenta é uma ferramenta essencial na liderança, permitindo uma comunicação mais eficaz e respeitosa que promove o entendimento mútuo e a conexão entre os membros da equipe.</a:t>
            </a:r>
          </a:p>
          <a:p>
            <a:r>
              <a:rPr lang="pt-BR" b="1"/>
              <a:t>Referência ABNT:</a:t>
            </a:r>
            <a:r>
              <a:rPr lang="pt-BR"/>
              <a:t> ROSENBERG, Marshall B. Comunicação não-violenta: técnicas para aprimorar relacionamentos pessoais e profissionais. [</a:t>
            </a:r>
            <a:r>
              <a:rPr lang="pt-BR" err="1"/>
              <a:t>s.l</a:t>
            </a:r>
            <a:r>
              <a:rPr lang="pt-BR"/>
              <a:t>.]: Ágora, 2006.</a:t>
            </a:r>
          </a:p>
          <a:p>
            <a:r>
              <a:rPr lang="pt-BR"/>
              <a:t>4o mini</a:t>
            </a:r>
          </a:p>
        </p:txBody>
      </p:sp>
      <p:sp>
        <p:nvSpPr>
          <p:cNvPr id="4" name="Slide Number Placeholder 3">
            <a:extLst>
              <a:ext uri="{FF2B5EF4-FFF2-40B4-BE49-F238E27FC236}">
                <a16:creationId xmlns:a16="http://schemas.microsoft.com/office/drawing/2014/main" id="{FAA90FF6-ACFA-16F3-66CF-D544E8096C40}"/>
              </a:ext>
            </a:extLst>
          </p:cNvPr>
          <p:cNvSpPr>
            <a:spLocks noGrp="1"/>
          </p:cNvSpPr>
          <p:nvPr>
            <p:ph type="sldNum" sz="quarter" idx="5"/>
          </p:nvPr>
        </p:nvSpPr>
        <p:spPr/>
        <p:txBody>
          <a:bodyPr/>
          <a:lstStyle/>
          <a:p>
            <a:fld id="{7EFDEDB5-B3E7-4512-939B-08C06313E8FA}" type="slidenum">
              <a:rPr lang="en-US" smtClean="0"/>
              <a:t>125</a:t>
            </a:fld>
            <a:endParaRPr lang="en-US"/>
          </a:p>
        </p:txBody>
      </p:sp>
    </p:spTree>
    <p:extLst>
      <p:ext uri="{BB962C8B-B14F-4D97-AF65-F5344CB8AC3E}">
        <p14:creationId xmlns:p14="http://schemas.microsoft.com/office/powerpoint/2010/main" val="205677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191" y="1615108"/>
            <a:ext cx="15303524" cy="3096344"/>
          </a:xfrm>
          <a:prstGeom prst="rect">
            <a:avLst/>
          </a:prstGeom>
        </p:spPr>
        <p:txBody>
          <a:bodyPr anchor="ctr"/>
          <a:lstStyle>
            <a:lvl1pPr>
              <a:defRPr sz="6000" b="1">
                <a:solidFill>
                  <a:srgbClr val="4F81BD"/>
                </a:solidFill>
              </a:defRPr>
            </a:lvl1pPr>
          </a:lstStyle>
          <a:p>
            <a:r>
              <a:rPr lang="pt-BR" dirty="0"/>
              <a:t>Nome da Disciplina</a:t>
            </a:r>
          </a:p>
        </p:txBody>
      </p:sp>
      <p:sp>
        <p:nvSpPr>
          <p:cNvPr id="5" name="Espaço Reservado para Texto 4"/>
          <p:cNvSpPr>
            <a:spLocks noGrp="1"/>
          </p:cNvSpPr>
          <p:nvPr>
            <p:ph type="body" sz="quarter" idx="10" hasCustomPrompt="1"/>
          </p:nvPr>
        </p:nvSpPr>
        <p:spPr>
          <a:xfrm>
            <a:off x="1141191" y="4999045"/>
            <a:ext cx="15303500" cy="3889375"/>
          </a:xfrm>
          <a:prstGeom prst="rect">
            <a:avLst/>
          </a:prstGeom>
        </p:spPr>
        <p:txBody>
          <a:bodyPr anchor="ctr"/>
          <a:lstStyle>
            <a:lvl1pPr marL="0" indent="0" algn="ctr" rtl="0" eaLnBrk="0" fontAlgn="base" hangingPunct="0">
              <a:spcBef>
                <a:spcPct val="0"/>
              </a:spcBef>
              <a:spcAft>
                <a:spcPct val="0"/>
              </a:spcAft>
              <a:buNone/>
              <a:defRPr lang="pt-BR" sz="4951" b="0" kern="1200" dirty="0" smtClean="0">
                <a:solidFill>
                  <a:srgbClr val="4F81BD"/>
                </a:solidFill>
                <a:latin typeface="+mj-lt"/>
                <a:ea typeface="+mj-ea"/>
                <a:cs typeface="+mj-cs"/>
              </a:defRPr>
            </a:lvl1pPr>
            <a:lvl2pPr algn="ctr" rtl="0" eaLnBrk="0" fontAlgn="base" hangingPunct="0">
              <a:spcBef>
                <a:spcPct val="0"/>
              </a:spcBef>
              <a:spcAft>
                <a:spcPct val="0"/>
              </a:spcAft>
              <a:defRPr lang="pt-BR" sz="4951" b="0" kern="1200" dirty="0" smtClean="0">
                <a:solidFill>
                  <a:srgbClr val="69ADE7"/>
                </a:solidFill>
                <a:latin typeface="+mj-lt"/>
                <a:ea typeface="+mj-ea"/>
                <a:cs typeface="+mj-cs"/>
              </a:defRPr>
            </a:lvl2pPr>
            <a:lvl3pPr algn="ctr" rtl="0" eaLnBrk="0" fontAlgn="base" hangingPunct="0">
              <a:spcBef>
                <a:spcPct val="0"/>
              </a:spcBef>
              <a:spcAft>
                <a:spcPct val="0"/>
              </a:spcAft>
              <a:defRPr lang="pt-BR" sz="4951" b="0" kern="1200" dirty="0" smtClean="0">
                <a:solidFill>
                  <a:srgbClr val="69ADE7"/>
                </a:solidFill>
                <a:latin typeface="+mj-lt"/>
                <a:ea typeface="+mj-ea"/>
                <a:cs typeface="+mj-cs"/>
              </a:defRPr>
            </a:lvl3pPr>
            <a:lvl4pPr algn="ctr" rtl="0" eaLnBrk="0" fontAlgn="base" hangingPunct="0">
              <a:spcBef>
                <a:spcPct val="0"/>
              </a:spcBef>
              <a:spcAft>
                <a:spcPct val="0"/>
              </a:spcAft>
              <a:defRPr lang="pt-BR" sz="4951" b="0" kern="1200" dirty="0" smtClean="0">
                <a:solidFill>
                  <a:srgbClr val="69ADE7"/>
                </a:solidFill>
                <a:latin typeface="+mj-lt"/>
                <a:ea typeface="+mj-ea"/>
                <a:cs typeface="+mj-cs"/>
              </a:defRPr>
            </a:lvl4pPr>
            <a:lvl5pPr algn="ctr" rtl="0" eaLnBrk="0" fontAlgn="base" hangingPunct="0">
              <a:spcBef>
                <a:spcPct val="0"/>
              </a:spcBef>
              <a:spcAft>
                <a:spcPct val="0"/>
              </a:spcAft>
              <a:defRPr lang="pt-BR" sz="4951" b="0" kern="1200" dirty="0">
                <a:solidFill>
                  <a:srgbClr val="69ADE7"/>
                </a:solidFill>
                <a:latin typeface="+mj-lt"/>
                <a:ea typeface="+mj-ea"/>
                <a:cs typeface="+mj-cs"/>
              </a:defRPr>
            </a:lvl5pPr>
          </a:lstStyle>
          <a:p>
            <a:pPr lvl="0"/>
            <a:r>
              <a:rPr lang="pt-BR" dirty="0"/>
              <a:t>Nome do professor</a:t>
            </a:r>
          </a:p>
        </p:txBody>
      </p:sp>
    </p:spTree>
    <p:extLst>
      <p:ext uri="{BB962C8B-B14F-4D97-AF65-F5344CB8AC3E}">
        <p14:creationId xmlns:p14="http://schemas.microsoft.com/office/powerpoint/2010/main" val="53793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1 linha - conteúdo 2 colunas">
    <p:spTree>
      <p:nvGrpSpPr>
        <p:cNvPr id="1" name=""/>
        <p:cNvGrpSpPr/>
        <p:nvPr/>
      </p:nvGrpSpPr>
      <p:grpSpPr>
        <a:xfrm>
          <a:off x="0" y="0"/>
          <a:ext cx="0" cy="0"/>
          <a:chOff x="0" y="0"/>
          <a:chExt cx="0" cy="0"/>
        </a:xfrm>
      </p:grpSpPr>
      <p:sp>
        <p:nvSpPr>
          <p:cNvPr id="11" name="Espaço Reservado para Texto 2"/>
          <p:cNvSpPr>
            <a:spLocks noGrp="1"/>
          </p:cNvSpPr>
          <p:nvPr>
            <p:ph type="body" sz="quarter" idx="11" hasCustomPrompt="1"/>
          </p:nvPr>
        </p:nvSpPr>
        <p:spPr>
          <a:xfrm>
            <a:off x="710400" y="324001"/>
            <a:ext cx="12480000" cy="648071"/>
          </a:xfrm>
          <a:prstGeom prst="rect">
            <a:avLst/>
          </a:prstGeom>
        </p:spPr>
        <p:txBody>
          <a:bodyPr anchor="ctr">
            <a:noAutofit/>
          </a:bodyPr>
          <a:lstStyle>
            <a:lvl1pPr>
              <a:defRPr lang="pt-BR" sz="4050" b="1" cap="none" baseline="0" dirty="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
        <p:nvSpPr>
          <p:cNvPr id="6" name="Espaço Reservado para Texto 2"/>
          <p:cNvSpPr>
            <a:spLocks noGrp="1"/>
          </p:cNvSpPr>
          <p:nvPr>
            <p:ph type="body" sz="quarter" idx="14"/>
          </p:nvPr>
        </p:nvSpPr>
        <p:spPr>
          <a:xfrm>
            <a:off x="710402" y="1470971"/>
            <a:ext cx="7516335" cy="8281043"/>
          </a:xfrm>
          <a:prstGeom prst="rect">
            <a:avLst/>
          </a:prstGeom>
        </p:spPr>
        <p:txBody>
          <a:bodyPr anchor="t">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7" name="Espaço Reservado para Texto 2"/>
          <p:cNvSpPr>
            <a:spLocks noGrp="1"/>
          </p:cNvSpPr>
          <p:nvPr>
            <p:ph type="body" sz="quarter" idx="15"/>
          </p:nvPr>
        </p:nvSpPr>
        <p:spPr>
          <a:xfrm>
            <a:off x="9367329" y="1470971"/>
            <a:ext cx="7516335" cy="8281043"/>
          </a:xfrm>
          <a:prstGeom prst="rect">
            <a:avLst/>
          </a:prstGeom>
        </p:spPr>
        <p:txBody>
          <a:bodyPr anchor="t">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Tree>
    <p:extLst>
      <p:ext uri="{BB962C8B-B14F-4D97-AF65-F5344CB8AC3E}">
        <p14:creationId xmlns:p14="http://schemas.microsoft.com/office/powerpoint/2010/main" val="312506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2 linhas - conteúdo 2 colunas">
    <p:spTree>
      <p:nvGrpSpPr>
        <p:cNvPr id="1" name=""/>
        <p:cNvGrpSpPr/>
        <p:nvPr/>
      </p:nvGrpSpPr>
      <p:grpSpPr>
        <a:xfrm>
          <a:off x="0" y="0"/>
          <a:ext cx="0" cy="0"/>
          <a:chOff x="0" y="0"/>
          <a:chExt cx="0" cy="0"/>
        </a:xfrm>
      </p:grpSpPr>
      <p:sp>
        <p:nvSpPr>
          <p:cNvPr id="9" name="Espaço Reservado para Texto 2"/>
          <p:cNvSpPr>
            <a:spLocks noGrp="1"/>
          </p:cNvSpPr>
          <p:nvPr>
            <p:ph type="body" sz="quarter" idx="11" hasCustomPrompt="1"/>
          </p:nvPr>
        </p:nvSpPr>
        <p:spPr>
          <a:xfrm>
            <a:off x="710400" y="324000"/>
            <a:ext cx="12480000" cy="1196400"/>
          </a:xfrm>
          <a:prstGeom prst="rect">
            <a:avLst/>
          </a:prstGeom>
        </p:spPr>
        <p:txBody>
          <a:bodyPr anchor="ctr">
            <a:noAutofit/>
          </a:bodyPr>
          <a:lstStyle>
            <a:lvl1pPr>
              <a:defRPr lang="pt-BR" sz="4050" b="1" cap="none" baseline="0" dirty="0" smtClean="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
        <p:nvSpPr>
          <p:cNvPr id="6" name="Espaço Reservado para Texto 2"/>
          <p:cNvSpPr>
            <a:spLocks noGrp="1"/>
          </p:cNvSpPr>
          <p:nvPr>
            <p:ph type="body" sz="quarter" idx="14"/>
          </p:nvPr>
        </p:nvSpPr>
        <p:spPr>
          <a:xfrm>
            <a:off x="710400" y="2019298"/>
            <a:ext cx="7516800" cy="7732714"/>
          </a:xfrm>
          <a:prstGeom prst="rect">
            <a:avLst/>
          </a:prstGeom>
        </p:spPr>
        <p:txBody>
          <a:bodyPr anchor="t">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10" name="Espaço Reservado para Texto 2"/>
          <p:cNvSpPr>
            <a:spLocks noGrp="1"/>
          </p:cNvSpPr>
          <p:nvPr>
            <p:ph type="body" sz="quarter" idx="15"/>
          </p:nvPr>
        </p:nvSpPr>
        <p:spPr>
          <a:xfrm>
            <a:off x="9308820" y="2019298"/>
            <a:ext cx="7585811" cy="7732714"/>
          </a:xfrm>
          <a:prstGeom prst="rect">
            <a:avLst/>
          </a:prstGeom>
        </p:spPr>
        <p:txBody>
          <a:bodyPr anchor="t">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Tree>
    <p:extLst>
      <p:ext uri="{BB962C8B-B14F-4D97-AF65-F5344CB8AC3E}">
        <p14:creationId xmlns:p14="http://schemas.microsoft.com/office/powerpoint/2010/main" val="1593469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3 linhas - conteúdo 2 colunas">
    <p:spTree>
      <p:nvGrpSpPr>
        <p:cNvPr id="1" name=""/>
        <p:cNvGrpSpPr/>
        <p:nvPr/>
      </p:nvGrpSpPr>
      <p:grpSpPr>
        <a:xfrm>
          <a:off x="0" y="0"/>
          <a:ext cx="0" cy="0"/>
          <a:chOff x="0" y="0"/>
          <a:chExt cx="0" cy="0"/>
        </a:xfrm>
      </p:grpSpPr>
      <p:sp>
        <p:nvSpPr>
          <p:cNvPr id="10" name="Espaço Reservado para Texto 2"/>
          <p:cNvSpPr>
            <a:spLocks noGrp="1"/>
          </p:cNvSpPr>
          <p:nvPr>
            <p:ph type="body" sz="quarter" idx="11" hasCustomPrompt="1"/>
          </p:nvPr>
        </p:nvSpPr>
        <p:spPr>
          <a:xfrm>
            <a:off x="710400" y="324000"/>
            <a:ext cx="12480000" cy="2075052"/>
          </a:xfrm>
          <a:prstGeom prst="rect">
            <a:avLst/>
          </a:prstGeom>
        </p:spPr>
        <p:txBody>
          <a:bodyPr anchor="ctr">
            <a:noAutofit/>
          </a:bodyPr>
          <a:lstStyle>
            <a:lvl1pPr>
              <a:defRPr lang="pt-BR" sz="4050" b="1" cap="none" baseline="0" dirty="0" smtClean="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
        <p:nvSpPr>
          <p:cNvPr id="7" name="Espaço Reservado para Texto 2"/>
          <p:cNvSpPr>
            <a:spLocks noGrp="1"/>
          </p:cNvSpPr>
          <p:nvPr>
            <p:ph type="body" sz="quarter" idx="12"/>
          </p:nvPr>
        </p:nvSpPr>
        <p:spPr>
          <a:xfrm>
            <a:off x="710401" y="2897950"/>
            <a:ext cx="7585811" cy="6854062"/>
          </a:xfrm>
          <a:prstGeom prst="rect">
            <a:avLst/>
          </a:prstGeom>
        </p:spPr>
        <p:txBody>
          <a:bodyPr anchor="t">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
        <p:nvSpPr>
          <p:cNvPr id="9" name="Espaço Reservado para Texto 2"/>
          <p:cNvSpPr>
            <a:spLocks noGrp="1"/>
          </p:cNvSpPr>
          <p:nvPr>
            <p:ph type="body" sz="quarter" idx="15"/>
          </p:nvPr>
        </p:nvSpPr>
        <p:spPr>
          <a:xfrm>
            <a:off x="9308817" y="2897950"/>
            <a:ext cx="7585811" cy="6854062"/>
          </a:xfrm>
          <a:prstGeom prst="rect">
            <a:avLst/>
          </a:prstGeom>
        </p:spPr>
        <p:txBody>
          <a:bodyPr anchor="t">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Tree>
    <p:extLst>
      <p:ext uri="{BB962C8B-B14F-4D97-AF65-F5344CB8AC3E}">
        <p14:creationId xmlns:p14="http://schemas.microsoft.com/office/powerpoint/2010/main" val="3353847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9810348" y="1470969"/>
            <a:ext cx="7103635" cy="8281606"/>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710401" y="1470969"/>
            <a:ext cx="8092395" cy="8281606"/>
          </a:xfrm>
          <a:prstGeom prst="rect">
            <a:avLst/>
          </a:prstGeom>
        </p:spPr>
        <p:txBody>
          <a:bodyPr anchor="ctr">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710400" y="324001"/>
            <a:ext cx="12480000" cy="648071"/>
          </a:xfrm>
          <a:prstGeom prst="rect">
            <a:avLst/>
          </a:prstGeom>
        </p:spPr>
        <p:txBody>
          <a:bodyPr anchor="ctr">
            <a:noAutofit/>
          </a:bodyPr>
          <a:lstStyle>
            <a:lvl1pPr>
              <a:defRPr lang="pt-BR" sz="4050" b="1" cap="none" baseline="0" dirty="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Tree>
    <p:extLst>
      <p:ext uri="{BB962C8B-B14F-4D97-AF65-F5344CB8AC3E}">
        <p14:creationId xmlns:p14="http://schemas.microsoft.com/office/powerpoint/2010/main" val="401648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1 linha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710402" y="1470972"/>
            <a:ext cx="7084281" cy="8281043"/>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8828469" y="1470972"/>
            <a:ext cx="8092395" cy="8281043"/>
          </a:xfrm>
          <a:prstGeom prst="rect">
            <a:avLst/>
          </a:prstGeom>
        </p:spPr>
        <p:txBody>
          <a:bodyPr anchor="ctr">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710400" y="324001"/>
            <a:ext cx="12480000" cy="648071"/>
          </a:xfrm>
          <a:prstGeom prst="rect">
            <a:avLst/>
          </a:prstGeom>
        </p:spPr>
        <p:txBody>
          <a:bodyPr anchor="ctr">
            <a:noAutofit/>
          </a:bodyPr>
          <a:lstStyle>
            <a:lvl1pPr>
              <a:defRPr lang="pt-BR" sz="4050" b="1" cap="none" baseline="0" dirty="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Tree>
    <p:extLst>
      <p:ext uri="{BB962C8B-B14F-4D97-AF65-F5344CB8AC3E}">
        <p14:creationId xmlns:p14="http://schemas.microsoft.com/office/powerpoint/2010/main" val="1158656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2 linhas - conteúdo + imagem">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9815729" y="2019298"/>
            <a:ext cx="708428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710401" y="2019298"/>
            <a:ext cx="8092395" cy="7732714"/>
          </a:xfrm>
          <a:prstGeom prst="rect">
            <a:avLst/>
          </a:prstGeom>
        </p:spPr>
        <p:txBody>
          <a:bodyPr anchor="ctr">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1" name="Espaço Reservado para Texto 2"/>
          <p:cNvSpPr>
            <a:spLocks noGrp="1"/>
          </p:cNvSpPr>
          <p:nvPr>
            <p:ph type="body" sz="quarter" idx="11" hasCustomPrompt="1"/>
          </p:nvPr>
        </p:nvSpPr>
        <p:spPr>
          <a:xfrm>
            <a:off x="710401" y="324000"/>
            <a:ext cx="12480001" cy="1196400"/>
          </a:xfrm>
          <a:prstGeom prst="rect">
            <a:avLst/>
          </a:prstGeom>
        </p:spPr>
        <p:txBody>
          <a:bodyPr anchor="ctr">
            <a:noAutofit/>
          </a:bodyPr>
          <a:lstStyle>
            <a:lvl1pPr>
              <a:defRPr lang="pt-BR" sz="4050" b="1" cap="none" baseline="0" dirty="0" smtClean="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Tree>
    <p:extLst>
      <p:ext uri="{BB962C8B-B14F-4D97-AF65-F5344CB8AC3E}">
        <p14:creationId xmlns:p14="http://schemas.microsoft.com/office/powerpoint/2010/main" val="2161402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2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691050" y="2019298"/>
            <a:ext cx="7084281" cy="7732714"/>
          </a:xfrm>
          <a:prstGeom prst="rect">
            <a:avLst/>
          </a:prstGeom>
        </p:spPr>
        <p:txBody>
          <a:bodyPr/>
          <a:lstStyle/>
          <a:p>
            <a:r>
              <a:rPr lang="pt-BR"/>
              <a:t>Clique no ícone para adicionar uma imagem</a:t>
            </a:r>
            <a:endParaRPr lang="pt-BR" dirty="0"/>
          </a:p>
        </p:txBody>
      </p:sp>
      <p:sp>
        <p:nvSpPr>
          <p:cNvPr id="9" name="Espaço Reservado para Texto 2"/>
          <p:cNvSpPr>
            <a:spLocks noGrp="1"/>
          </p:cNvSpPr>
          <p:nvPr>
            <p:ph type="body" sz="quarter" idx="14" hasCustomPrompt="1"/>
          </p:nvPr>
        </p:nvSpPr>
        <p:spPr>
          <a:xfrm>
            <a:off x="8802513" y="2019298"/>
            <a:ext cx="8092395" cy="7732714"/>
          </a:xfrm>
          <a:prstGeom prst="rect">
            <a:avLst/>
          </a:prstGeom>
        </p:spPr>
        <p:txBody>
          <a:bodyPr anchor="ctr">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1" hasCustomPrompt="1"/>
          </p:nvPr>
        </p:nvSpPr>
        <p:spPr>
          <a:xfrm>
            <a:off x="710401" y="324000"/>
            <a:ext cx="12480001" cy="1196400"/>
          </a:xfrm>
          <a:prstGeom prst="rect">
            <a:avLst/>
          </a:prstGeom>
        </p:spPr>
        <p:txBody>
          <a:bodyPr anchor="ctr">
            <a:noAutofit/>
          </a:bodyPr>
          <a:lstStyle>
            <a:lvl1pPr>
              <a:defRPr lang="pt-BR" sz="4050" b="1" cap="none" baseline="0" dirty="0" smtClean="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Tree>
    <p:extLst>
      <p:ext uri="{BB962C8B-B14F-4D97-AF65-F5344CB8AC3E}">
        <p14:creationId xmlns:p14="http://schemas.microsoft.com/office/powerpoint/2010/main" val="1886032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3 linhas - conteúdo + imagem">
    <p:spTree>
      <p:nvGrpSpPr>
        <p:cNvPr id="1" name=""/>
        <p:cNvGrpSpPr/>
        <p:nvPr/>
      </p:nvGrpSpPr>
      <p:grpSpPr>
        <a:xfrm>
          <a:off x="0" y="0"/>
          <a:ext cx="0" cy="0"/>
          <a:chOff x="0" y="0"/>
          <a:chExt cx="0" cy="0"/>
        </a:xfrm>
      </p:grpSpPr>
      <p:sp>
        <p:nvSpPr>
          <p:cNvPr id="6" name="Espaço Reservado para Imagem 2"/>
          <p:cNvSpPr>
            <a:spLocks noGrp="1"/>
          </p:cNvSpPr>
          <p:nvPr>
            <p:ph type="pic" sz="quarter" idx="15"/>
          </p:nvPr>
        </p:nvSpPr>
        <p:spPr>
          <a:xfrm>
            <a:off x="9809689" y="2897953"/>
            <a:ext cx="7123647" cy="6854061"/>
          </a:xfrm>
          <a:prstGeom prst="rect">
            <a:avLst/>
          </a:prstGeom>
        </p:spPr>
        <p:txBody>
          <a:bodyPr/>
          <a:lstStyle/>
          <a:p>
            <a:r>
              <a:rPr lang="pt-BR"/>
              <a:t>Clique no ícone para adicionar uma imagem</a:t>
            </a:r>
            <a:endParaRPr lang="pt-BR" dirty="0"/>
          </a:p>
        </p:txBody>
      </p:sp>
      <p:sp>
        <p:nvSpPr>
          <p:cNvPr id="10" name="Espaço Reservado para Texto 2"/>
          <p:cNvSpPr>
            <a:spLocks noGrp="1"/>
          </p:cNvSpPr>
          <p:nvPr>
            <p:ph type="body" sz="quarter" idx="17" hasCustomPrompt="1"/>
          </p:nvPr>
        </p:nvSpPr>
        <p:spPr>
          <a:xfrm>
            <a:off x="691709" y="2897953"/>
            <a:ext cx="8092395" cy="6854061"/>
          </a:xfrm>
          <a:prstGeom prst="rect">
            <a:avLst/>
          </a:prstGeom>
        </p:spPr>
        <p:txBody>
          <a:bodyPr anchor="ctr">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710400" y="324000"/>
            <a:ext cx="12480000" cy="2075052"/>
          </a:xfrm>
          <a:prstGeom prst="rect">
            <a:avLst/>
          </a:prstGeom>
        </p:spPr>
        <p:txBody>
          <a:bodyPr anchor="ctr">
            <a:noAutofit/>
          </a:bodyPr>
          <a:lstStyle>
            <a:lvl1pPr>
              <a:defRPr lang="pt-BR" sz="4050" b="1" cap="none" baseline="0" dirty="0" smtClean="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Tree>
    <p:extLst>
      <p:ext uri="{BB962C8B-B14F-4D97-AF65-F5344CB8AC3E}">
        <p14:creationId xmlns:p14="http://schemas.microsoft.com/office/powerpoint/2010/main" val="28683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3 linhas - imagem + conteúdo">
    <p:spTree>
      <p:nvGrpSpPr>
        <p:cNvPr id="1" name=""/>
        <p:cNvGrpSpPr/>
        <p:nvPr/>
      </p:nvGrpSpPr>
      <p:grpSpPr>
        <a:xfrm>
          <a:off x="0" y="0"/>
          <a:ext cx="0" cy="0"/>
          <a:chOff x="0" y="0"/>
          <a:chExt cx="0" cy="0"/>
        </a:xfrm>
      </p:grpSpPr>
      <p:sp>
        <p:nvSpPr>
          <p:cNvPr id="5" name="Espaço Reservado para Imagem 2"/>
          <p:cNvSpPr>
            <a:spLocks noGrp="1"/>
          </p:cNvSpPr>
          <p:nvPr>
            <p:ph type="pic" sz="quarter" idx="13"/>
          </p:nvPr>
        </p:nvSpPr>
        <p:spPr>
          <a:xfrm>
            <a:off x="691050" y="2897952"/>
            <a:ext cx="7084281" cy="6854061"/>
          </a:xfrm>
          <a:prstGeom prst="rect">
            <a:avLst/>
          </a:prstGeom>
        </p:spPr>
        <p:txBody>
          <a:bodyPr/>
          <a:lstStyle/>
          <a:p>
            <a:r>
              <a:rPr lang="pt-BR"/>
              <a:t>Clique no ícone para adicionar uma imagem</a:t>
            </a:r>
            <a:endParaRPr lang="pt-BR" dirty="0"/>
          </a:p>
        </p:txBody>
      </p:sp>
      <p:sp>
        <p:nvSpPr>
          <p:cNvPr id="8" name="Espaço Reservado para Texto 2"/>
          <p:cNvSpPr>
            <a:spLocks noGrp="1"/>
          </p:cNvSpPr>
          <p:nvPr>
            <p:ph type="body" sz="quarter" idx="16" hasCustomPrompt="1"/>
          </p:nvPr>
        </p:nvSpPr>
        <p:spPr>
          <a:xfrm>
            <a:off x="8806864" y="2911997"/>
            <a:ext cx="8092395" cy="6840014"/>
          </a:xfrm>
          <a:prstGeom prst="rect">
            <a:avLst/>
          </a:prstGeom>
        </p:spPr>
        <p:txBody>
          <a:bodyPr anchor="ctr">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 texto mestre</a:t>
            </a:r>
          </a:p>
          <a:p>
            <a:pPr lvl="1"/>
            <a:r>
              <a:rPr lang="pt-BR" dirty="0"/>
              <a:t>Clique para editar o texto mestre</a:t>
            </a:r>
          </a:p>
        </p:txBody>
      </p:sp>
      <p:sp>
        <p:nvSpPr>
          <p:cNvPr id="14" name="Espaço Reservado para Texto 2"/>
          <p:cNvSpPr>
            <a:spLocks noGrp="1"/>
          </p:cNvSpPr>
          <p:nvPr>
            <p:ph type="body" sz="quarter" idx="18" hasCustomPrompt="1"/>
          </p:nvPr>
        </p:nvSpPr>
        <p:spPr>
          <a:xfrm>
            <a:off x="710400" y="324000"/>
            <a:ext cx="12480000" cy="2075052"/>
          </a:xfrm>
          <a:prstGeom prst="rect">
            <a:avLst/>
          </a:prstGeom>
        </p:spPr>
        <p:txBody>
          <a:bodyPr anchor="ctr">
            <a:noAutofit/>
          </a:bodyPr>
          <a:lstStyle>
            <a:lvl1pPr>
              <a:defRPr lang="pt-BR" sz="4050" b="1" cap="none" baseline="0" dirty="0" smtClean="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Tree>
    <p:extLst>
      <p:ext uri="{BB962C8B-B14F-4D97-AF65-F5344CB8AC3E}">
        <p14:creationId xmlns:p14="http://schemas.microsoft.com/office/powerpoint/2010/main" val="7358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omente título">
    <p:spTree>
      <p:nvGrpSpPr>
        <p:cNvPr id="1" name=""/>
        <p:cNvGrpSpPr/>
        <p:nvPr/>
      </p:nvGrpSpPr>
      <p:grpSpPr>
        <a:xfrm>
          <a:off x="0" y="0"/>
          <a:ext cx="0" cy="0"/>
          <a:chOff x="0" y="0"/>
          <a:chExt cx="0" cy="0"/>
        </a:xfrm>
      </p:grpSpPr>
      <p:sp>
        <p:nvSpPr>
          <p:cNvPr id="4" name="Espaço Reservado para Rodapé 3"/>
          <p:cNvSpPr>
            <a:spLocks noGrp="1"/>
          </p:cNvSpPr>
          <p:nvPr>
            <p:ph type="ftr" sz="quarter" idx="10"/>
          </p:nvPr>
        </p:nvSpPr>
        <p:spPr/>
        <p:txBody>
          <a:bodyPr/>
          <a:lstStyle>
            <a:lvl1pPr>
              <a:defRPr/>
            </a:lvl1pPr>
          </a:lstStyle>
          <a:p>
            <a:pPr>
              <a:defRPr/>
            </a:pPr>
            <a:endParaRPr lang="pt-BR"/>
          </a:p>
        </p:txBody>
      </p:sp>
      <p:sp>
        <p:nvSpPr>
          <p:cNvPr id="5" name="Espaço Reservado para Número de Slide 6"/>
          <p:cNvSpPr>
            <a:spLocks noGrp="1"/>
          </p:cNvSpPr>
          <p:nvPr>
            <p:ph type="sldNum" sz="quarter" idx="11"/>
          </p:nvPr>
        </p:nvSpPr>
        <p:spPr>
          <a:xfrm>
            <a:off x="16570976" y="9413797"/>
            <a:ext cx="824928" cy="416781"/>
          </a:xfrm>
        </p:spPr>
        <p:txBody>
          <a:bodyPr/>
          <a:lstStyle>
            <a:lvl1pPr algn="l">
              <a:defRPr sz="2200">
                <a:solidFill>
                  <a:schemeClr val="tx1">
                    <a:lumMod val="50000"/>
                    <a:lumOff val="50000"/>
                  </a:schemeClr>
                </a:solidFill>
              </a:defRPr>
            </a:lvl1pPr>
          </a:lstStyle>
          <a:p>
            <a:pPr>
              <a:defRPr/>
            </a:pPr>
            <a:fld id="{F00B4363-E03A-4FB8-99C8-A003D161B79C}" type="slidenum">
              <a:rPr lang="pt-BR"/>
              <a:pPr>
                <a:defRPr/>
              </a:pPr>
              <a:t>‹nº›</a:t>
            </a:fld>
            <a:endParaRPr lang="pt-BR"/>
          </a:p>
        </p:txBody>
      </p:sp>
    </p:spTree>
    <p:extLst>
      <p:ext uri="{BB962C8B-B14F-4D97-AF65-F5344CB8AC3E}">
        <p14:creationId xmlns:p14="http://schemas.microsoft.com/office/powerpoint/2010/main" val="263238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3" name="Espaço Reservado para Texto 2"/>
          <p:cNvSpPr>
            <a:spLocks noGrp="1"/>
          </p:cNvSpPr>
          <p:nvPr>
            <p:ph type="body" sz="quarter" idx="13"/>
          </p:nvPr>
        </p:nvSpPr>
        <p:spPr>
          <a:xfrm>
            <a:off x="710400" y="968400"/>
            <a:ext cx="16184229" cy="8783612"/>
          </a:xfrm>
          <a:prstGeom prst="rect">
            <a:avLst/>
          </a:prstGeom>
        </p:spPr>
        <p:txBody>
          <a:bodyPr anchor="t">
            <a:normAutofit/>
          </a:bodyPr>
          <a:lstStyle>
            <a:lvl1pPr marL="305388" indent="-305388" algn="l">
              <a:lnSpc>
                <a:spcPct val="105000"/>
              </a:lnSpc>
              <a:spcBef>
                <a:spcPts val="0"/>
              </a:spcBef>
              <a:spcAft>
                <a:spcPts val="675"/>
              </a:spcAft>
              <a:buClr>
                <a:srgbClr val="4F81BD"/>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ct val="105000"/>
              </a:lnSpc>
              <a:spcBef>
                <a:spcPts val="0"/>
              </a:spcBef>
              <a:spcAft>
                <a:spcPts val="675"/>
              </a:spcAft>
              <a:buClr>
                <a:srgbClr val="4F81BD"/>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Tree>
    <p:extLst>
      <p:ext uri="{BB962C8B-B14F-4D97-AF65-F5344CB8AC3E}">
        <p14:creationId xmlns:p14="http://schemas.microsoft.com/office/powerpoint/2010/main" val="296336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4F2DAD26-EB39-7283-9A3B-1C87BBD9D931}"/>
              </a:ext>
            </a:extLst>
          </p:cNvPr>
          <p:cNvSpPr txBox="1"/>
          <p:nvPr/>
        </p:nvSpPr>
        <p:spPr>
          <a:xfrm>
            <a:off x="-473854" y="-483909"/>
            <a:ext cx="19401977" cy="3230760"/>
          </a:xfrm>
          <a:prstGeom prst="rect">
            <a:avLst/>
          </a:prstGeom>
        </p:spPr>
        <p:txBody>
          <a:bodyPr lIns="76200" tIns="76200" rIns="76200" bIns="76200" rtlCol="0" anchor="ctr"/>
          <a:lstStyle/>
          <a:p>
            <a:pPr algn="ctr">
              <a:lnSpc>
                <a:spcPts val="2660"/>
              </a:lnSpc>
              <a:spcBef>
                <a:spcPct val="0"/>
              </a:spcBef>
            </a:pPr>
            <a:endParaRPr sz="1800"/>
          </a:p>
        </p:txBody>
      </p:sp>
      <p:sp>
        <p:nvSpPr>
          <p:cNvPr id="12" name="Title 18">
            <a:extLst>
              <a:ext uri="{FF2B5EF4-FFF2-40B4-BE49-F238E27FC236}">
                <a16:creationId xmlns:a16="http://schemas.microsoft.com/office/drawing/2014/main" id="{19DFB658-8595-2B09-9181-C05C137C6482}"/>
              </a:ext>
            </a:extLst>
          </p:cNvPr>
          <p:cNvSpPr>
            <a:spLocks noGrp="1"/>
          </p:cNvSpPr>
          <p:nvPr userDrawn="1">
            <p:ph type="title"/>
          </p:nvPr>
        </p:nvSpPr>
        <p:spPr>
          <a:xfrm>
            <a:off x="578432" y="723838"/>
            <a:ext cx="17297400" cy="1299176"/>
          </a:xfrm>
        </p:spPr>
        <p:txBody>
          <a:bodyPr anchor="ctr">
            <a:noAutofit/>
          </a:bodyPr>
          <a:lstStyle>
            <a:lvl1pPr>
              <a:defRPr lang="en-US" sz="7200" b="1" cap="none" baseline="0">
                <a:solidFill>
                  <a:srgbClr val="69ADE7"/>
                </a:solidFill>
                <a:effectLst/>
                <a:ea typeface="+mn-ea"/>
                <a:cs typeface="Arial" panose="020B0604020202020204" pitchFamily="34" charset="0"/>
              </a:defRPr>
            </a:lvl1pPr>
          </a:lstStyle>
          <a:p>
            <a:pPr marL="0" lvl="0" indent="0" algn="l">
              <a:lnSpc>
                <a:spcPct val="100000"/>
              </a:lnSpc>
              <a:spcBef>
                <a:spcPts val="0"/>
              </a:spcBef>
              <a:buClrTx/>
              <a:buSzPct val="100000"/>
              <a:buFont typeface="+mj-lt"/>
              <a:buNone/>
            </a:pPr>
            <a:r>
              <a:rPr lang="en-US" dirty="0"/>
              <a:t>Click to edit Master </a:t>
            </a:r>
            <a:r>
              <a:rPr lang="en-US" dirty="0" err="1"/>
              <a:t>titl</a:t>
            </a:r>
            <a:endParaRPr lang="en-US" dirty="0"/>
          </a:p>
        </p:txBody>
      </p:sp>
    </p:spTree>
    <p:extLst>
      <p:ext uri="{BB962C8B-B14F-4D97-AF65-F5344CB8AC3E}">
        <p14:creationId xmlns:p14="http://schemas.microsoft.com/office/powerpoint/2010/main" val="1429272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2_Custom Layou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7A1915-9750-0DB6-4ED7-D3B25F58E2CD}"/>
              </a:ext>
            </a:extLst>
          </p:cNvPr>
          <p:cNvSpPr/>
          <p:nvPr userDrawn="1"/>
        </p:nvSpPr>
        <p:spPr>
          <a:xfrm>
            <a:off x="0" y="1903140"/>
            <a:ext cx="9144000" cy="8383860"/>
          </a:xfrm>
          <a:prstGeom prst="rect">
            <a:avLst/>
          </a:prstGeom>
          <a:solidFill>
            <a:srgbClr val="0F58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EB16732-1D24-2692-832C-A595CF2622EE}"/>
              </a:ext>
            </a:extLst>
          </p:cNvPr>
          <p:cNvSpPr>
            <a:spLocks noGrp="1"/>
          </p:cNvSpPr>
          <p:nvPr>
            <p:ph type="title"/>
          </p:nvPr>
        </p:nvSpPr>
        <p:spPr>
          <a:xfrm>
            <a:off x="1018795" y="614223"/>
            <a:ext cx="7635392" cy="1960200"/>
          </a:xfrm>
        </p:spPr>
        <p:txBody>
          <a:bodyPr anchor="ctr">
            <a:noAutofit/>
          </a:bodyPr>
          <a:lstStyle>
            <a:lvl1pPr>
              <a:defRPr lang="en-US" sz="7200" b="1" cap="none" baseline="0">
                <a:solidFill>
                  <a:schemeClr val="bg1"/>
                </a:solidFill>
                <a:effectLst/>
                <a:ea typeface="+mn-ea"/>
                <a:cs typeface="Arial" panose="020B0604020202020204" pitchFamily="34" charset="0"/>
              </a:defRPr>
            </a:lvl1pPr>
          </a:lstStyle>
          <a:p>
            <a:pPr marL="0" lvl="0" indent="0" algn="l">
              <a:lnSpc>
                <a:spcPct val="100000"/>
              </a:lnSpc>
              <a:spcBef>
                <a:spcPts val="0"/>
              </a:spcBef>
              <a:buClrTx/>
              <a:buSzPct val="100000"/>
              <a:buFont typeface="+mj-lt"/>
              <a:buNone/>
            </a:pPr>
            <a:r>
              <a:rPr lang="en-US" dirty="0"/>
              <a:t>Click to edit Master title style</a:t>
            </a:r>
          </a:p>
        </p:txBody>
      </p:sp>
      <p:sp>
        <p:nvSpPr>
          <p:cNvPr id="10" name="Content Placeholder 9">
            <a:extLst>
              <a:ext uri="{FF2B5EF4-FFF2-40B4-BE49-F238E27FC236}">
                <a16:creationId xmlns:a16="http://schemas.microsoft.com/office/drawing/2014/main" id="{0FEBD084-ABBD-AD2A-9F28-0480CFA9D30F}"/>
              </a:ext>
            </a:extLst>
          </p:cNvPr>
          <p:cNvSpPr>
            <a:spLocks noGrp="1"/>
          </p:cNvSpPr>
          <p:nvPr>
            <p:ph sz="quarter" idx="10"/>
          </p:nvPr>
        </p:nvSpPr>
        <p:spPr>
          <a:xfrm>
            <a:off x="997745" y="2747963"/>
            <a:ext cx="7365206" cy="5831682"/>
          </a:xfrm>
          <a:noFill/>
          <a:ln>
            <a:noFill/>
          </a:ln>
        </p:spPr>
        <p:txBody>
          <a:bodyPr spcFirstLastPara="1" wrap="square" lIns="91425" tIns="45700" rIns="91425" bIns="45700" anchor="t" anchorCtr="0">
            <a:normAutofit/>
          </a:bodyPr>
          <a:lstStyle>
            <a:lvl1pPr>
              <a:buClr>
                <a:schemeClr val="bg1"/>
              </a:buClr>
              <a:defRPr lang="en-US" sz="4000" b="0" i="0" u="none" strike="noStrike" cap="none" dirty="0">
                <a:solidFill>
                  <a:schemeClr val="dk1"/>
                </a:solidFill>
                <a:latin typeface="Calibri"/>
                <a:ea typeface="Calibri"/>
                <a:cs typeface="Calibri"/>
              </a:defRPr>
            </a:lvl1pPr>
          </a:lstStyle>
          <a:p>
            <a:pPr marL="457200" marR="0" lvl="0" indent="-431800">
              <a:lnSpc>
                <a:spcPct val="120000"/>
              </a:lnSpc>
              <a:spcBef>
                <a:spcPts val="0"/>
              </a:spcBef>
              <a:spcAft>
                <a:spcPts val="0"/>
              </a:spcAft>
              <a:buClr>
                <a:srgbClr val="69ADE7"/>
              </a:buClr>
              <a:buSzPts val="3200"/>
              <a:buFont typeface="Noto Sans Symbols"/>
              <a:buChar char="▪"/>
            </a:pPr>
            <a:r>
              <a:rPr lang="en-US" dirty="0"/>
              <a:t>Click to edit Master text styles</a:t>
            </a:r>
          </a:p>
        </p:txBody>
      </p:sp>
    </p:spTree>
    <p:extLst>
      <p:ext uri="{BB962C8B-B14F-4D97-AF65-F5344CB8AC3E}">
        <p14:creationId xmlns:p14="http://schemas.microsoft.com/office/powerpoint/2010/main" val="748852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Custom Layout">
    <p:bg>
      <p:bgPr>
        <a:solidFill>
          <a:schemeClr val="bg1"/>
        </a:solidFill>
        <a:effectLst/>
      </p:bgPr>
    </p:bg>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4F2DAD26-EB39-7283-9A3B-1C87BBD9D931}"/>
              </a:ext>
            </a:extLst>
          </p:cNvPr>
          <p:cNvSpPr txBox="1"/>
          <p:nvPr/>
        </p:nvSpPr>
        <p:spPr>
          <a:xfrm>
            <a:off x="-473854" y="-483909"/>
            <a:ext cx="19401977" cy="3230761"/>
          </a:xfrm>
          <a:prstGeom prst="rect">
            <a:avLst/>
          </a:prstGeom>
        </p:spPr>
        <p:txBody>
          <a:bodyPr lIns="50800" tIns="50800" rIns="50800" bIns="50800" rtlCol="0" anchor="ctr"/>
          <a:lstStyle/>
          <a:p>
            <a:pPr algn="ctr">
              <a:lnSpc>
                <a:spcPts val="2660"/>
              </a:lnSpc>
              <a:spcBef>
                <a:spcPct val="0"/>
              </a:spcBef>
            </a:pPr>
            <a:endParaRPr sz="1800"/>
          </a:p>
        </p:txBody>
      </p:sp>
    </p:spTree>
    <p:extLst>
      <p:ext uri="{BB962C8B-B14F-4D97-AF65-F5344CB8AC3E}">
        <p14:creationId xmlns:p14="http://schemas.microsoft.com/office/powerpoint/2010/main" val="3024698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Slide de título">
    <p:spTree>
      <p:nvGrpSpPr>
        <p:cNvPr id="1" name="Shape 81"/>
        <p:cNvGrpSpPr/>
        <p:nvPr/>
      </p:nvGrpSpPr>
      <p:grpSpPr>
        <a:xfrm>
          <a:off x="0" y="0"/>
          <a:ext cx="0" cy="0"/>
          <a:chOff x="0" y="0"/>
          <a:chExt cx="0" cy="0"/>
        </a:xfrm>
      </p:grpSpPr>
      <p:sp>
        <p:nvSpPr>
          <p:cNvPr id="82" name="Shape 82"/>
          <p:cNvSpPr txBox="1">
            <a:spLocks noGrp="1"/>
          </p:cNvSpPr>
          <p:nvPr>
            <p:ph type="sldNum" idx="12"/>
          </p:nvPr>
        </p:nvSpPr>
        <p:spPr>
          <a:xfrm>
            <a:off x="17385157" y="9613517"/>
            <a:ext cx="831851" cy="390525"/>
          </a:xfrm>
          <a:prstGeom prst="rect">
            <a:avLst/>
          </a:prstGeom>
          <a:noFill/>
          <a:ln>
            <a:noFill/>
          </a:ln>
        </p:spPr>
        <p:txBody>
          <a:bodyPr lIns="91425" tIns="45700" rIns="91425" bIns="45700" anchor="t" anchorCtr="0">
            <a:noAutofit/>
          </a:bodyPr>
          <a:lstStyle/>
          <a:p>
            <a:pPr>
              <a:spcBef>
                <a:spcPts val="0"/>
              </a:spcBef>
              <a:spcAft>
                <a:spcPts val="0"/>
              </a:spcAft>
              <a:buSzPct val="25000"/>
            </a:pPr>
            <a:fld id="{00000000-1234-1234-1234-123412341234}" type="slidenum">
              <a:rPr lang="pt-BR" smtClean="0">
                <a:solidFill>
                  <a:schemeClr val="dk1"/>
                </a:solidFill>
                <a:latin typeface="Arial"/>
                <a:ea typeface="Arial"/>
                <a:cs typeface="Arial"/>
                <a:sym typeface="Arial"/>
              </a:rPr>
              <a:pPr>
                <a:spcBef>
                  <a:spcPts val="0"/>
                </a:spcBef>
                <a:spcAft>
                  <a:spcPts val="0"/>
                </a:spcAft>
                <a:buSzPct val="25000"/>
              </a:pPr>
              <a:t>‹nº›</a:t>
            </a:fld>
            <a:endParaRPr lang="pt-BR">
              <a:solidFill>
                <a:schemeClr val="dk1"/>
              </a:solidFill>
              <a:latin typeface="Arial"/>
              <a:ea typeface="Arial"/>
              <a:cs typeface="Arial"/>
              <a:sym typeface="Arial"/>
            </a:endParaRPr>
          </a:p>
        </p:txBody>
      </p:sp>
    </p:spTree>
    <p:extLst>
      <p:ext uri="{BB962C8B-B14F-4D97-AF65-F5344CB8AC3E}">
        <p14:creationId xmlns:p14="http://schemas.microsoft.com/office/powerpoint/2010/main" val="2961597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itação + Autor">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Espaço Reservado para Texto 2"/>
          <p:cNvSpPr>
            <a:spLocks noGrp="1"/>
          </p:cNvSpPr>
          <p:nvPr>
            <p:ph type="body" sz="quarter" idx="12"/>
          </p:nvPr>
        </p:nvSpPr>
        <p:spPr>
          <a:xfrm>
            <a:off x="3419364" y="3127276"/>
            <a:ext cx="13604848" cy="3168352"/>
          </a:xfrm>
          <a:prstGeom prst="rect">
            <a:avLst/>
          </a:prstGeom>
        </p:spPr>
        <p:txBody>
          <a:bodyPr anchor="ctr">
            <a:normAutofit/>
          </a:bodyPr>
          <a:lstStyle>
            <a:lvl1pPr marL="0" indent="0" algn="l">
              <a:lnSpc>
                <a:spcPct val="110000"/>
              </a:lnSpc>
              <a:spcBef>
                <a:spcPts val="0"/>
              </a:spcBef>
              <a:spcAft>
                <a:spcPts val="900"/>
              </a:spcAft>
              <a:buClrTx/>
              <a:buSzPct val="100000"/>
              <a:buFont typeface="+mj-lt"/>
              <a:buNone/>
              <a:defRPr sz="4500" b="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73818" indent="0" algn="just">
              <a:lnSpc>
                <a:spcPts val="3150"/>
              </a:lnSpc>
              <a:spcBef>
                <a:spcPts val="0"/>
              </a:spcBef>
              <a:buClr>
                <a:srgbClr val="7CAEC5"/>
              </a:buClr>
              <a:buFont typeface="Arial" pitchFamily="34" charset="0"/>
              <a:buNone/>
              <a:defRPr sz="2400"/>
            </a:lvl2pPr>
            <a:lvl3pPr>
              <a:lnSpc>
                <a:spcPts val="3449"/>
              </a:lnSpc>
              <a:spcBef>
                <a:spcPts val="0"/>
              </a:spcBef>
              <a:defRPr sz="2699"/>
            </a:lvl3pPr>
            <a:lvl4pPr>
              <a:lnSpc>
                <a:spcPts val="3449"/>
              </a:lnSpc>
              <a:spcBef>
                <a:spcPts val="0"/>
              </a:spcBef>
              <a:defRPr sz="2699"/>
            </a:lvl4pPr>
            <a:lvl5pPr>
              <a:lnSpc>
                <a:spcPts val="3449"/>
              </a:lnSpc>
              <a:spcBef>
                <a:spcPts val="0"/>
              </a:spcBef>
              <a:defRPr sz="2699"/>
            </a:lvl5pPr>
          </a:lstStyle>
          <a:p>
            <a:pPr lvl="0"/>
            <a:r>
              <a:rPr lang="pt-BR" dirty="0"/>
              <a:t>Clique para editar o texto mestre</a:t>
            </a:r>
          </a:p>
        </p:txBody>
      </p:sp>
      <p:sp>
        <p:nvSpPr>
          <p:cNvPr id="4" name="Espaço Reservado para Texto 2"/>
          <p:cNvSpPr>
            <a:spLocks noGrp="1"/>
          </p:cNvSpPr>
          <p:nvPr>
            <p:ph type="body" sz="quarter" idx="13"/>
          </p:nvPr>
        </p:nvSpPr>
        <p:spPr>
          <a:xfrm>
            <a:off x="3419364" y="6439644"/>
            <a:ext cx="13604848" cy="648072"/>
          </a:xfrm>
          <a:prstGeom prst="rect">
            <a:avLst/>
          </a:prstGeom>
        </p:spPr>
        <p:txBody>
          <a:bodyPr anchor="ctr">
            <a:noAutofit/>
          </a:bodyPr>
          <a:lstStyle>
            <a:lvl1pPr marL="0" indent="0" algn="r">
              <a:lnSpc>
                <a:spcPct val="110000"/>
              </a:lnSpc>
              <a:spcBef>
                <a:spcPts val="0"/>
              </a:spcBef>
              <a:spcAft>
                <a:spcPts val="900"/>
              </a:spcAft>
              <a:buClrTx/>
              <a:buSzPct val="100000"/>
              <a:buFont typeface="+mj-lt"/>
              <a:buNone/>
              <a:defRPr sz="3000" b="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73818" indent="0" algn="just">
              <a:lnSpc>
                <a:spcPts val="3150"/>
              </a:lnSpc>
              <a:spcBef>
                <a:spcPts val="0"/>
              </a:spcBef>
              <a:buClr>
                <a:srgbClr val="7CAEC5"/>
              </a:buClr>
              <a:buFont typeface="Arial" pitchFamily="34" charset="0"/>
              <a:buNone/>
              <a:defRPr sz="2400"/>
            </a:lvl2pPr>
            <a:lvl3pPr>
              <a:lnSpc>
                <a:spcPts val="3449"/>
              </a:lnSpc>
              <a:spcBef>
                <a:spcPts val="0"/>
              </a:spcBef>
              <a:defRPr sz="2699"/>
            </a:lvl3pPr>
            <a:lvl4pPr>
              <a:lnSpc>
                <a:spcPts val="3449"/>
              </a:lnSpc>
              <a:spcBef>
                <a:spcPts val="0"/>
              </a:spcBef>
              <a:defRPr sz="2699"/>
            </a:lvl4pPr>
            <a:lvl5pPr>
              <a:lnSpc>
                <a:spcPts val="3449"/>
              </a:lnSpc>
              <a:spcBef>
                <a:spcPts val="0"/>
              </a:spcBef>
              <a:defRPr sz="2699"/>
            </a:lvl5pPr>
          </a:lstStyle>
          <a:p>
            <a:pPr lvl="0"/>
            <a:r>
              <a:rPr lang="pt-BR" dirty="0"/>
              <a:t>Clique para editar o texto mestre</a:t>
            </a:r>
          </a:p>
        </p:txBody>
      </p:sp>
    </p:spTree>
    <p:extLst>
      <p:ext uri="{BB962C8B-B14F-4D97-AF65-F5344CB8AC3E}">
        <p14:creationId xmlns:p14="http://schemas.microsoft.com/office/powerpoint/2010/main" val="2395619554"/>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orient="horz" pos="582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556EC2-F50B-CD9E-4791-094C0E95FA1C}"/>
              </a:ext>
            </a:extLst>
          </p:cNvPr>
          <p:cNvSpPr>
            <a:spLocks noGrp="1"/>
          </p:cNvSpPr>
          <p:nvPr>
            <p:ph type="title" hasCustomPrompt="1"/>
          </p:nvPr>
        </p:nvSpPr>
        <p:spPr>
          <a:xfrm>
            <a:off x="864032" y="1279913"/>
            <a:ext cx="7572596" cy="2052000"/>
          </a:xfrm>
        </p:spPr>
        <p:txBody>
          <a:bodyPr anchor="ctr">
            <a:noAutofit/>
          </a:bodyPr>
          <a:lstStyle>
            <a:lvl1pPr>
              <a:defRPr lang="en-US" sz="7200" b="1" cap="none" baseline="0" dirty="0">
                <a:solidFill>
                  <a:srgbClr val="69ADE7"/>
                </a:solidFill>
                <a:effectLst/>
                <a:ea typeface="+mn-ea"/>
                <a:cs typeface="Arial" panose="020B0604020202020204" pitchFamily="34" charset="0"/>
              </a:defRPr>
            </a:lvl1pPr>
          </a:lstStyle>
          <a:p>
            <a:pPr marL="0" lvl="0" indent="0" algn="l">
              <a:lnSpc>
                <a:spcPct val="100000"/>
              </a:lnSpc>
              <a:spcBef>
                <a:spcPts val="0"/>
              </a:spcBef>
              <a:buClrTx/>
              <a:buSzPct val="100000"/>
              <a:buFont typeface="+mj-lt"/>
              <a:buNone/>
            </a:pPr>
            <a:r>
              <a:rPr lang="en-US" dirty="0"/>
              <a:t>Click to edit Master title style </a:t>
            </a:r>
          </a:p>
        </p:txBody>
      </p:sp>
      <p:sp>
        <p:nvSpPr>
          <p:cNvPr id="11" name="Content Placeholder 10">
            <a:extLst>
              <a:ext uri="{FF2B5EF4-FFF2-40B4-BE49-F238E27FC236}">
                <a16:creationId xmlns:a16="http://schemas.microsoft.com/office/drawing/2014/main" id="{633E2C93-8424-E182-098A-7C516832A8A5}"/>
              </a:ext>
            </a:extLst>
          </p:cNvPr>
          <p:cNvSpPr>
            <a:spLocks noGrp="1"/>
          </p:cNvSpPr>
          <p:nvPr>
            <p:ph sz="quarter" idx="10"/>
          </p:nvPr>
        </p:nvSpPr>
        <p:spPr>
          <a:xfrm>
            <a:off x="864031" y="3623063"/>
            <a:ext cx="7572596" cy="5355450"/>
          </a:xfrm>
          <a:noFill/>
          <a:ln>
            <a:noFill/>
          </a:ln>
        </p:spPr>
        <p:txBody>
          <a:bodyPr spcFirstLastPara="1" wrap="square" lIns="91425" tIns="45700" rIns="91425" bIns="45700" anchor="t" anchorCtr="0">
            <a:normAutofit/>
          </a:bodyPr>
          <a:lstStyle>
            <a:lvl1pPr>
              <a:defRPr lang="en-US" sz="4000" b="0" i="0" u="none" strike="noStrike" cap="none" dirty="0">
                <a:solidFill>
                  <a:schemeClr val="dk1"/>
                </a:solidFill>
                <a:latin typeface="Calibri"/>
                <a:ea typeface="Calibri"/>
                <a:cs typeface="Calibri"/>
              </a:defRPr>
            </a:lvl1pPr>
          </a:lstStyle>
          <a:p>
            <a:pPr marL="457200" marR="0" lvl="0" indent="-431800">
              <a:lnSpc>
                <a:spcPct val="120000"/>
              </a:lnSpc>
              <a:spcBef>
                <a:spcPts val="0"/>
              </a:spcBef>
              <a:spcAft>
                <a:spcPts val="0"/>
              </a:spcAft>
              <a:buClr>
                <a:srgbClr val="69ADE7"/>
              </a:buClr>
              <a:buSzPts val="3200"/>
              <a:buFont typeface="Noto Sans Symbols"/>
              <a:buChar char="▪"/>
            </a:pPr>
            <a:r>
              <a:rPr lang="en-US" dirty="0"/>
              <a:t>Click to edit Master text styles</a:t>
            </a:r>
          </a:p>
        </p:txBody>
      </p:sp>
    </p:spTree>
    <p:extLst>
      <p:ext uri="{BB962C8B-B14F-4D97-AF65-F5344CB8AC3E}">
        <p14:creationId xmlns:p14="http://schemas.microsoft.com/office/powerpoint/2010/main" val="369599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bg1"/>
        </a:solidFill>
        <a:effectLst/>
      </p:bgPr>
    </p:bg>
    <p:spTree>
      <p:nvGrpSpPr>
        <p:cNvPr id="1" name="Shape 847"/>
        <p:cNvGrpSpPr/>
        <p:nvPr/>
      </p:nvGrpSpPr>
      <p:grpSpPr>
        <a:xfrm>
          <a:off x="0" y="0"/>
          <a:ext cx="0" cy="0"/>
          <a:chOff x="0" y="0"/>
          <a:chExt cx="0" cy="0"/>
        </a:xfrm>
      </p:grpSpPr>
      <p:sp>
        <p:nvSpPr>
          <p:cNvPr id="848" name="Google Shape;848;p7"/>
          <p:cNvSpPr txBox="1">
            <a:spLocks noGrp="1"/>
          </p:cNvSpPr>
          <p:nvPr>
            <p:ph type="body" idx="1"/>
          </p:nvPr>
        </p:nvSpPr>
        <p:spPr>
          <a:xfrm>
            <a:off x="2243250" y="3310900"/>
            <a:ext cx="9602400" cy="4851000"/>
          </a:xfrm>
          <a:prstGeom prst="rect">
            <a:avLst/>
          </a:prstGeom>
        </p:spPr>
        <p:txBody>
          <a:bodyPr spcFirstLastPara="1" wrap="square" lIns="91425" tIns="91425" rIns="91425" bIns="91425" anchor="t" anchorCtr="0">
            <a:noAutofit/>
          </a:bodyPr>
          <a:lstStyle>
            <a:lvl1pPr marL="897542" lvl="0" indent="-598361">
              <a:spcBef>
                <a:spcPts val="0"/>
              </a:spcBef>
              <a:spcAft>
                <a:spcPts val="0"/>
              </a:spcAft>
              <a:buClr>
                <a:schemeClr val="accent5"/>
              </a:buClr>
              <a:buSzPts val="1200"/>
              <a:buChar char="●"/>
              <a:defRPr b="0" i="0">
                <a:latin typeface="Century Gothic" panose="020B0502020202020204" pitchFamily="34" charset="0"/>
              </a:defRPr>
            </a:lvl1pPr>
            <a:lvl2pPr marL="1795085" lvl="1" indent="-598361">
              <a:spcBef>
                <a:spcPts val="0"/>
              </a:spcBef>
              <a:spcAft>
                <a:spcPts val="0"/>
              </a:spcAft>
              <a:buSzPts val="1200"/>
              <a:buChar char="○"/>
              <a:defRPr sz="2355"/>
            </a:lvl2pPr>
            <a:lvl3pPr marL="2692627" lvl="2" indent="-598361">
              <a:spcBef>
                <a:spcPts val="0"/>
              </a:spcBef>
              <a:spcAft>
                <a:spcPts val="0"/>
              </a:spcAft>
              <a:buSzPts val="1200"/>
              <a:buChar char="■"/>
              <a:defRPr sz="2355"/>
            </a:lvl3pPr>
            <a:lvl4pPr marL="3590171" lvl="3" indent="-598361">
              <a:spcBef>
                <a:spcPts val="0"/>
              </a:spcBef>
              <a:spcAft>
                <a:spcPts val="0"/>
              </a:spcAft>
              <a:buSzPts val="1200"/>
              <a:buChar char="●"/>
              <a:defRPr sz="2355"/>
            </a:lvl4pPr>
            <a:lvl5pPr marL="4487713" lvl="4" indent="-598361">
              <a:spcBef>
                <a:spcPts val="0"/>
              </a:spcBef>
              <a:spcAft>
                <a:spcPts val="0"/>
              </a:spcAft>
              <a:buSzPts val="1200"/>
              <a:buChar char="○"/>
              <a:defRPr sz="2355"/>
            </a:lvl5pPr>
            <a:lvl6pPr marL="5385256" lvl="5" indent="-598361">
              <a:spcBef>
                <a:spcPts val="0"/>
              </a:spcBef>
              <a:spcAft>
                <a:spcPts val="0"/>
              </a:spcAft>
              <a:buSzPts val="1200"/>
              <a:buChar char="■"/>
              <a:defRPr sz="2355"/>
            </a:lvl6pPr>
            <a:lvl7pPr marL="6282798" lvl="6" indent="-598361">
              <a:spcBef>
                <a:spcPts val="0"/>
              </a:spcBef>
              <a:spcAft>
                <a:spcPts val="0"/>
              </a:spcAft>
              <a:buSzPts val="1200"/>
              <a:buChar char="●"/>
              <a:defRPr sz="2355"/>
            </a:lvl7pPr>
            <a:lvl8pPr marL="7180340" lvl="7" indent="-598361">
              <a:spcBef>
                <a:spcPts val="0"/>
              </a:spcBef>
              <a:spcAft>
                <a:spcPts val="0"/>
              </a:spcAft>
              <a:buSzPts val="1200"/>
              <a:buChar char="○"/>
              <a:defRPr sz="2355"/>
            </a:lvl8pPr>
            <a:lvl9pPr marL="8077883" lvl="8" indent="-598361">
              <a:spcBef>
                <a:spcPts val="0"/>
              </a:spcBef>
              <a:spcAft>
                <a:spcPts val="0"/>
              </a:spcAft>
              <a:buSzPts val="1200"/>
              <a:buChar char="■"/>
              <a:defRPr sz="2355"/>
            </a:lvl9pPr>
          </a:lstStyle>
          <a:p>
            <a:endParaRPr dirty="0"/>
          </a:p>
        </p:txBody>
      </p:sp>
      <p:sp>
        <p:nvSpPr>
          <p:cNvPr id="849" name="Google Shape;849;p7"/>
          <p:cNvSpPr txBox="1">
            <a:spLocks noGrp="1"/>
          </p:cNvSpPr>
          <p:nvPr>
            <p:ph type="title"/>
          </p:nvPr>
        </p:nvSpPr>
        <p:spPr>
          <a:xfrm>
            <a:off x="2891703" y="949851"/>
            <a:ext cx="12504601" cy="874201"/>
          </a:xfrm>
          <a:prstGeom prst="rect">
            <a:avLst/>
          </a:prstGeom>
        </p:spPr>
        <p:txBody>
          <a:bodyPr anchor="ctr">
            <a:noAutofit/>
          </a:bodyPr>
          <a:lstStyle>
            <a:lvl1pPr>
              <a:defRPr sz="5400" b="1" cap="none" baseline="0" dirty="0">
                <a:solidFill>
                  <a:srgbClr val="69ADE7"/>
                </a:solidFill>
                <a:effectLst/>
                <a:ea typeface="+mn-ea"/>
                <a:cs typeface="Arial" panose="020B0604020202020204" pitchFamily="34" charset="0"/>
              </a:defRPr>
            </a:lvl1pPr>
          </a:lstStyle>
          <a:p>
            <a:pPr marL="0" lvl="0" indent="0" algn="l">
              <a:lnSpc>
                <a:spcPct val="100000"/>
              </a:lnSpc>
              <a:spcBef>
                <a:spcPts val="0"/>
              </a:spcBef>
              <a:buClrTx/>
              <a:buSzPct val="100000"/>
              <a:buFont typeface="+mj-lt"/>
              <a:buNone/>
            </a:pPr>
            <a:endParaRPr dirty="0"/>
          </a:p>
        </p:txBody>
      </p:sp>
    </p:spTree>
    <p:extLst>
      <p:ext uri="{BB962C8B-B14F-4D97-AF65-F5344CB8AC3E}">
        <p14:creationId xmlns:p14="http://schemas.microsoft.com/office/powerpoint/2010/main" val="14247266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userDrawn="1">
  <p:cSld name="1_One column text">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939872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a:xfrm>
            <a:off x="914400" y="9534526"/>
            <a:ext cx="4267200" cy="547688"/>
          </a:xfrm>
          <a:prstGeom prst="rect">
            <a:avLst/>
          </a:prstGeom>
        </p:spPr>
        <p:txBody>
          <a:bodyPr/>
          <a:lstStyle/>
          <a:p>
            <a:endParaRPr lang="pt-BR"/>
          </a:p>
        </p:txBody>
      </p:sp>
      <p:sp>
        <p:nvSpPr>
          <p:cNvPr id="3" name="Espaço Reservado para Rodapé 2"/>
          <p:cNvSpPr>
            <a:spLocks noGrp="1"/>
          </p:cNvSpPr>
          <p:nvPr>
            <p:ph type="ftr" sz="quarter" idx="11"/>
          </p:nvPr>
        </p:nvSpPr>
        <p:spPr>
          <a:xfrm>
            <a:off x="6248400" y="9534526"/>
            <a:ext cx="5791200" cy="547688"/>
          </a:xfrm>
          <a:prstGeom prst="rect">
            <a:avLst/>
          </a:prstGeom>
        </p:spPr>
        <p:txBody>
          <a:bodyPr/>
          <a:lstStyle/>
          <a:p>
            <a:endParaRPr lang="pt-BR"/>
          </a:p>
        </p:txBody>
      </p:sp>
      <p:sp>
        <p:nvSpPr>
          <p:cNvPr id="4" name="Espaço Reservado para Número de Slide 3"/>
          <p:cNvSpPr>
            <a:spLocks noGrp="1"/>
          </p:cNvSpPr>
          <p:nvPr>
            <p:ph type="sldNum" sz="quarter" idx="12"/>
          </p:nvPr>
        </p:nvSpPr>
        <p:spPr/>
        <p:txBody>
          <a:bodyPr/>
          <a:lstStyle/>
          <a:p>
            <a:fld id="{BCECB3A6-ADB9-42B9-B18D-00A8B8C03D37}" type="slidenum">
              <a:rPr lang="pt-BR" smtClean="0"/>
              <a:pPr/>
              <a:t>‹nº›</a:t>
            </a:fld>
            <a:endParaRPr lang="pt-BR"/>
          </a:p>
        </p:txBody>
      </p:sp>
    </p:spTree>
    <p:extLst>
      <p:ext uri="{BB962C8B-B14F-4D97-AF65-F5344CB8AC3E}">
        <p14:creationId xmlns:p14="http://schemas.microsoft.com/office/powerpoint/2010/main" val="26670829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64"/>
        <p:cNvGrpSpPr/>
        <p:nvPr/>
      </p:nvGrpSpPr>
      <p:grpSpPr>
        <a:xfrm>
          <a:off x="0" y="0"/>
          <a:ext cx="0" cy="0"/>
          <a:chOff x="0" y="0"/>
          <a:chExt cx="0" cy="0"/>
        </a:xfrm>
      </p:grpSpPr>
      <p:sp>
        <p:nvSpPr>
          <p:cNvPr id="1272" name="Google Shape;1272;p9"/>
          <p:cNvSpPr txBox="1">
            <a:spLocks noGrp="1"/>
          </p:cNvSpPr>
          <p:nvPr>
            <p:ph type="subTitle" idx="1"/>
          </p:nvPr>
        </p:nvSpPr>
        <p:spPr>
          <a:xfrm>
            <a:off x="2103638" y="6055301"/>
            <a:ext cx="7259999" cy="1785001"/>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b="0" i="0">
                <a:latin typeface="Century Gothic" panose="020B0502020202020204" pitchFamily="34" charset="0"/>
              </a:defRPr>
            </a:lvl1pPr>
            <a:lvl2pPr lvl="1" algn="ctr">
              <a:lnSpc>
                <a:spcPct val="100000"/>
              </a:lnSpc>
              <a:spcBef>
                <a:spcPts val="0"/>
              </a:spcBef>
              <a:spcAft>
                <a:spcPts val="0"/>
              </a:spcAft>
              <a:buSzPts val="2100"/>
              <a:buNone/>
              <a:defRPr sz="4122"/>
            </a:lvl2pPr>
            <a:lvl3pPr lvl="2" algn="ctr">
              <a:lnSpc>
                <a:spcPct val="100000"/>
              </a:lnSpc>
              <a:spcBef>
                <a:spcPts val="0"/>
              </a:spcBef>
              <a:spcAft>
                <a:spcPts val="0"/>
              </a:spcAft>
              <a:buSzPts val="2100"/>
              <a:buNone/>
              <a:defRPr sz="4122"/>
            </a:lvl3pPr>
            <a:lvl4pPr lvl="3" algn="ctr">
              <a:lnSpc>
                <a:spcPct val="100000"/>
              </a:lnSpc>
              <a:spcBef>
                <a:spcPts val="0"/>
              </a:spcBef>
              <a:spcAft>
                <a:spcPts val="0"/>
              </a:spcAft>
              <a:buSzPts val="2100"/>
              <a:buNone/>
              <a:defRPr sz="4122"/>
            </a:lvl4pPr>
            <a:lvl5pPr lvl="4" algn="ctr">
              <a:lnSpc>
                <a:spcPct val="100000"/>
              </a:lnSpc>
              <a:spcBef>
                <a:spcPts val="0"/>
              </a:spcBef>
              <a:spcAft>
                <a:spcPts val="0"/>
              </a:spcAft>
              <a:buSzPts val="2100"/>
              <a:buNone/>
              <a:defRPr sz="4122"/>
            </a:lvl5pPr>
            <a:lvl6pPr lvl="5" algn="ctr">
              <a:lnSpc>
                <a:spcPct val="100000"/>
              </a:lnSpc>
              <a:spcBef>
                <a:spcPts val="0"/>
              </a:spcBef>
              <a:spcAft>
                <a:spcPts val="0"/>
              </a:spcAft>
              <a:buSzPts val="2100"/>
              <a:buNone/>
              <a:defRPr sz="4122"/>
            </a:lvl6pPr>
            <a:lvl7pPr lvl="6" algn="ctr">
              <a:lnSpc>
                <a:spcPct val="100000"/>
              </a:lnSpc>
              <a:spcBef>
                <a:spcPts val="0"/>
              </a:spcBef>
              <a:spcAft>
                <a:spcPts val="0"/>
              </a:spcAft>
              <a:buSzPts val="2100"/>
              <a:buNone/>
              <a:defRPr sz="4122"/>
            </a:lvl7pPr>
            <a:lvl8pPr lvl="7" algn="ctr">
              <a:lnSpc>
                <a:spcPct val="100000"/>
              </a:lnSpc>
              <a:spcBef>
                <a:spcPts val="0"/>
              </a:spcBef>
              <a:spcAft>
                <a:spcPts val="0"/>
              </a:spcAft>
              <a:buSzPts val="2100"/>
              <a:buNone/>
              <a:defRPr sz="4122"/>
            </a:lvl8pPr>
            <a:lvl9pPr lvl="8" algn="ctr">
              <a:lnSpc>
                <a:spcPct val="100000"/>
              </a:lnSpc>
              <a:spcBef>
                <a:spcPts val="0"/>
              </a:spcBef>
              <a:spcAft>
                <a:spcPts val="0"/>
              </a:spcAft>
              <a:buSzPts val="2100"/>
              <a:buNone/>
              <a:defRPr sz="4122"/>
            </a:lvl9pPr>
          </a:lstStyle>
          <a:p>
            <a:endParaRPr dirty="0"/>
          </a:p>
        </p:txBody>
      </p:sp>
      <p:sp>
        <p:nvSpPr>
          <p:cNvPr id="1273" name="Google Shape;1273;p9"/>
          <p:cNvSpPr txBox="1">
            <a:spLocks noGrp="1"/>
          </p:cNvSpPr>
          <p:nvPr>
            <p:ph type="title"/>
          </p:nvPr>
        </p:nvSpPr>
        <p:spPr>
          <a:xfrm>
            <a:off x="2036401" y="4399350"/>
            <a:ext cx="7259999" cy="1785001"/>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10797" b="0" i="0">
                <a:latin typeface="Century Gothic" panose="020B0502020202020204" pitchFamily="34" charset="0"/>
              </a:defRPr>
            </a:lvl1pPr>
            <a:lvl2pPr lvl="1" algn="ctr" rtl="0">
              <a:spcBef>
                <a:spcPts val="0"/>
              </a:spcBef>
              <a:spcAft>
                <a:spcPts val="0"/>
              </a:spcAft>
              <a:buSzPts val="4800"/>
              <a:buNone/>
              <a:defRPr sz="9422"/>
            </a:lvl2pPr>
            <a:lvl3pPr lvl="2" algn="ctr" rtl="0">
              <a:spcBef>
                <a:spcPts val="0"/>
              </a:spcBef>
              <a:spcAft>
                <a:spcPts val="0"/>
              </a:spcAft>
              <a:buSzPts val="4800"/>
              <a:buNone/>
              <a:defRPr sz="9422"/>
            </a:lvl3pPr>
            <a:lvl4pPr lvl="3" algn="ctr" rtl="0">
              <a:spcBef>
                <a:spcPts val="0"/>
              </a:spcBef>
              <a:spcAft>
                <a:spcPts val="0"/>
              </a:spcAft>
              <a:buSzPts val="4800"/>
              <a:buNone/>
              <a:defRPr sz="9422"/>
            </a:lvl4pPr>
            <a:lvl5pPr lvl="4" algn="ctr" rtl="0">
              <a:spcBef>
                <a:spcPts val="0"/>
              </a:spcBef>
              <a:spcAft>
                <a:spcPts val="0"/>
              </a:spcAft>
              <a:buSzPts val="4800"/>
              <a:buNone/>
              <a:defRPr sz="9422"/>
            </a:lvl5pPr>
            <a:lvl6pPr lvl="5" algn="ctr" rtl="0">
              <a:spcBef>
                <a:spcPts val="0"/>
              </a:spcBef>
              <a:spcAft>
                <a:spcPts val="0"/>
              </a:spcAft>
              <a:buSzPts val="4800"/>
              <a:buNone/>
              <a:defRPr sz="9422"/>
            </a:lvl6pPr>
            <a:lvl7pPr lvl="6" algn="ctr" rtl="0">
              <a:spcBef>
                <a:spcPts val="0"/>
              </a:spcBef>
              <a:spcAft>
                <a:spcPts val="0"/>
              </a:spcAft>
              <a:buSzPts val="4800"/>
              <a:buNone/>
              <a:defRPr sz="9422"/>
            </a:lvl7pPr>
            <a:lvl8pPr lvl="7" algn="ctr" rtl="0">
              <a:spcBef>
                <a:spcPts val="0"/>
              </a:spcBef>
              <a:spcAft>
                <a:spcPts val="0"/>
              </a:spcAft>
              <a:buSzPts val="4800"/>
              <a:buNone/>
              <a:defRPr sz="9422"/>
            </a:lvl8pPr>
            <a:lvl9pPr lvl="8" algn="ctr" rtl="0">
              <a:spcBef>
                <a:spcPts val="0"/>
              </a:spcBef>
              <a:spcAft>
                <a:spcPts val="0"/>
              </a:spcAft>
              <a:buSzPts val="4800"/>
              <a:buNone/>
              <a:defRPr sz="9422"/>
            </a:lvl9pPr>
          </a:lstStyle>
          <a:p>
            <a:endParaRPr dirty="0"/>
          </a:p>
        </p:txBody>
      </p:sp>
      <p:sp>
        <p:nvSpPr>
          <p:cNvPr id="1274" name="Google Shape;1274;p9"/>
          <p:cNvSpPr txBox="1">
            <a:spLocks noGrp="1"/>
          </p:cNvSpPr>
          <p:nvPr>
            <p:ph type="title" idx="2" hasCustomPrompt="1"/>
          </p:nvPr>
        </p:nvSpPr>
        <p:spPr>
          <a:xfrm>
            <a:off x="2022954" y="2858601"/>
            <a:ext cx="5139600" cy="1785001"/>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5704" b="0" i="0">
                <a:solidFill>
                  <a:schemeClr val="lt1"/>
                </a:solidFill>
                <a:latin typeface="Century Gothic" panose="020B0502020202020204" pitchFamily="34" charset="0"/>
              </a:defRPr>
            </a:lvl1pPr>
            <a:lvl2pPr lvl="1" algn="ctr" rtl="0">
              <a:spcBef>
                <a:spcPts val="0"/>
              </a:spcBef>
              <a:spcAft>
                <a:spcPts val="0"/>
              </a:spcAft>
              <a:buSzPts val="12000"/>
              <a:buNone/>
              <a:defRPr sz="23558"/>
            </a:lvl2pPr>
            <a:lvl3pPr lvl="2" algn="ctr" rtl="0">
              <a:spcBef>
                <a:spcPts val="0"/>
              </a:spcBef>
              <a:spcAft>
                <a:spcPts val="0"/>
              </a:spcAft>
              <a:buSzPts val="12000"/>
              <a:buNone/>
              <a:defRPr sz="23558"/>
            </a:lvl3pPr>
            <a:lvl4pPr lvl="3" algn="ctr" rtl="0">
              <a:spcBef>
                <a:spcPts val="0"/>
              </a:spcBef>
              <a:spcAft>
                <a:spcPts val="0"/>
              </a:spcAft>
              <a:buSzPts val="12000"/>
              <a:buNone/>
              <a:defRPr sz="23558"/>
            </a:lvl4pPr>
            <a:lvl5pPr lvl="4" algn="ctr" rtl="0">
              <a:spcBef>
                <a:spcPts val="0"/>
              </a:spcBef>
              <a:spcAft>
                <a:spcPts val="0"/>
              </a:spcAft>
              <a:buSzPts val="12000"/>
              <a:buNone/>
              <a:defRPr sz="23558"/>
            </a:lvl5pPr>
            <a:lvl6pPr lvl="5" algn="ctr" rtl="0">
              <a:spcBef>
                <a:spcPts val="0"/>
              </a:spcBef>
              <a:spcAft>
                <a:spcPts val="0"/>
              </a:spcAft>
              <a:buSzPts val="12000"/>
              <a:buNone/>
              <a:defRPr sz="23558"/>
            </a:lvl6pPr>
            <a:lvl7pPr lvl="6" algn="ctr" rtl="0">
              <a:spcBef>
                <a:spcPts val="0"/>
              </a:spcBef>
              <a:spcAft>
                <a:spcPts val="0"/>
              </a:spcAft>
              <a:buSzPts val="12000"/>
              <a:buNone/>
              <a:defRPr sz="23558"/>
            </a:lvl7pPr>
            <a:lvl8pPr lvl="7" algn="ctr" rtl="0">
              <a:spcBef>
                <a:spcPts val="0"/>
              </a:spcBef>
              <a:spcAft>
                <a:spcPts val="0"/>
              </a:spcAft>
              <a:buSzPts val="12000"/>
              <a:buNone/>
              <a:defRPr sz="23558"/>
            </a:lvl8pPr>
            <a:lvl9pPr lvl="8" algn="ctr" rtl="0">
              <a:spcBef>
                <a:spcPts val="0"/>
              </a:spcBef>
              <a:spcAft>
                <a:spcPts val="0"/>
              </a:spcAft>
              <a:buSzPts val="12000"/>
              <a:buNone/>
              <a:defRPr sz="23558"/>
            </a:lvl9pPr>
          </a:lstStyle>
          <a:p>
            <a:r>
              <a:rPr dirty="0"/>
              <a:t>xx%</a:t>
            </a:r>
          </a:p>
        </p:txBody>
      </p:sp>
    </p:spTree>
    <p:extLst>
      <p:ext uri="{BB962C8B-B14F-4D97-AF65-F5344CB8AC3E}">
        <p14:creationId xmlns:p14="http://schemas.microsoft.com/office/powerpoint/2010/main" val="1538081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3" name="Espaço Reservado para Imagem 2"/>
          <p:cNvSpPr>
            <a:spLocks noGrp="1"/>
          </p:cNvSpPr>
          <p:nvPr>
            <p:ph type="pic" sz="quarter" idx="15"/>
          </p:nvPr>
        </p:nvSpPr>
        <p:spPr>
          <a:xfrm>
            <a:off x="710402" y="968400"/>
            <a:ext cx="16184228" cy="8783612"/>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1846141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1 linha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710400" y="324001"/>
            <a:ext cx="12480000" cy="648071"/>
          </a:xfrm>
          <a:prstGeom prst="rect">
            <a:avLst/>
          </a:prstGeom>
        </p:spPr>
        <p:txBody>
          <a:bodyPr anchor="ctr">
            <a:noAutofit/>
          </a:bodyPr>
          <a:lstStyle>
            <a:lvl1pPr marL="0" indent="0" algn="l">
              <a:lnSpc>
                <a:spcPct val="100000"/>
              </a:lnSpc>
              <a:spcBef>
                <a:spcPts val="0"/>
              </a:spcBef>
              <a:buClrTx/>
              <a:buSzPct val="100000"/>
              <a:buFont typeface="+mj-lt"/>
              <a:buNone/>
              <a:defRPr sz="4050" b="1" cap="none" baseline="0">
                <a:solidFill>
                  <a:srgbClr val="4F81BD"/>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p:txBody>
      </p:sp>
      <p:sp>
        <p:nvSpPr>
          <p:cNvPr id="5" name="Espaço Reservado para Texto 2"/>
          <p:cNvSpPr>
            <a:spLocks noGrp="1"/>
          </p:cNvSpPr>
          <p:nvPr>
            <p:ph type="body" sz="quarter" idx="13"/>
          </p:nvPr>
        </p:nvSpPr>
        <p:spPr>
          <a:xfrm>
            <a:off x="710400" y="1470968"/>
            <a:ext cx="16184229" cy="8281044"/>
          </a:xfrm>
          <a:prstGeom prst="rect">
            <a:avLst/>
          </a:prstGeom>
        </p:spPr>
        <p:txBody>
          <a:bodyPr anchor="t">
            <a:normAutofit/>
          </a:bodyPr>
          <a:lstStyle>
            <a:lvl1pPr marL="305388" indent="-305388" algn="l">
              <a:lnSpc>
                <a:spcPct val="105000"/>
              </a:lnSpc>
              <a:spcBef>
                <a:spcPts val="0"/>
              </a:spcBef>
              <a:spcAft>
                <a:spcPts val="675"/>
              </a:spcAft>
              <a:buClr>
                <a:srgbClr val="4F81BD"/>
              </a:buClr>
              <a:buSzPct val="80000"/>
              <a:buFont typeface="Wingdings" panose="05000000000000000000" pitchFamily="2" charset="2"/>
              <a:buChar char="§"/>
              <a:defRPr sz="3000" b="0">
                <a:solidFill>
                  <a:schemeClr val="tx1"/>
                </a:solidFill>
                <a:latin typeface="+mn-lt"/>
                <a:cs typeface="Arial" panose="020B0604020202020204" pitchFamily="34" charset="0"/>
              </a:defRPr>
            </a:lvl1pPr>
            <a:lvl2pPr marL="608990" indent="-303602" algn="l">
              <a:lnSpc>
                <a:spcPct val="105000"/>
              </a:lnSpc>
              <a:spcBef>
                <a:spcPts val="0"/>
              </a:spcBef>
              <a:spcAft>
                <a:spcPts val="675"/>
              </a:spcAft>
              <a:buClr>
                <a:srgbClr val="4F81BD"/>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Tree>
    <p:extLst>
      <p:ext uri="{BB962C8B-B14F-4D97-AF65-F5344CB8AC3E}">
        <p14:creationId xmlns:p14="http://schemas.microsoft.com/office/powerpoint/2010/main" val="163189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2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710400" y="324000"/>
            <a:ext cx="12480000" cy="1196400"/>
          </a:xfrm>
          <a:prstGeom prst="rect">
            <a:avLst/>
          </a:prstGeom>
        </p:spPr>
        <p:txBody>
          <a:bodyPr anchor="ctr">
            <a:noAutofit/>
          </a:bodyPr>
          <a:lstStyle>
            <a:lvl1pPr marL="0" marR="0" indent="0" algn="l" defTabSz="1028675" rtl="0" eaLnBrk="0" fontAlgn="base" latinLnBrk="0" hangingPunct="0">
              <a:lnSpc>
                <a:spcPct val="100000"/>
              </a:lnSpc>
              <a:spcBef>
                <a:spcPts val="0"/>
              </a:spcBef>
              <a:spcAft>
                <a:spcPct val="0"/>
              </a:spcAft>
              <a:buClrTx/>
              <a:buSzPct val="100000"/>
              <a:buFont typeface="+mj-lt"/>
              <a:buNone/>
              <a:tabLst/>
              <a:defRPr sz="4050" b="1" cap="none" baseline="0">
                <a:solidFill>
                  <a:srgbClr val="4F81BD"/>
                </a:solidFill>
                <a:effectLst/>
                <a:latin typeface="+mj-lt"/>
                <a:cs typeface="Arial" panose="020B0604020202020204" pitchFamily="34" charset="0"/>
              </a:defRPr>
            </a:lvl1pPr>
            <a:lvl2pPr marL="205359" indent="0" algn="just">
              <a:lnSpc>
                <a:spcPts val="2363"/>
              </a:lnSpc>
              <a:spcBef>
                <a:spcPts val="0"/>
              </a:spcBef>
              <a:buClr>
                <a:srgbClr val="7CAEC5"/>
              </a:buClr>
              <a:buFont typeface="Arial" pitchFamily="34" charset="0"/>
              <a:buNone/>
              <a:defRPr sz="18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r>
              <a:rPr lang="pt-BR" dirty="0"/>
              <a:t>&lt;Título do slide&gt;</a:t>
            </a:r>
          </a:p>
          <a:p>
            <a:r>
              <a:rPr lang="pt-BR" dirty="0"/>
              <a:t>&lt;Título do slide&gt;</a:t>
            </a:r>
          </a:p>
        </p:txBody>
      </p:sp>
      <p:sp>
        <p:nvSpPr>
          <p:cNvPr id="5" name="Espaço Reservado para Texto 2"/>
          <p:cNvSpPr>
            <a:spLocks noGrp="1"/>
          </p:cNvSpPr>
          <p:nvPr>
            <p:ph type="body" sz="quarter" idx="13"/>
          </p:nvPr>
        </p:nvSpPr>
        <p:spPr>
          <a:xfrm>
            <a:off x="710402" y="2043896"/>
            <a:ext cx="16184228" cy="7708116"/>
          </a:xfrm>
          <a:prstGeom prst="rect">
            <a:avLst/>
          </a:prstGeom>
        </p:spPr>
        <p:txBody>
          <a:bodyPr anchor="t">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dirty="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Tree>
    <p:extLst>
      <p:ext uri="{BB962C8B-B14F-4D97-AF65-F5344CB8AC3E}">
        <p14:creationId xmlns:p14="http://schemas.microsoft.com/office/powerpoint/2010/main" val="3208625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3 linhas - conteúdo">
    <p:spTree>
      <p:nvGrpSpPr>
        <p:cNvPr id="1" name=""/>
        <p:cNvGrpSpPr/>
        <p:nvPr/>
      </p:nvGrpSpPr>
      <p:grpSpPr>
        <a:xfrm>
          <a:off x="0" y="0"/>
          <a:ext cx="0" cy="0"/>
          <a:chOff x="0" y="0"/>
          <a:chExt cx="0" cy="0"/>
        </a:xfrm>
      </p:grpSpPr>
      <p:sp>
        <p:nvSpPr>
          <p:cNvPr id="8" name="Espaço Reservado para Texto 2"/>
          <p:cNvSpPr>
            <a:spLocks noGrp="1"/>
          </p:cNvSpPr>
          <p:nvPr>
            <p:ph type="body" sz="quarter" idx="11" hasCustomPrompt="1"/>
          </p:nvPr>
        </p:nvSpPr>
        <p:spPr>
          <a:xfrm>
            <a:off x="710400" y="324000"/>
            <a:ext cx="12480000" cy="2075052"/>
          </a:xfrm>
          <a:prstGeom prst="rect">
            <a:avLst/>
          </a:prstGeom>
        </p:spPr>
        <p:txBody>
          <a:bodyPr anchor="ctr">
            <a:noAutofit/>
          </a:bodyPr>
          <a:lstStyle>
            <a:lvl1pPr>
              <a:defRPr lang="pt-BR" sz="4050" b="1" cap="none" baseline="0" dirty="0" smtClean="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
        <p:nvSpPr>
          <p:cNvPr id="5" name="Espaço Reservado para Texto 2"/>
          <p:cNvSpPr>
            <a:spLocks noGrp="1"/>
          </p:cNvSpPr>
          <p:nvPr>
            <p:ph type="body" sz="quarter" idx="13"/>
          </p:nvPr>
        </p:nvSpPr>
        <p:spPr>
          <a:xfrm>
            <a:off x="710400" y="2905352"/>
            <a:ext cx="16184229" cy="6846660"/>
          </a:xfrm>
          <a:prstGeom prst="rect">
            <a:avLst/>
          </a:prstGeom>
        </p:spPr>
        <p:txBody>
          <a:bodyPr anchor="t">
            <a:normAutofit/>
          </a:bodyPr>
          <a:lstStyle>
            <a:lvl1pPr marL="305388" indent="-305388" algn="l" rtl="0" eaLnBrk="1" fontAlgn="base" hangingPunct="1">
              <a:lnSpc>
                <a:spcPct val="105000"/>
              </a:lnSpc>
              <a:spcBef>
                <a:spcPts val="0"/>
              </a:spcBef>
              <a:spcAft>
                <a:spcPts val="675"/>
              </a:spcAft>
              <a:buClr>
                <a:srgbClr val="4F81BD"/>
              </a:buClr>
              <a:buSzPct val="8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1pPr>
            <a:lvl2pPr marL="608990" indent="-303602" algn="l" rtl="0" eaLnBrk="1" fontAlgn="base" hangingPunct="1">
              <a:lnSpc>
                <a:spcPct val="105000"/>
              </a:lnSpc>
              <a:spcBef>
                <a:spcPts val="0"/>
              </a:spcBef>
              <a:spcAft>
                <a:spcPts val="675"/>
              </a:spcAft>
              <a:buClr>
                <a:srgbClr val="4F81BD"/>
              </a:buClr>
              <a:buSzPct val="60000"/>
              <a:buFont typeface="Wingdings" panose="05000000000000000000" pitchFamily="2" charset="2"/>
              <a:buChar char="§"/>
              <a:defRPr lang="pt-BR" sz="3000" b="0" kern="1200" smtClean="0">
                <a:solidFill>
                  <a:schemeClr val="tx1"/>
                </a:solidFill>
                <a:latin typeface="+mn-lt"/>
                <a:ea typeface="+mn-ea"/>
                <a:cs typeface="Arial" panose="020B0604020202020204" pitchFamily="34" charset="0"/>
              </a:defRPr>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a:t>Clique para editar os estilos de texto Mestres</a:t>
            </a:r>
          </a:p>
          <a:p>
            <a:pPr lvl="1"/>
            <a:r>
              <a:rPr lang="pt-BR"/>
              <a:t>Segundo nível</a:t>
            </a:r>
          </a:p>
        </p:txBody>
      </p:sp>
    </p:spTree>
    <p:extLst>
      <p:ext uri="{BB962C8B-B14F-4D97-AF65-F5344CB8AC3E}">
        <p14:creationId xmlns:p14="http://schemas.microsoft.com/office/powerpoint/2010/main" val="295904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1 linha - imagem">
    <p:spTree>
      <p:nvGrpSpPr>
        <p:cNvPr id="1" name=""/>
        <p:cNvGrpSpPr/>
        <p:nvPr/>
      </p:nvGrpSpPr>
      <p:grpSpPr>
        <a:xfrm>
          <a:off x="0" y="0"/>
          <a:ext cx="0" cy="0"/>
          <a:chOff x="0" y="0"/>
          <a:chExt cx="0" cy="0"/>
        </a:xfrm>
      </p:grpSpPr>
      <p:sp>
        <p:nvSpPr>
          <p:cNvPr id="8" name="Espaço Reservado para Imagem 2"/>
          <p:cNvSpPr>
            <a:spLocks noGrp="1"/>
          </p:cNvSpPr>
          <p:nvPr>
            <p:ph type="pic" sz="quarter" idx="14"/>
          </p:nvPr>
        </p:nvSpPr>
        <p:spPr>
          <a:xfrm>
            <a:off x="710400" y="1470968"/>
            <a:ext cx="16184229" cy="8281432"/>
          </a:xfrm>
          <a:prstGeom prst="rect">
            <a:avLst/>
          </a:prstGeom>
        </p:spPr>
        <p:txBody>
          <a:bodyPr/>
          <a:lstStyle/>
          <a:p>
            <a:r>
              <a:rPr lang="pt-BR"/>
              <a:t>Clique no ícone para adicionar uma imagem</a:t>
            </a:r>
            <a:endParaRPr lang="pt-BR" dirty="0"/>
          </a:p>
        </p:txBody>
      </p:sp>
      <p:sp>
        <p:nvSpPr>
          <p:cNvPr id="6" name="Espaço Reservado para Texto 2"/>
          <p:cNvSpPr>
            <a:spLocks noGrp="1"/>
          </p:cNvSpPr>
          <p:nvPr>
            <p:ph type="body" sz="quarter" idx="11" hasCustomPrompt="1"/>
          </p:nvPr>
        </p:nvSpPr>
        <p:spPr>
          <a:xfrm>
            <a:off x="710400" y="324001"/>
            <a:ext cx="12480000" cy="648071"/>
          </a:xfrm>
          <a:prstGeom prst="rect">
            <a:avLst/>
          </a:prstGeom>
        </p:spPr>
        <p:txBody>
          <a:bodyPr anchor="ctr">
            <a:noAutofit/>
          </a:bodyPr>
          <a:lstStyle>
            <a:lvl1pPr>
              <a:defRPr lang="pt-BR" sz="4050" b="1" cap="none" baseline="0" dirty="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Tree>
    <p:extLst>
      <p:ext uri="{BB962C8B-B14F-4D97-AF65-F5344CB8AC3E}">
        <p14:creationId xmlns:p14="http://schemas.microsoft.com/office/powerpoint/2010/main" val="568990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2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710400" y="324000"/>
            <a:ext cx="12480000" cy="1196400"/>
          </a:xfrm>
          <a:prstGeom prst="rect">
            <a:avLst/>
          </a:prstGeom>
        </p:spPr>
        <p:txBody>
          <a:bodyPr anchor="ctr">
            <a:noAutofit/>
          </a:bodyPr>
          <a:lstStyle>
            <a:lvl1pPr>
              <a:defRPr lang="pt-BR" sz="4050" b="1" cap="none" baseline="0" dirty="0" smtClean="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
        <p:nvSpPr>
          <p:cNvPr id="5" name="Espaço Reservado para Imagem 2"/>
          <p:cNvSpPr>
            <a:spLocks noGrp="1"/>
          </p:cNvSpPr>
          <p:nvPr>
            <p:ph type="pic" sz="quarter" idx="14"/>
          </p:nvPr>
        </p:nvSpPr>
        <p:spPr>
          <a:xfrm>
            <a:off x="710402" y="2020648"/>
            <a:ext cx="16184228" cy="7731364"/>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2761383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3 linhas - imagem">
    <p:spTree>
      <p:nvGrpSpPr>
        <p:cNvPr id="1" name=""/>
        <p:cNvGrpSpPr/>
        <p:nvPr/>
      </p:nvGrpSpPr>
      <p:grpSpPr>
        <a:xfrm>
          <a:off x="0" y="0"/>
          <a:ext cx="0" cy="0"/>
          <a:chOff x="0" y="0"/>
          <a:chExt cx="0" cy="0"/>
        </a:xfrm>
      </p:grpSpPr>
      <p:sp>
        <p:nvSpPr>
          <p:cNvPr id="7" name="Espaço Reservado para Texto 2"/>
          <p:cNvSpPr>
            <a:spLocks noGrp="1"/>
          </p:cNvSpPr>
          <p:nvPr>
            <p:ph type="body" sz="quarter" idx="11" hasCustomPrompt="1"/>
          </p:nvPr>
        </p:nvSpPr>
        <p:spPr>
          <a:xfrm>
            <a:off x="710400" y="324000"/>
            <a:ext cx="12480000" cy="2075052"/>
          </a:xfrm>
          <a:prstGeom prst="rect">
            <a:avLst/>
          </a:prstGeom>
        </p:spPr>
        <p:txBody>
          <a:bodyPr anchor="ctr">
            <a:noAutofit/>
          </a:bodyPr>
          <a:lstStyle>
            <a:lvl1pPr>
              <a:defRPr lang="pt-BR" sz="4050" b="1" cap="none" baseline="0" dirty="0" smtClean="0">
                <a:solidFill>
                  <a:srgbClr val="4F81BD"/>
                </a:solidFill>
                <a:effectLst/>
                <a:latin typeface="+mj-lt"/>
                <a:cs typeface="Arial" panose="020B0604020202020204" pitchFamily="34" charset="0"/>
              </a:defRPr>
            </a:lvl1pPr>
          </a:lstStyle>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a:p>
            <a:pPr marL="0" marR="0" lvl="0" indent="0" defTabSz="1028675" eaLnBrk="0" latinLnBrk="0" hangingPunct="0">
              <a:lnSpc>
                <a:spcPct val="100000"/>
              </a:lnSpc>
              <a:spcBef>
                <a:spcPts val="0"/>
              </a:spcBef>
              <a:buClrTx/>
              <a:buSzPct val="100000"/>
              <a:buFont typeface="+mj-lt"/>
              <a:buNone/>
              <a:tabLst/>
            </a:pPr>
            <a:r>
              <a:rPr lang="pt-BR" dirty="0"/>
              <a:t>&lt;Título do slide&gt;</a:t>
            </a:r>
          </a:p>
        </p:txBody>
      </p:sp>
      <p:sp>
        <p:nvSpPr>
          <p:cNvPr id="5" name="Espaço Reservado para Imagem 2"/>
          <p:cNvSpPr>
            <a:spLocks noGrp="1"/>
          </p:cNvSpPr>
          <p:nvPr>
            <p:ph type="pic" sz="quarter" idx="14"/>
          </p:nvPr>
        </p:nvSpPr>
        <p:spPr>
          <a:xfrm>
            <a:off x="710402" y="2897951"/>
            <a:ext cx="16184228" cy="6854063"/>
          </a:xfrm>
          <a:prstGeom prst="rect">
            <a:avLst/>
          </a:prstGeom>
        </p:spPr>
        <p:txBody>
          <a:bodyPr/>
          <a:lstStyle/>
          <a:p>
            <a:r>
              <a:rPr lang="pt-BR"/>
              <a:t>Clique no ícone para adicionar uma imagem</a:t>
            </a:r>
            <a:endParaRPr lang="pt-BR" dirty="0"/>
          </a:p>
        </p:txBody>
      </p:sp>
    </p:spTree>
    <p:extLst>
      <p:ext uri="{BB962C8B-B14F-4D97-AF65-F5344CB8AC3E}">
        <p14:creationId xmlns:p14="http://schemas.microsoft.com/office/powerpoint/2010/main" val="321404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w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051" y="0"/>
            <a:ext cx="18249900" cy="10287000"/>
          </a:xfrm>
          <a:prstGeom prst="rect">
            <a:avLst/>
          </a:prstGeom>
        </p:spPr>
      </p:pic>
      <p:pic>
        <p:nvPicPr>
          <p:cNvPr id="6" name="Imagem 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80704" y="491250"/>
            <a:ext cx="1440160" cy="259762"/>
          </a:xfrm>
          <a:prstGeom prst="rect">
            <a:avLst/>
          </a:prstGeom>
        </p:spPr>
      </p:pic>
    </p:spTree>
    <p:extLst>
      <p:ext uri="{BB962C8B-B14F-4D97-AF65-F5344CB8AC3E}">
        <p14:creationId xmlns:p14="http://schemas.microsoft.com/office/powerpoint/2010/main" val="3551619927"/>
      </p:ext>
    </p:extLst>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6" r:id="rId16"/>
    <p:sldLayoutId id="2147484407" r:id="rId17"/>
    <p:sldLayoutId id="2147484408" r:id="rId18"/>
    <p:sldLayoutId id="2147484409" r:id="rId19"/>
    <p:sldLayoutId id="2147484410" r:id="rId20"/>
    <p:sldLayoutId id="2147484411" r:id="rId21"/>
    <p:sldLayoutId id="2147484412" r:id="rId22"/>
    <p:sldLayoutId id="2147484413" r:id="rId23"/>
    <p:sldLayoutId id="2147484414" r:id="rId24"/>
    <p:sldLayoutId id="2147484415" r:id="rId25"/>
    <p:sldLayoutId id="2147484416" r:id="rId26"/>
    <p:sldLayoutId id="2147484417" r:id="rId27"/>
    <p:sldLayoutId id="2147484418" r:id="rId28"/>
    <p:sldLayoutId id="2147484419" r:id="rId29"/>
  </p:sldLayoutIdLst>
  <p:txStyles>
    <p:title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p:titleStyle>
    <p:body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p:bodyStyle>
    <p:otherStyle>
      <a:defPPr>
        <a:defRPr lang="pt-BR"/>
      </a:defPPr>
      <a:lvl1pPr marL="0" algn="l" defTabSz="1028573" rtl="0" eaLnBrk="1" latinLnBrk="0" hangingPunct="1">
        <a:defRPr sz="2024" kern="1200">
          <a:solidFill>
            <a:schemeClr val="tx1"/>
          </a:solidFill>
          <a:latin typeface="+mn-lt"/>
          <a:ea typeface="+mn-ea"/>
          <a:cs typeface="+mn-cs"/>
        </a:defRPr>
      </a:lvl1pPr>
      <a:lvl2pPr marL="514287" algn="l" defTabSz="1028573" rtl="0" eaLnBrk="1" latinLnBrk="0" hangingPunct="1">
        <a:defRPr sz="2024" kern="1200">
          <a:solidFill>
            <a:schemeClr val="tx1"/>
          </a:solidFill>
          <a:latin typeface="+mn-lt"/>
          <a:ea typeface="+mn-ea"/>
          <a:cs typeface="+mn-cs"/>
        </a:defRPr>
      </a:lvl2pPr>
      <a:lvl3pPr marL="1028573" algn="l" defTabSz="1028573" rtl="0" eaLnBrk="1" latinLnBrk="0" hangingPunct="1">
        <a:defRPr sz="2024" kern="1200">
          <a:solidFill>
            <a:schemeClr val="tx1"/>
          </a:solidFill>
          <a:latin typeface="+mn-lt"/>
          <a:ea typeface="+mn-ea"/>
          <a:cs typeface="+mn-cs"/>
        </a:defRPr>
      </a:lvl3pPr>
      <a:lvl4pPr marL="1542859" algn="l" defTabSz="1028573" rtl="0" eaLnBrk="1" latinLnBrk="0" hangingPunct="1">
        <a:defRPr sz="2024" kern="1200">
          <a:solidFill>
            <a:schemeClr val="tx1"/>
          </a:solidFill>
          <a:latin typeface="+mn-lt"/>
          <a:ea typeface="+mn-ea"/>
          <a:cs typeface="+mn-cs"/>
        </a:defRPr>
      </a:lvl4pPr>
      <a:lvl5pPr marL="2057144" algn="l" defTabSz="1028573" rtl="0" eaLnBrk="1" latinLnBrk="0" hangingPunct="1">
        <a:defRPr sz="2024" kern="1200">
          <a:solidFill>
            <a:schemeClr val="tx1"/>
          </a:solidFill>
          <a:latin typeface="+mn-lt"/>
          <a:ea typeface="+mn-ea"/>
          <a:cs typeface="+mn-cs"/>
        </a:defRPr>
      </a:lvl5pPr>
      <a:lvl6pPr marL="2571431" algn="l" defTabSz="1028573" rtl="0" eaLnBrk="1" latinLnBrk="0" hangingPunct="1">
        <a:defRPr sz="2024" kern="1200">
          <a:solidFill>
            <a:schemeClr val="tx1"/>
          </a:solidFill>
          <a:latin typeface="+mn-lt"/>
          <a:ea typeface="+mn-ea"/>
          <a:cs typeface="+mn-cs"/>
        </a:defRPr>
      </a:lvl6pPr>
      <a:lvl7pPr marL="3085719" algn="l" defTabSz="1028573" rtl="0" eaLnBrk="1" latinLnBrk="0" hangingPunct="1">
        <a:defRPr sz="2024" kern="1200">
          <a:solidFill>
            <a:schemeClr val="tx1"/>
          </a:solidFill>
          <a:latin typeface="+mn-lt"/>
          <a:ea typeface="+mn-ea"/>
          <a:cs typeface="+mn-cs"/>
        </a:defRPr>
      </a:lvl7pPr>
      <a:lvl8pPr marL="3600002" algn="l" defTabSz="1028573" rtl="0" eaLnBrk="1" latinLnBrk="0" hangingPunct="1">
        <a:defRPr sz="2024" kern="1200">
          <a:solidFill>
            <a:schemeClr val="tx1"/>
          </a:solidFill>
          <a:latin typeface="+mn-lt"/>
          <a:ea typeface="+mn-ea"/>
          <a:cs typeface="+mn-cs"/>
        </a:defRPr>
      </a:lvl8pPr>
      <a:lvl9pPr marL="4114289" algn="l" defTabSz="1028573" rtl="0" eaLnBrk="1" latinLnBrk="0" hangingPunct="1">
        <a:defRPr sz="20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07">
          <p15:clr>
            <a:srgbClr val="F26B43"/>
          </p15:clr>
        </p15:guide>
        <p15:guide id="2" pos="57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pp.leonardo.ai/"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microsoft.com/office/2007/relationships/hdphoto" Target="../media/hdphoto4.wdp"/><Relationship Id="rId3" Type="http://schemas.openxmlformats.org/officeDocument/2006/relationships/notesSlide" Target="../notesSlides/notesSlide10.xml"/><Relationship Id="rId21" Type="http://schemas.openxmlformats.org/officeDocument/2006/relationships/image" Target="../media/image25.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3.png"/><Relationship Id="rId2" Type="http://schemas.openxmlformats.org/officeDocument/2006/relationships/slideLayout" Target="../slideLayouts/slideLayout4.xml"/><Relationship Id="rId16" Type="http://schemas.microsoft.com/office/2007/relationships/hdphoto" Target="../media/hdphoto3.wdp"/><Relationship Id="rId20" Type="http://schemas.microsoft.com/office/2007/relationships/hdphoto" Target="../media/hdphoto5.wdp"/><Relationship Id="rId1" Type="http://schemas.openxmlformats.org/officeDocument/2006/relationships/tags" Target="../tags/tag1.xml"/><Relationship Id="rId6" Type="http://schemas.openxmlformats.org/officeDocument/2006/relationships/image" Target="../media/image14.png"/><Relationship Id="rId11" Type="http://schemas.openxmlformats.org/officeDocument/2006/relationships/image" Target="../media/image19.svg"/><Relationship Id="rId24" Type="http://schemas.microsoft.com/office/2007/relationships/hdphoto" Target="../media/hdphoto7.wdp"/><Relationship Id="rId5" Type="http://schemas.microsoft.com/office/2007/relationships/hdphoto" Target="../media/hdphoto1.wdp"/><Relationship Id="rId15" Type="http://schemas.openxmlformats.org/officeDocument/2006/relationships/image" Target="../media/image22.png"/><Relationship Id="rId23" Type="http://schemas.openxmlformats.org/officeDocument/2006/relationships/image" Target="../media/image26.png"/><Relationship Id="rId10" Type="http://schemas.openxmlformats.org/officeDocument/2006/relationships/image" Target="../media/image18.png"/><Relationship Id="rId19"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17.svg"/><Relationship Id="rId14" Type="http://schemas.microsoft.com/office/2007/relationships/hdphoto" Target="../media/hdphoto2.wdp"/><Relationship Id="rId22" Type="http://schemas.microsoft.com/office/2007/relationships/hdphoto" Target="../media/hdphoto6.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1.xml"/><Relationship Id="rId1" Type="http://schemas.openxmlformats.org/officeDocument/2006/relationships/tags" Target="../tags/tag2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1.xml"/><Relationship Id="rId1" Type="http://schemas.openxmlformats.org/officeDocument/2006/relationships/tags" Target="../tags/tag2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2.xml"/><Relationship Id="rId1" Type="http://schemas.openxmlformats.org/officeDocument/2006/relationships/tags" Target="../tags/tag23.xml"/><Relationship Id="rId4" Type="http://schemas.openxmlformats.org/officeDocument/2006/relationships/image" Target="../media/image115.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1.xml"/><Relationship Id="rId1" Type="http://schemas.openxmlformats.org/officeDocument/2006/relationships/tags" Target="../tags/tag2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2.xml"/><Relationship Id="rId1" Type="http://schemas.openxmlformats.org/officeDocument/2006/relationships/tags" Target="../tags/tag25.xml"/><Relationship Id="rId4" Type="http://schemas.openxmlformats.org/officeDocument/2006/relationships/image" Target="../media/image116.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2.xml"/><Relationship Id="rId1" Type="http://schemas.openxmlformats.org/officeDocument/2006/relationships/tags" Target="../tags/tag2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2.xml"/><Relationship Id="rId1" Type="http://schemas.openxmlformats.org/officeDocument/2006/relationships/tags" Target="../tags/tag27.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2.xml"/><Relationship Id="rId1" Type="http://schemas.openxmlformats.org/officeDocument/2006/relationships/tags" Target="../tags/tag28.xml"/><Relationship Id="rId4" Type="http://schemas.openxmlformats.org/officeDocument/2006/relationships/image" Target="../media/image117.jpeg"/></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7.xml"/><Relationship Id="rId1" Type="http://schemas.openxmlformats.org/officeDocument/2006/relationships/slideLayout" Target="../slideLayouts/slideLayout22.xml"/><Relationship Id="rId4"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8.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5.xml"/><Relationship Id="rId1" Type="http://schemas.openxmlformats.org/officeDocument/2006/relationships/tags" Target="../tags/tag29.xml"/><Relationship Id="rId4" Type="http://schemas.openxmlformats.org/officeDocument/2006/relationships/image" Target="../media/image120.jpeg"/></Relationships>
</file>

<file path=ppt/slides/_rels/slide11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89.xml"/><Relationship Id="rId7" Type="http://schemas.openxmlformats.org/officeDocument/2006/relationships/image" Target="../media/image124.png"/><Relationship Id="rId2" Type="http://schemas.openxmlformats.org/officeDocument/2006/relationships/slideLayout" Target="../slideLayouts/slideLayout22.xml"/><Relationship Id="rId1" Type="http://schemas.openxmlformats.org/officeDocument/2006/relationships/tags" Target="../tags/tag3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sv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microsoft.com/office/2007/relationships/hdphoto" Target="../media/hdphoto10.wdp"/></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6.xml"/><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2.xml.rels><?xml version="1.0" encoding="UTF-8" standalone="yes"?>
<Relationships xmlns="http://schemas.openxmlformats.org/package/2006/relationships"><Relationship Id="rId3" Type="http://schemas.openxmlformats.org/officeDocument/2006/relationships/hyperlink" Target="https://www.youtube.com/watch?v=AbQTnHirOnw" TargetMode="External"/><Relationship Id="rId2" Type="http://schemas.openxmlformats.org/officeDocument/2006/relationships/image" Target="../media/image129.png"/><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8.xml"/><Relationship Id="rId1" Type="http://schemas.openxmlformats.org/officeDocument/2006/relationships/tags" Target="../tags/tag31.xml"/><Relationship Id="rId4" Type="http://schemas.openxmlformats.org/officeDocument/2006/relationships/image" Target="../media/image130.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8.xml"/><Relationship Id="rId1" Type="http://schemas.openxmlformats.org/officeDocument/2006/relationships/tags" Target="../tags/tag32.xml"/><Relationship Id="rId4" Type="http://schemas.openxmlformats.org/officeDocument/2006/relationships/image" Target="../media/image13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8.xml"/><Relationship Id="rId1" Type="http://schemas.openxmlformats.org/officeDocument/2006/relationships/tags" Target="../tags/tag33.xml"/><Relationship Id="rId4" Type="http://schemas.openxmlformats.org/officeDocument/2006/relationships/image" Target="../media/image13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8.xml"/><Relationship Id="rId1" Type="http://schemas.openxmlformats.org/officeDocument/2006/relationships/tags" Target="../tags/tag34.xml"/><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8.xml"/><Relationship Id="rId1" Type="http://schemas.openxmlformats.org/officeDocument/2006/relationships/tags" Target="../tags/tag35.xml"/><Relationship Id="rId4" Type="http://schemas.openxmlformats.org/officeDocument/2006/relationships/image" Target="../media/image13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3.xml"/><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07.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8.xml"/><Relationship Id="rId1" Type="http://schemas.openxmlformats.org/officeDocument/2006/relationships/slideLayout" Target="../slideLayouts/slideLayout1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11.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45.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notesSlide" Target="../notesSlides/notesSlide112.xml"/><Relationship Id="rId7" Type="http://schemas.openxmlformats.org/officeDocument/2006/relationships/image" Target="../media/image135.emf"/><Relationship Id="rId2" Type="http://schemas.openxmlformats.org/officeDocument/2006/relationships/slideLayout" Target="../slideLayouts/slideLayout20.xml"/><Relationship Id="rId1" Type="http://schemas.openxmlformats.org/officeDocument/2006/relationships/tags" Target="../tags/tag36.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jpe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2.xml"/><Relationship Id="rId1" Type="http://schemas.openxmlformats.org/officeDocument/2006/relationships/tags" Target="../tags/tag37.xml"/><Relationship Id="rId4" Type="http://schemas.openxmlformats.org/officeDocument/2006/relationships/image" Target="../media/image137.jpe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2.xml"/><Relationship Id="rId1" Type="http://schemas.openxmlformats.org/officeDocument/2006/relationships/tags" Target="../tags/tag38.xml"/><Relationship Id="rId4" Type="http://schemas.openxmlformats.org/officeDocument/2006/relationships/image" Target="../media/image138.jpe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2.xml"/><Relationship Id="rId1" Type="http://schemas.openxmlformats.org/officeDocument/2006/relationships/tags" Target="../tags/tag39.xml"/><Relationship Id="rId4" Type="http://schemas.openxmlformats.org/officeDocument/2006/relationships/image" Target="../media/image139.pn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image" Target="../media/image143.svg"/><Relationship Id="rId2" Type="http://schemas.openxmlformats.org/officeDocument/2006/relationships/slideLayout" Target="../slideLayouts/slideLayout22.xml"/><Relationship Id="rId1" Type="http://schemas.openxmlformats.org/officeDocument/2006/relationships/tags" Target="../tags/tag40.xml"/><Relationship Id="rId6" Type="http://schemas.openxmlformats.org/officeDocument/2006/relationships/image" Target="../media/image142.png"/><Relationship Id="rId5" Type="http://schemas.openxmlformats.org/officeDocument/2006/relationships/image" Target="../media/image141.svg"/><Relationship Id="rId4" Type="http://schemas.openxmlformats.org/officeDocument/2006/relationships/image" Target="../media/image140.png"/></Relationships>
</file>

<file path=ppt/slides/_rels/slide161.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128.xml"/><Relationship Id="rId7" Type="http://schemas.openxmlformats.org/officeDocument/2006/relationships/diagramColors" Target="../diagrams/colors19.xml"/><Relationship Id="rId2" Type="http://schemas.openxmlformats.org/officeDocument/2006/relationships/slideLayout" Target="../slideLayouts/slideLayout22.xml"/><Relationship Id="rId1" Type="http://schemas.openxmlformats.org/officeDocument/2006/relationships/tags" Target="../tags/tag41.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2.xml"/><Relationship Id="rId1" Type="http://schemas.openxmlformats.org/officeDocument/2006/relationships/tags" Target="../tags/tag42.xml"/><Relationship Id="rId6" Type="http://schemas.openxmlformats.org/officeDocument/2006/relationships/image" Target="../media/image144.png"/><Relationship Id="rId5" Type="http://schemas.microsoft.com/office/2007/relationships/hdphoto" Target="../media/hdphoto3.wdp"/><Relationship Id="rId4" Type="http://schemas.openxmlformats.org/officeDocument/2006/relationships/image" Target="../media/image22.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2.xml"/><Relationship Id="rId1" Type="http://schemas.openxmlformats.org/officeDocument/2006/relationships/tags" Target="../tags/tag43.xml"/><Relationship Id="rId4" Type="http://schemas.openxmlformats.org/officeDocument/2006/relationships/image" Target="../media/image14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2.xml"/><Relationship Id="rId1" Type="http://schemas.openxmlformats.org/officeDocument/2006/relationships/tags" Target="../tags/tag44.xml"/><Relationship Id="rId4" Type="http://schemas.openxmlformats.org/officeDocument/2006/relationships/image" Target="../media/image146.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2.xml"/><Relationship Id="rId1" Type="http://schemas.openxmlformats.org/officeDocument/2006/relationships/tags" Target="../tags/tag45.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2.xml"/><Relationship Id="rId1" Type="http://schemas.openxmlformats.org/officeDocument/2006/relationships/tags" Target="../tags/tag46.xml"/><Relationship Id="rId5" Type="http://schemas.openxmlformats.org/officeDocument/2006/relationships/image" Target="../media/image148.png"/><Relationship Id="rId4" Type="http://schemas.openxmlformats.org/officeDocument/2006/relationships/image" Target="../media/image147.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2.xml"/><Relationship Id="rId1" Type="http://schemas.openxmlformats.org/officeDocument/2006/relationships/tags" Target="../tags/tag47.xml"/><Relationship Id="rId6" Type="http://schemas.openxmlformats.org/officeDocument/2006/relationships/image" Target="../media/image149.png"/><Relationship Id="rId5" Type="http://schemas.microsoft.com/office/2007/relationships/hdphoto" Target="../media/hdphoto3.wdp"/><Relationship Id="rId4" Type="http://schemas.openxmlformats.org/officeDocument/2006/relationships/image" Target="../media/image22.png"/></Relationships>
</file>

<file path=ppt/slides/_rels/slide1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5.xml"/><Relationship Id="rId1" Type="http://schemas.openxmlformats.org/officeDocument/2006/relationships/slideLayout" Target="../slideLayouts/slideLayout28.xml"/></Relationships>
</file>

<file path=ppt/slides/_rels/slide169.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3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1.xml"/><Relationship Id="rId1" Type="http://schemas.openxmlformats.org/officeDocument/2006/relationships/tags" Target="../tags/tag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5.png"/></Relationships>
</file>

<file path=ppt/slides/_rels/slide170.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37.xml"/><Relationship Id="rId1" Type="http://schemas.openxmlformats.org/officeDocument/2006/relationships/slideLayout" Target="../slideLayouts/slideLayout2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38.xml"/><Relationship Id="rId1" Type="http://schemas.openxmlformats.org/officeDocument/2006/relationships/slideLayout" Target="../slideLayouts/slideLayout28.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73.xml.rels><?xml version="1.0" encoding="UTF-8" standalone="yes"?>
<Relationships xmlns="http://schemas.openxmlformats.org/package/2006/relationships"><Relationship Id="rId3" Type="http://schemas.openxmlformats.org/officeDocument/2006/relationships/hyperlink" Target="https://aluno.fgv.br/" TargetMode="External"/><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59.jpeg"/><Relationship Id="rId7" Type="http://schemas.openxmlformats.org/officeDocument/2006/relationships/image" Target="../media/image160.png"/><Relationship Id="rId2" Type="http://schemas.openxmlformats.org/officeDocument/2006/relationships/notesSlide" Target="../notesSlides/notesSlide140.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mailto:john@cymbaum.com.br" TargetMode="External"/><Relationship Id="rId4" Type="http://schemas.openxmlformats.org/officeDocument/2006/relationships/image" Target="../media/image5.png"/><Relationship Id="rId9" Type="http://schemas.openxmlformats.org/officeDocument/2006/relationships/hyperlink" Target="https://www.linkedin.com/in/johncymbaum/"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image" Target="../media/image46.png"/><Relationship Id="rId5" Type="http://schemas.openxmlformats.org/officeDocument/2006/relationships/image" Target="../media/image40.sv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tags" Target="../tags/tag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mailto:john@cymbaum.com.br" TargetMode="External"/><Relationship Id="rId5" Type="http://schemas.openxmlformats.org/officeDocument/2006/relationships/image" Target="../media/image6.png"/><Relationship Id="rId4" Type="http://schemas.openxmlformats.org/officeDocument/2006/relationships/hyperlink" Target="https://www.linkedin.com/in/johncymbaum/" TargetMode="Externa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1.xml"/><Relationship Id="rId1" Type="http://schemas.openxmlformats.org/officeDocument/2006/relationships/tags" Target="../tags/tag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4.sv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tags" Target="../tags/tag7.xml"/><Relationship Id="rId6" Type="http://schemas.openxmlformats.org/officeDocument/2006/relationships/image" Target="../media/image50.png"/><Relationship Id="rId5" Type="http://schemas.openxmlformats.org/officeDocument/2006/relationships/image" Target="../media/image42.sv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9.xml"/><Relationship Id="rId5" Type="http://schemas.openxmlformats.org/officeDocument/2006/relationships/image" Target="../media/image56.jpe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2.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materiais.distrito.me/report/healthtech-report"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implicit.harvard.edu/implicit/brazil/"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www.boaventuradesousasantos.pt/pages/pt/novidades.ph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1.xml"/><Relationship Id="rId1" Type="http://schemas.openxmlformats.org/officeDocument/2006/relationships/tags" Target="../tags/tag9.xml"/><Relationship Id="rId4" Type="http://schemas.openxmlformats.org/officeDocument/2006/relationships/image" Target="../media/image61.jpeg"/></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9.xml"/><Relationship Id="rId7" Type="http://schemas.openxmlformats.org/officeDocument/2006/relationships/image" Target="../media/image65.svg"/><Relationship Id="rId2" Type="http://schemas.openxmlformats.org/officeDocument/2006/relationships/slideLayout" Target="../slideLayouts/slideLayout22.xml"/><Relationship Id="rId1" Type="http://schemas.openxmlformats.org/officeDocument/2006/relationships/tags" Target="../tags/tag10.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2.xml"/><Relationship Id="rId1" Type="http://schemas.openxmlformats.org/officeDocument/2006/relationships/tags" Target="../tags/tag11.xml"/><Relationship Id="rId5" Type="http://schemas.openxmlformats.org/officeDocument/2006/relationships/image" Target="../media/image69.sv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41.xml"/><Relationship Id="rId7" Type="http://schemas.openxmlformats.org/officeDocument/2006/relationships/image" Target="../media/image73.svg"/><Relationship Id="rId2" Type="http://schemas.openxmlformats.org/officeDocument/2006/relationships/slideLayout" Target="../slideLayouts/slideLayout20.xml"/><Relationship Id="rId1" Type="http://schemas.openxmlformats.org/officeDocument/2006/relationships/tags" Target="../tags/tag12.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75.svg"/></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42.xml"/><Relationship Id="rId7" Type="http://schemas.openxmlformats.org/officeDocument/2006/relationships/image" Target="../media/image79.svg"/><Relationship Id="rId2" Type="http://schemas.openxmlformats.org/officeDocument/2006/relationships/slideLayout" Target="../slideLayouts/slideLayout20.xml"/><Relationship Id="rId1" Type="http://schemas.openxmlformats.org/officeDocument/2006/relationships/tags" Target="../tags/tag13.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2.xml"/><Relationship Id="rId1" Type="http://schemas.openxmlformats.org/officeDocument/2006/relationships/tags" Target="../tags/tag14.xml"/><Relationship Id="rId4" Type="http://schemas.openxmlformats.org/officeDocument/2006/relationships/image" Target="../media/image84.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2.xml"/><Relationship Id="rId1" Type="http://schemas.openxmlformats.org/officeDocument/2006/relationships/tags" Target="../tags/tag15.xml"/><Relationship Id="rId4" Type="http://schemas.openxmlformats.org/officeDocument/2006/relationships/image" Target="../media/image85.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2.xml"/><Relationship Id="rId1" Type="http://schemas.openxmlformats.org/officeDocument/2006/relationships/tags" Target="../tags/tag16.xml"/><Relationship Id="rId4" Type="http://schemas.openxmlformats.org/officeDocument/2006/relationships/image" Target="../media/image86.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2.xml"/><Relationship Id="rId1" Type="http://schemas.openxmlformats.org/officeDocument/2006/relationships/tags" Target="../tags/tag17.xml"/><Relationship Id="rId4" Type="http://schemas.openxmlformats.org/officeDocument/2006/relationships/image" Target="../media/image87.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2.xml"/><Relationship Id="rId1" Type="http://schemas.openxmlformats.org/officeDocument/2006/relationships/tags" Target="../tags/tag18.xm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2.xml"/><Relationship Id="rId1" Type="http://schemas.openxmlformats.org/officeDocument/2006/relationships/tags" Target="../tags/tag19.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49.xml"/><Relationship Id="rId7" Type="http://schemas.openxmlformats.org/officeDocument/2006/relationships/image" Target="../media/image94.svg"/><Relationship Id="rId2" Type="http://schemas.openxmlformats.org/officeDocument/2006/relationships/slideLayout" Target="../slideLayouts/slideLayout22.xml"/><Relationship Id="rId1" Type="http://schemas.openxmlformats.org/officeDocument/2006/relationships/tags" Target="../tags/tag20.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92.sv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svg"/></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microsoft.com/office/2007/relationships/hdphoto" Target="../media/hdphoto8.wdp"/></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10.png"/><Relationship Id="rId7" Type="http://schemas.openxmlformats.org/officeDocument/2006/relationships/diagramQuickStyle" Target="../diagrams/quickStyle9.xml"/><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microsoft.com/office/2007/relationships/hdphoto" Target="../media/hdphoto9.wdp"/><Relationship Id="rId9" Type="http://schemas.microsoft.com/office/2007/relationships/diagramDrawing" Target="../diagrams/drawing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141191" y="1615108"/>
            <a:ext cx="15303524" cy="3096344"/>
          </a:xfrm>
        </p:spPr>
        <p:txBody>
          <a:bodyPr/>
          <a:lstStyle/>
          <a:p>
            <a:r>
              <a:rPr lang="pt-BR" dirty="0"/>
              <a:t>Liderança e Gestão de Equipes</a:t>
            </a:r>
          </a:p>
        </p:txBody>
      </p:sp>
      <p:sp>
        <p:nvSpPr>
          <p:cNvPr id="6" name="Espaço Reservado para Texto 5"/>
          <p:cNvSpPr>
            <a:spLocks noGrp="1"/>
          </p:cNvSpPr>
          <p:nvPr>
            <p:ph type="body" sz="quarter" idx="10"/>
          </p:nvPr>
        </p:nvSpPr>
        <p:spPr>
          <a:xfrm>
            <a:off x="1141191" y="4999045"/>
            <a:ext cx="15303500" cy="3889375"/>
          </a:xfrm>
        </p:spPr>
        <p:txBody>
          <a:bodyPr/>
          <a:lstStyle/>
          <a:p>
            <a:r>
              <a:rPr lang="pt-BR" dirty="0"/>
              <a:t>Aula 1</a:t>
            </a:r>
          </a:p>
          <a:p>
            <a:r>
              <a:rPr lang="pt-BR" dirty="0"/>
              <a:t>Prof. John </a:t>
            </a:r>
            <a:r>
              <a:rPr lang="pt-BR" dirty="0" err="1"/>
              <a:t>Cymbaum</a:t>
            </a:r>
            <a:endParaRPr lang="pt-BR" dirty="0"/>
          </a:p>
          <a:p>
            <a:r>
              <a:rPr lang="pt-BR" dirty="0"/>
              <a:t>Turma 1 – Brasília</a:t>
            </a:r>
          </a:p>
        </p:txBody>
      </p:sp>
      <p:sp>
        <p:nvSpPr>
          <p:cNvPr id="4" name="Espaço Reservado para Texto 5">
            <a:extLst>
              <a:ext uri="{FF2B5EF4-FFF2-40B4-BE49-F238E27FC236}">
                <a16:creationId xmlns:a16="http://schemas.microsoft.com/office/drawing/2014/main" id="{23E355E4-A2BE-4AE5-8177-B76398BCE9D6}"/>
              </a:ext>
            </a:extLst>
          </p:cNvPr>
          <p:cNvSpPr txBox="1">
            <a:spLocks/>
          </p:cNvSpPr>
          <p:nvPr/>
        </p:nvSpPr>
        <p:spPr>
          <a:xfrm>
            <a:off x="9610825" y="8983926"/>
            <a:ext cx="7598071" cy="1152800"/>
          </a:xfrm>
          <a:prstGeom prst="rect">
            <a:avLst/>
          </a:prstGeom>
        </p:spPr>
        <p:txBody>
          <a:bodyPr anchor="ctr"/>
          <a:lstStyle>
            <a:lvl1pPr marL="0" indent="0" algn="ctr" rtl="0" eaLnBrk="0" fontAlgn="base" hangingPunct="0">
              <a:spcBef>
                <a:spcPct val="0"/>
              </a:spcBef>
              <a:spcAft>
                <a:spcPct val="0"/>
              </a:spcAft>
              <a:buFont typeface="Arial" panose="020B0604020202020204" pitchFamily="34" charset="0"/>
              <a:buNone/>
              <a:defRPr lang="pt-BR" sz="6601" b="0" kern="1200" dirty="0" smtClean="0">
                <a:solidFill>
                  <a:srgbClr val="69ADE7"/>
                </a:solidFill>
                <a:latin typeface="+mj-lt"/>
                <a:ea typeface="+mj-ea"/>
                <a:cs typeface="+mj-cs"/>
              </a:defRPr>
            </a:lvl1pPr>
            <a:lvl2pPr marL="1114231" indent="-428551" algn="ctr" rtl="0" eaLnBrk="0" fontAlgn="base" hangingPunct="0">
              <a:spcBef>
                <a:spcPct val="0"/>
              </a:spcBef>
              <a:spcAft>
                <a:spcPct val="0"/>
              </a:spcAft>
              <a:buFont typeface="Arial" panose="020B0604020202020204" pitchFamily="34" charset="0"/>
              <a:buChar char="–"/>
              <a:defRPr lang="pt-BR" sz="6601" b="0" kern="1200" dirty="0" smtClean="0">
                <a:solidFill>
                  <a:srgbClr val="69ADE7"/>
                </a:solidFill>
                <a:latin typeface="+mj-lt"/>
                <a:ea typeface="+mj-ea"/>
                <a:cs typeface="+mj-cs"/>
              </a:defRPr>
            </a:lvl2pPr>
            <a:lvl3pPr marL="1714202" indent="-342842" algn="ctr" rtl="0" eaLnBrk="0" fontAlgn="base" hangingPunct="0">
              <a:spcBef>
                <a:spcPct val="0"/>
              </a:spcBef>
              <a:spcAft>
                <a:spcPct val="0"/>
              </a:spcAft>
              <a:buFont typeface="Arial" panose="020B0604020202020204" pitchFamily="34" charset="0"/>
              <a:buChar char="•"/>
              <a:defRPr lang="pt-BR" sz="6601" b="0" kern="1200" dirty="0" smtClean="0">
                <a:solidFill>
                  <a:srgbClr val="69ADE7"/>
                </a:solidFill>
                <a:latin typeface="+mj-lt"/>
                <a:ea typeface="+mj-ea"/>
                <a:cs typeface="+mj-cs"/>
              </a:defRPr>
            </a:lvl3pPr>
            <a:lvl4pPr marL="2399880" indent="-342842" algn="ctr" rtl="0" eaLnBrk="0" fontAlgn="base" hangingPunct="0">
              <a:spcBef>
                <a:spcPct val="0"/>
              </a:spcBef>
              <a:spcAft>
                <a:spcPct val="0"/>
              </a:spcAft>
              <a:buFont typeface="Arial" panose="020B0604020202020204" pitchFamily="34" charset="0"/>
              <a:buChar char="–"/>
              <a:defRPr lang="pt-BR" sz="6601" b="0" kern="1200" dirty="0" smtClean="0">
                <a:solidFill>
                  <a:srgbClr val="69ADE7"/>
                </a:solidFill>
                <a:latin typeface="+mj-lt"/>
                <a:ea typeface="+mj-ea"/>
                <a:cs typeface="+mj-cs"/>
              </a:defRPr>
            </a:lvl4pPr>
            <a:lvl5pPr marL="3085566" indent="-342842" algn="ctr" rtl="0" eaLnBrk="0" fontAlgn="base" hangingPunct="0">
              <a:spcBef>
                <a:spcPct val="0"/>
              </a:spcBef>
              <a:spcAft>
                <a:spcPct val="0"/>
              </a:spcAft>
              <a:buFont typeface="Arial" panose="020B0604020202020204" pitchFamily="34" charset="0"/>
              <a:buChar char="»"/>
              <a:defRPr lang="pt-BR" sz="6601" b="0" kern="1200" dirty="0">
                <a:solidFill>
                  <a:srgbClr val="69ADE7"/>
                </a:solidFill>
                <a:latin typeface="+mj-lt"/>
                <a:ea typeface="+mj-ea"/>
                <a:cs typeface="+mj-cs"/>
              </a:defRPr>
            </a:lvl5pPr>
            <a:lvl6pPr marL="3771244" indent="-342842" algn="l" defTabSz="1371362" rtl="0" eaLnBrk="1" latinLnBrk="0" hangingPunct="1">
              <a:spcBef>
                <a:spcPct val="20000"/>
              </a:spcBef>
              <a:buFont typeface="Arial" pitchFamily="34" charset="0"/>
              <a:buChar char="•"/>
              <a:defRPr sz="2999" kern="1200">
                <a:solidFill>
                  <a:schemeClr val="tx1"/>
                </a:solidFill>
                <a:latin typeface="+mn-lt"/>
                <a:ea typeface="+mn-ea"/>
                <a:cs typeface="+mn-cs"/>
              </a:defRPr>
            </a:lvl6pPr>
            <a:lvl7pPr marL="4456923" indent="-342842" algn="l" defTabSz="1371362" rtl="0" eaLnBrk="1" latinLnBrk="0" hangingPunct="1">
              <a:spcBef>
                <a:spcPct val="20000"/>
              </a:spcBef>
              <a:buFont typeface="Arial" pitchFamily="34" charset="0"/>
              <a:buChar char="•"/>
              <a:defRPr sz="2999" kern="1200">
                <a:solidFill>
                  <a:schemeClr val="tx1"/>
                </a:solidFill>
                <a:latin typeface="+mn-lt"/>
                <a:ea typeface="+mn-ea"/>
                <a:cs typeface="+mn-cs"/>
              </a:defRPr>
            </a:lvl7pPr>
            <a:lvl8pPr marL="5142606" indent="-342842" algn="l" defTabSz="1371362" rtl="0" eaLnBrk="1" latinLnBrk="0" hangingPunct="1">
              <a:spcBef>
                <a:spcPct val="20000"/>
              </a:spcBef>
              <a:buFont typeface="Arial" pitchFamily="34" charset="0"/>
              <a:buChar char="•"/>
              <a:defRPr sz="2999" kern="1200">
                <a:solidFill>
                  <a:schemeClr val="tx1"/>
                </a:solidFill>
                <a:latin typeface="+mn-lt"/>
                <a:ea typeface="+mn-ea"/>
                <a:cs typeface="+mn-cs"/>
              </a:defRPr>
            </a:lvl8pPr>
            <a:lvl9pPr marL="5828285" indent="-342842" algn="l" defTabSz="1371362" rtl="0" eaLnBrk="1" latinLnBrk="0" hangingPunct="1">
              <a:spcBef>
                <a:spcPct val="20000"/>
              </a:spcBef>
              <a:buFont typeface="Arial" pitchFamily="34" charset="0"/>
              <a:buChar char="•"/>
              <a:defRPr sz="2999" kern="1200">
                <a:solidFill>
                  <a:schemeClr val="tx1"/>
                </a:solidFill>
                <a:latin typeface="+mn-lt"/>
                <a:ea typeface="+mn-ea"/>
                <a:cs typeface="+mn-cs"/>
              </a:defRPr>
            </a:lvl9pPr>
          </a:lstStyle>
          <a:p>
            <a:pPr algn="r"/>
            <a:endParaRPr lang="pt-BR" sz="4800" b="1" dirty="0"/>
          </a:p>
        </p:txBody>
      </p:sp>
      <p:sp>
        <p:nvSpPr>
          <p:cNvPr id="2" name="Retângulo 1">
            <a:extLst>
              <a:ext uri="{FF2B5EF4-FFF2-40B4-BE49-F238E27FC236}">
                <a16:creationId xmlns:a16="http://schemas.microsoft.com/office/drawing/2014/main" id="{06E362B2-7967-496D-9D1F-AFEE7A8563CC}"/>
              </a:ext>
            </a:extLst>
          </p:cNvPr>
          <p:cNvSpPr/>
          <p:nvPr/>
        </p:nvSpPr>
        <p:spPr>
          <a:xfrm>
            <a:off x="3029380" y="6448450"/>
            <a:ext cx="14185576" cy="1446550"/>
          </a:xfrm>
          <a:prstGeom prst="rect">
            <a:avLst/>
          </a:prstGeom>
        </p:spPr>
        <p:txBody>
          <a:bodyPr anchor="ctr"/>
          <a:lstStyle/>
          <a:p>
            <a:pPr marL="2593975" indent="-2593975" algn="r"/>
            <a:endParaRPr lang="pt-BR" sz="6600" b="1" dirty="0">
              <a:solidFill>
                <a:srgbClr val="69ADE7"/>
              </a:solidFill>
              <a:latin typeface="+mj-lt"/>
              <a:ea typeface="+mj-ea"/>
              <a:cs typeface="+mj-cs"/>
            </a:endParaRPr>
          </a:p>
        </p:txBody>
      </p:sp>
      <p:pic>
        <p:nvPicPr>
          <p:cNvPr id="10" name="Imagem 9" descr="Grupo de pessoas fantasiadas&#10;&#10;Descrição gerada automaticamente com confiança média">
            <a:extLst>
              <a:ext uri="{FF2B5EF4-FFF2-40B4-BE49-F238E27FC236}">
                <a16:creationId xmlns:a16="http://schemas.microsoft.com/office/drawing/2014/main" id="{8B31C124-207E-6291-253E-D3A1CC6A0CDC}"/>
              </a:ext>
            </a:extLst>
          </p:cNvPr>
          <p:cNvPicPr>
            <a:picLocks noChangeAspect="1"/>
          </p:cNvPicPr>
          <p:nvPr/>
        </p:nvPicPr>
        <p:blipFill>
          <a:blip r:embed="rId3">
            <a:extLst>
              <a:ext uri="{28A0092B-C50C-407E-A947-70E740481C1C}">
                <a14:useLocalDpi xmlns:a14="http://schemas.microsoft.com/office/drawing/2010/main" val="0"/>
              </a:ext>
            </a:extLst>
          </a:blip>
          <a:srcRect t="10886"/>
          <a:stretch/>
        </p:blipFill>
        <p:spPr>
          <a:xfrm>
            <a:off x="402454" y="5404763"/>
            <a:ext cx="4767498" cy="4248472"/>
          </a:xfrm>
          <a:prstGeom prst="rect">
            <a:avLst/>
          </a:prstGeom>
        </p:spPr>
      </p:pic>
      <p:sp>
        <p:nvSpPr>
          <p:cNvPr id="11" name="CaixaDeTexto 10">
            <a:extLst>
              <a:ext uri="{FF2B5EF4-FFF2-40B4-BE49-F238E27FC236}">
                <a16:creationId xmlns:a16="http://schemas.microsoft.com/office/drawing/2014/main" id="{D8406EF8-BA68-2A98-76FD-5E30C0909D60}"/>
              </a:ext>
            </a:extLst>
          </p:cNvPr>
          <p:cNvSpPr txBox="1"/>
          <p:nvPr/>
        </p:nvSpPr>
        <p:spPr>
          <a:xfrm>
            <a:off x="1457894" y="9869259"/>
            <a:ext cx="3096344" cy="281231"/>
          </a:xfrm>
          <a:prstGeom prst="rect">
            <a:avLst/>
          </a:prstGeom>
          <a:noFill/>
        </p:spPr>
        <p:txBody>
          <a:bodyPr wrap="square">
            <a:spAutoFit/>
          </a:bodyPr>
          <a:lstStyle/>
          <a:p>
            <a:pPr>
              <a:lnSpc>
                <a:spcPct val="107000"/>
              </a:lnSpc>
              <a:spcAft>
                <a:spcPts val="800"/>
              </a:spcAft>
            </a:pPr>
            <a:r>
              <a:rPr lang="pt-BR" sz="1200" kern="0" noProof="0" dirty="0">
                <a:effectLst/>
                <a:latin typeface="+mj-lt"/>
                <a:ea typeface="Times New Roman" panose="02020603050405020304" pitchFamily="18" charset="0"/>
                <a:cs typeface="Times New Roman" panose="02020603050405020304" pitchFamily="18" charset="0"/>
              </a:rPr>
              <a:t>Ilustração criada com </a:t>
            </a:r>
            <a:r>
              <a:rPr lang="pt-BR" sz="1200" kern="0" noProof="0" dirty="0">
                <a:effectLst/>
                <a:latin typeface="+mj-lt"/>
                <a:ea typeface="Times New Roman" panose="02020603050405020304" pitchFamily="18" charset="0"/>
                <a:cs typeface="Times New Roman" panose="02020603050405020304" pitchFamily="18" charset="0"/>
                <a:hlinkClick r:id="rId4"/>
              </a:rPr>
              <a:t>https://app.leonardo.ai</a:t>
            </a:r>
            <a:endParaRPr lang="pt-BR" sz="1100" kern="100" dirty="0">
              <a:effectLs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09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a:extLst>
              <a:ext uri="{FF2B5EF4-FFF2-40B4-BE49-F238E27FC236}">
                <a16:creationId xmlns:a16="http://schemas.microsoft.com/office/drawing/2014/main" id="{7E1B3C5E-F329-4D68-9334-6153D95D3D72}"/>
              </a:ext>
            </a:extLst>
          </p:cNvPr>
          <p:cNvGrpSpPr/>
          <p:nvPr/>
        </p:nvGrpSpPr>
        <p:grpSpPr>
          <a:xfrm>
            <a:off x="2838954" y="2479204"/>
            <a:ext cx="5776020" cy="1154479"/>
            <a:chOff x="1300842" y="1294448"/>
            <a:chExt cx="4409358" cy="881318"/>
          </a:xfrm>
        </p:grpSpPr>
        <p:sp>
          <p:nvSpPr>
            <p:cNvPr id="42" name="Freeform 254">
              <a:extLst>
                <a:ext uri="{FF2B5EF4-FFF2-40B4-BE49-F238E27FC236}">
                  <a16:creationId xmlns:a16="http://schemas.microsoft.com/office/drawing/2014/main" id="{44E1E5C8-58BB-44B2-B6F6-6E40BFC85EAF}"/>
                </a:ext>
              </a:extLst>
            </p:cNvPr>
            <p:cNvSpPr>
              <a:spLocks noChangeArrowheads="1"/>
            </p:cNvSpPr>
            <p:nvPr/>
          </p:nvSpPr>
          <p:spPr bwMode="auto">
            <a:xfrm>
              <a:off x="1724084" y="1345368"/>
              <a:ext cx="3986116" cy="775560"/>
            </a:xfrm>
            <a:custGeom>
              <a:avLst/>
              <a:gdLst>
                <a:gd name="T0" fmla="*/ 7040 w 7041"/>
                <a:gd name="T1" fmla="*/ 1746 h 1747"/>
                <a:gd name="T2" fmla="*/ 0 w 7041"/>
                <a:gd name="T3" fmla="*/ 1746 h 1747"/>
                <a:gd name="T4" fmla="*/ 0 w 7041"/>
                <a:gd name="T5" fmla="*/ 0 h 1747"/>
                <a:gd name="T6" fmla="*/ 7040 w 7041"/>
                <a:gd name="T7" fmla="*/ 0 h 1747"/>
                <a:gd name="T8" fmla="*/ 7040 w 7041"/>
                <a:gd name="T9" fmla="*/ 1746 h 1747"/>
              </a:gdLst>
              <a:ahLst/>
              <a:cxnLst>
                <a:cxn ang="0">
                  <a:pos x="T0" y="T1"/>
                </a:cxn>
                <a:cxn ang="0">
                  <a:pos x="T2" y="T3"/>
                </a:cxn>
                <a:cxn ang="0">
                  <a:pos x="T4" y="T5"/>
                </a:cxn>
                <a:cxn ang="0">
                  <a:pos x="T6" y="T7"/>
                </a:cxn>
                <a:cxn ang="0">
                  <a:pos x="T8" y="T9"/>
                </a:cxn>
              </a:cxnLst>
              <a:rect l="0" t="0" r="r" b="b"/>
              <a:pathLst>
                <a:path w="7041" h="1747">
                  <a:moveTo>
                    <a:pt x="7040" y="1746"/>
                  </a:moveTo>
                  <a:lnTo>
                    <a:pt x="0" y="1746"/>
                  </a:lnTo>
                  <a:lnTo>
                    <a:pt x="0" y="0"/>
                  </a:lnTo>
                  <a:lnTo>
                    <a:pt x="7040" y="0"/>
                  </a:lnTo>
                  <a:lnTo>
                    <a:pt x="7040" y="1746"/>
                  </a:lnTo>
                </a:path>
              </a:pathLst>
            </a:custGeom>
            <a:solidFill>
              <a:srgbClr val="E2E2E2"/>
            </a:solidFill>
            <a:ln>
              <a:noFill/>
            </a:ln>
            <a:effectLst/>
          </p:spPr>
          <p:txBody>
            <a:bodyPr wrap="none" anchor="ctr"/>
            <a:lstStyle/>
            <a:p>
              <a:endParaRPr lang="en-US" sz="2800">
                <a:latin typeface="+mj-lt"/>
              </a:endParaRPr>
            </a:p>
          </p:txBody>
        </p:sp>
        <p:sp>
          <p:nvSpPr>
            <p:cNvPr id="43" name="Freeform 255">
              <a:extLst>
                <a:ext uri="{FF2B5EF4-FFF2-40B4-BE49-F238E27FC236}">
                  <a16:creationId xmlns:a16="http://schemas.microsoft.com/office/drawing/2014/main" id="{42DEBA77-6478-4581-A545-2888F98D2F56}"/>
                </a:ext>
              </a:extLst>
            </p:cNvPr>
            <p:cNvSpPr>
              <a:spLocks noChangeArrowheads="1"/>
            </p:cNvSpPr>
            <p:nvPr/>
          </p:nvSpPr>
          <p:spPr bwMode="auto">
            <a:xfrm>
              <a:off x="1300842" y="1294448"/>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831 w 2752"/>
                <a:gd name="T27" fmla="*/ 1982 h 1983"/>
                <a:gd name="T28" fmla="*/ 2643 w 2752"/>
                <a:gd name="T29" fmla="*/ 1982 h 1983"/>
                <a:gd name="T30" fmla="*/ 2643 w 2752"/>
                <a:gd name="T31" fmla="*/ 1982 h 1983"/>
                <a:gd name="T32" fmla="*/ 2751 w 2752"/>
                <a:gd name="T33" fmla="*/ 1853 h 1983"/>
                <a:gd name="T34" fmla="*/ 2751 w 2752"/>
                <a:gd name="T35" fmla="*/ 1805 h 1983"/>
                <a:gd name="T36" fmla="*/ 2751 w 2752"/>
                <a:gd name="T37" fmla="*/ 1805 h 1983"/>
                <a:gd name="T38" fmla="*/ 2302 w 2752"/>
                <a:gd name="T39" fmla="*/ 1297 h 1983"/>
                <a:gd name="T40" fmla="*/ 2251 w 2752"/>
                <a:gd name="T41" fmla="*/ 1297 h 1983"/>
                <a:gd name="T42" fmla="*/ 2251 w 2752"/>
                <a:gd name="T43" fmla="*/ 1297 h 1983"/>
                <a:gd name="T44" fmla="*/ 1994 w 2752"/>
                <a:gd name="T45"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0070C0"/>
            </a:solidFill>
            <a:ln>
              <a:noFill/>
            </a:ln>
            <a:effectLst/>
          </p:spPr>
          <p:txBody>
            <a:bodyPr wrap="none" anchor="ctr"/>
            <a:lstStyle/>
            <a:p>
              <a:endParaRPr lang="en-US" sz="2800">
                <a:latin typeface="+mj-lt"/>
              </a:endParaRPr>
            </a:p>
          </p:txBody>
        </p:sp>
        <p:pic>
          <p:nvPicPr>
            <p:cNvPr id="8194" name="Picture 2" descr="Responsabilidade - ícones de mídia social grátis">
              <a:extLst>
                <a:ext uri="{FF2B5EF4-FFF2-40B4-BE49-F238E27FC236}">
                  <a16:creationId xmlns:a16="http://schemas.microsoft.com/office/drawing/2014/main" id="{CA021EB3-1385-40DE-80B7-DFB45E4D7C9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
                      </a14:imgEffect>
                    </a14:imgLayer>
                  </a14:imgProps>
                </a:ext>
                <a:ext uri="{28A0092B-C50C-407E-A947-70E740481C1C}">
                  <a14:useLocalDpi xmlns:a14="http://schemas.microsoft.com/office/drawing/2010/main" val="0"/>
                </a:ext>
              </a:extLst>
            </a:blip>
            <a:srcRect/>
            <a:stretch>
              <a:fillRect/>
            </a:stretch>
          </p:blipFill>
          <p:spPr bwMode="auto">
            <a:xfrm>
              <a:off x="1506054" y="1440568"/>
              <a:ext cx="525151" cy="525151"/>
            </a:xfrm>
            <a:prstGeom prst="rect">
              <a:avLst/>
            </a:prstGeom>
            <a:noFill/>
            <a:extLst>
              <a:ext uri="{909E8E84-426E-40DD-AFC4-6F175D3DCCD1}">
                <a14:hiddenFill xmlns:a14="http://schemas.microsoft.com/office/drawing/2010/main">
                  <a:solidFill>
                    <a:srgbClr val="FFFFFF"/>
                  </a:solidFill>
                </a14:hiddenFill>
              </a:ext>
            </a:extLst>
          </p:spPr>
        </p:pic>
        <p:sp>
          <p:nvSpPr>
            <p:cNvPr id="65" name="CaixaDeTexto 64">
              <a:extLst>
                <a:ext uri="{FF2B5EF4-FFF2-40B4-BE49-F238E27FC236}">
                  <a16:creationId xmlns:a16="http://schemas.microsoft.com/office/drawing/2014/main" id="{AD2EC988-0CAF-424B-9011-8B3EC4EDDF8E}"/>
                </a:ext>
              </a:extLst>
            </p:cNvPr>
            <p:cNvSpPr txBox="1"/>
            <p:nvPr/>
          </p:nvSpPr>
          <p:spPr>
            <a:xfrm>
              <a:off x="2628994" y="1571581"/>
              <a:ext cx="2710991" cy="383758"/>
            </a:xfrm>
            <a:prstGeom prst="rect">
              <a:avLst/>
            </a:prstGeom>
            <a:noFill/>
          </p:spPr>
          <p:txBody>
            <a:bodyPr wrap="square" rtlCol="0">
              <a:spAutoFit/>
            </a:bodyPr>
            <a:lstStyle/>
            <a:p>
              <a:pPr algn="ctr">
                <a:lnSpc>
                  <a:spcPts val="3150"/>
                </a:lnSpc>
                <a:spcBef>
                  <a:spcPct val="20000"/>
                </a:spcBef>
                <a:buClr>
                  <a:srgbClr val="003366"/>
                </a:buClr>
              </a:pPr>
              <a:r>
                <a:rPr lang="pt-BR" sz="2800" dirty="0">
                  <a:solidFill>
                    <a:srgbClr val="3C413B"/>
                  </a:solidFill>
                  <a:latin typeface="+mj-lt"/>
                </a:rPr>
                <a:t>Responsabilidade</a:t>
              </a:r>
            </a:p>
          </p:txBody>
        </p:sp>
      </p:grpSp>
      <p:grpSp>
        <p:nvGrpSpPr>
          <p:cNvPr id="27" name="Agrupar 26">
            <a:extLst>
              <a:ext uri="{FF2B5EF4-FFF2-40B4-BE49-F238E27FC236}">
                <a16:creationId xmlns:a16="http://schemas.microsoft.com/office/drawing/2014/main" id="{4C58FD14-6206-4E88-94F6-B72A8A965D29}"/>
              </a:ext>
            </a:extLst>
          </p:cNvPr>
          <p:cNvGrpSpPr/>
          <p:nvPr/>
        </p:nvGrpSpPr>
        <p:grpSpPr>
          <a:xfrm>
            <a:off x="10111041" y="3933661"/>
            <a:ext cx="5776020" cy="1154480"/>
            <a:chOff x="6148900" y="2322652"/>
            <a:chExt cx="4409358" cy="881318"/>
          </a:xfrm>
        </p:grpSpPr>
        <p:sp>
          <p:nvSpPr>
            <p:cNvPr id="100" name="Freeform 327">
              <a:extLst>
                <a:ext uri="{FF2B5EF4-FFF2-40B4-BE49-F238E27FC236}">
                  <a16:creationId xmlns:a16="http://schemas.microsoft.com/office/drawing/2014/main" id="{6238507E-1A03-48E6-BE92-AE212AFFA702}"/>
                </a:ext>
              </a:extLst>
            </p:cNvPr>
            <p:cNvSpPr>
              <a:spLocks noChangeArrowheads="1"/>
            </p:cNvSpPr>
            <p:nvPr/>
          </p:nvSpPr>
          <p:spPr bwMode="auto">
            <a:xfrm rot="10800000">
              <a:off x="6148900" y="2377490"/>
              <a:ext cx="3986116" cy="775560"/>
            </a:xfrm>
            <a:custGeom>
              <a:avLst/>
              <a:gdLst>
                <a:gd name="T0" fmla="*/ 7040 w 7041"/>
                <a:gd name="T1" fmla="*/ 1746 h 1747"/>
                <a:gd name="T2" fmla="*/ 0 w 7041"/>
                <a:gd name="T3" fmla="*/ 1746 h 1747"/>
                <a:gd name="T4" fmla="*/ 0 w 7041"/>
                <a:gd name="T5" fmla="*/ 0 h 1747"/>
                <a:gd name="T6" fmla="*/ 7040 w 7041"/>
                <a:gd name="T7" fmla="*/ 0 h 1747"/>
                <a:gd name="T8" fmla="*/ 7040 w 7041"/>
                <a:gd name="T9" fmla="*/ 1746 h 1747"/>
              </a:gdLst>
              <a:ahLst/>
              <a:cxnLst>
                <a:cxn ang="0">
                  <a:pos x="T0" y="T1"/>
                </a:cxn>
                <a:cxn ang="0">
                  <a:pos x="T2" y="T3"/>
                </a:cxn>
                <a:cxn ang="0">
                  <a:pos x="T4" y="T5"/>
                </a:cxn>
                <a:cxn ang="0">
                  <a:pos x="T6" y="T7"/>
                </a:cxn>
                <a:cxn ang="0">
                  <a:pos x="T8" y="T9"/>
                </a:cxn>
              </a:cxnLst>
              <a:rect l="0" t="0" r="r" b="b"/>
              <a:pathLst>
                <a:path w="7041" h="1747">
                  <a:moveTo>
                    <a:pt x="7040" y="1746"/>
                  </a:moveTo>
                  <a:lnTo>
                    <a:pt x="0" y="1746"/>
                  </a:lnTo>
                  <a:lnTo>
                    <a:pt x="0" y="0"/>
                  </a:lnTo>
                  <a:lnTo>
                    <a:pt x="7040" y="0"/>
                  </a:lnTo>
                  <a:lnTo>
                    <a:pt x="7040" y="1746"/>
                  </a:lnTo>
                </a:path>
              </a:pathLst>
            </a:custGeom>
            <a:solidFill>
              <a:srgbClr val="E2E2E2"/>
            </a:solidFill>
            <a:ln>
              <a:noFill/>
            </a:ln>
            <a:effectLst/>
          </p:spPr>
          <p:txBody>
            <a:bodyPr wrap="none" anchor="ctr"/>
            <a:lstStyle/>
            <a:p>
              <a:endParaRPr lang="en-US" sz="2800">
                <a:latin typeface="+mj-lt"/>
              </a:endParaRPr>
            </a:p>
          </p:txBody>
        </p:sp>
        <p:sp>
          <p:nvSpPr>
            <p:cNvPr id="101" name="Freeform 328">
              <a:extLst>
                <a:ext uri="{FF2B5EF4-FFF2-40B4-BE49-F238E27FC236}">
                  <a16:creationId xmlns:a16="http://schemas.microsoft.com/office/drawing/2014/main" id="{E37ECEB6-872B-4192-AEE3-167AD04B3397}"/>
                </a:ext>
              </a:extLst>
            </p:cNvPr>
            <p:cNvSpPr>
              <a:spLocks noChangeArrowheads="1"/>
            </p:cNvSpPr>
            <p:nvPr/>
          </p:nvSpPr>
          <p:spPr bwMode="auto">
            <a:xfrm rot="10800000">
              <a:off x="9336164" y="2322652"/>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0 w 2752"/>
                <a:gd name="T27" fmla="*/ 991 h 1983"/>
                <a:gd name="T28" fmla="*/ 831 w 2752"/>
                <a:gd name="T29" fmla="*/ 1982 h 1983"/>
                <a:gd name="T30" fmla="*/ 2643 w 2752"/>
                <a:gd name="T31" fmla="*/ 1982 h 1983"/>
                <a:gd name="T32" fmla="*/ 2643 w 2752"/>
                <a:gd name="T33" fmla="*/ 1982 h 1983"/>
                <a:gd name="T34" fmla="*/ 2751 w 2752"/>
                <a:gd name="T35" fmla="*/ 1853 h 1983"/>
                <a:gd name="T36" fmla="*/ 2751 w 2752"/>
                <a:gd name="T37" fmla="*/ 1805 h 1983"/>
                <a:gd name="T38" fmla="*/ 2751 w 2752"/>
                <a:gd name="T39" fmla="*/ 1805 h 1983"/>
                <a:gd name="T40" fmla="*/ 2302 w 2752"/>
                <a:gd name="T41" fmla="*/ 1297 h 1983"/>
                <a:gd name="T42" fmla="*/ 2251 w 2752"/>
                <a:gd name="T43" fmla="*/ 1297 h 1983"/>
                <a:gd name="T44" fmla="*/ 2251 w 2752"/>
                <a:gd name="T45" fmla="*/ 1297 h 1983"/>
                <a:gd name="T46" fmla="*/ 1994 w 2752"/>
                <a:gd name="T47"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7F58F2"/>
            </a:solidFill>
            <a:ln>
              <a:noFill/>
            </a:ln>
            <a:effectLst/>
          </p:spPr>
          <p:txBody>
            <a:bodyPr wrap="none" anchor="ctr"/>
            <a:lstStyle/>
            <a:p>
              <a:endParaRPr lang="en-US" sz="2800">
                <a:latin typeface="+mj-lt"/>
              </a:endParaRPr>
            </a:p>
          </p:txBody>
        </p:sp>
        <p:sp>
          <p:nvSpPr>
            <p:cNvPr id="111" name="CaixaDeTexto 110">
              <a:extLst>
                <a:ext uri="{FF2B5EF4-FFF2-40B4-BE49-F238E27FC236}">
                  <a16:creationId xmlns:a16="http://schemas.microsoft.com/office/drawing/2014/main" id="{A65853CB-C8C4-4671-8556-830719D292A3}"/>
                </a:ext>
              </a:extLst>
            </p:cNvPr>
            <p:cNvSpPr txBox="1"/>
            <p:nvPr/>
          </p:nvSpPr>
          <p:spPr>
            <a:xfrm>
              <a:off x="6222698" y="2566599"/>
              <a:ext cx="3043976" cy="383757"/>
            </a:xfrm>
            <a:prstGeom prst="rect">
              <a:avLst/>
            </a:prstGeom>
            <a:noFill/>
          </p:spPr>
          <p:txBody>
            <a:bodyPr wrap="square" rtlCol="0">
              <a:spAutoFit/>
            </a:bodyPr>
            <a:lstStyle/>
            <a:p>
              <a:pPr algn="ctr">
                <a:lnSpc>
                  <a:spcPts val="3150"/>
                </a:lnSpc>
                <a:spcBef>
                  <a:spcPct val="20000"/>
                </a:spcBef>
                <a:buClr>
                  <a:srgbClr val="003366"/>
                </a:buClr>
              </a:pPr>
              <a:r>
                <a:rPr lang="pt-BR" sz="2800">
                  <a:solidFill>
                    <a:srgbClr val="3C413B"/>
                  </a:solidFill>
                  <a:latin typeface="+mj-lt"/>
                </a:rPr>
                <a:t>Comunicação excelente</a:t>
              </a:r>
            </a:p>
          </p:txBody>
        </p:sp>
        <p:pic>
          <p:nvPicPr>
            <p:cNvPr id="3" name="Gráfico 2" descr="Chat com preenchimento sólido">
              <a:extLst>
                <a:ext uri="{FF2B5EF4-FFF2-40B4-BE49-F238E27FC236}">
                  <a16:creationId xmlns:a16="http://schemas.microsoft.com/office/drawing/2014/main" id="{7A4A1EE5-8737-4ADB-9DBF-5F200E5655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24558" y="2447828"/>
              <a:ext cx="634137" cy="634137"/>
            </a:xfrm>
            <a:prstGeom prst="rect">
              <a:avLst/>
            </a:prstGeom>
          </p:spPr>
        </p:pic>
      </p:grpSp>
      <p:grpSp>
        <p:nvGrpSpPr>
          <p:cNvPr id="24" name="Agrupar 23">
            <a:extLst>
              <a:ext uri="{FF2B5EF4-FFF2-40B4-BE49-F238E27FC236}">
                <a16:creationId xmlns:a16="http://schemas.microsoft.com/office/drawing/2014/main" id="{83542775-B2A5-401C-B68F-C93045BDB0D1}"/>
              </a:ext>
            </a:extLst>
          </p:cNvPr>
          <p:cNvGrpSpPr/>
          <p:nvPr/>
        </p:nvGrpSpPr>
        <p:grpSpPr>
          <a:xfrm>
            <a:off x="2838954" y="6842572"/>
            <a:ext cx="5776020" cy="1154480"/>
            <a:chOff x="1300842" y="4431938"/>
            <a:chExt cx="4409358" cy="881318"/>
          </a:xfrm>
        </p:grpSpPr>
        <p:sp>
          <p:nvSpPr>
            <p:cNvPr id="57" name="Freeform 327">
              <a:extLst>
                <a:ext uri="{FF2B5EF4-FFF2-40B4-BE49-F238E27FC236}">
                  <a16:creationId xmlns:a16="http://schemas.microsoft.com/office/drawing/2014/main" id="{34485C31-2D7F-4B4E-A5A3-51E79A65E018}"/>
                </a:ext>
              </a:extLst>
            </p:cNvPr>
            <p:cNvSpPr>
              <a:spLocks noChangeArrowheads="1"/>
            </p:cNvSpPr>
            <p:nvPr/>
          </p:nvSpPr>
          <p:spPr bwMode="auto">
            <a:xfrm>
              <a:off x="1724084" y="4482858"/>
              <a:ext cx="3986116" cy="775560"/>
            </a:xfrm>
            <a:custGeom>
              <a:avLst/>
              <a:gdLst>
                <a:gd name="T0" fmla="*/ 7040 w 7041"/>
                <a:gd name="T1" fmla="*/ 1746 h 1747"/>
                <a:gd name="T2" fmla="*/ 0 w 7041"/>
                <a:gd name="T3" fmla="*/ 1746 h 1747"/>
                <a:gd name="T4" fmla="*/ 0 w 7041"/>
                <a:gd name="T5" fmla="*/ 0 h 1747"/>
                <a:gd name="T6" fmla="*/ 7040 w 7041"/>
                <a:gd name="T7" fmla="*/ 0 h 1747"/>
                <a:gd name="T8" fmla="*/ 7040 w 7041"/>
                <a:gd name="T9" fmla="*/ 1746 h 1747"/>
              </a:gdLst>
              <a:ahLst/>
              <a:cxnLst>
                <a:cxn ang="0">
                  <a:pos x="T0" y="T1"/>
                </a:cxn>
                <a:cxn ang="0">
                  <a:pos x="T2" y="T3"/>
                </a:cxn>
                <a:cxn ang="0">
                  <a:pos x="T4" y="T5"/>
                </a:cxn>
                <a:cxn ang="0">
                  <a:pos x="T6" y="T7"/>
                </a:cxn>
                <a:cxn ang="0">
                  <a:pos x="T8" y="T9"/>
                </a:cxn>
              </a:cxnLst>
              <a:rect l="0" t="0" r="r" b="b"/>
              <a:pathLst>
                <a:path w="7041" h="1747">
                  <a:moveTo>
                    <a:pt x="7040" y="1746"/>
                  </a:moveTo>
                  <a:lnTo>
                    <a:pt x="0" y="1746"/>
                  </a:lnTo>
                  <a:lnTo>
                    <a:pt x="0" y="0"/>
                  </a:lnTo>
                  <a:lnTo>
                    <a:pt x="7040" y="0"/>
                  </a:lnTo>
                  <a:lnTo>
                    <a:pt x="7040" y="1746"/>
                  </a:lnTo>
                </a:path>
              </a:pathLst>
            </a:custGeom>
            <a:solidFill>
              <a:srgbClr val="E2E2E2"/>
            </a:solidFill>
            <a:ln>
              <a:noFill/>
            </a:ln>
            <a:effectLst/>
          </p:spPr>
          <p:txBody>
            <a:bodyPr wrap="none" anchor="ctr"/>
            <a:lstStyle/>
            <a:p>
              <a:endParaRPr lang="en-US" sz="2800">
                <a:latin typeface="+mj-lt"/>
              </a:endParaRPr>
            </a:p>
          </p:txBody>
        </p:sp>
        <p:sp>
          <p:nvSpPr>
            <p:cNvPr id="58" name="Freeform 328">
              <a:extLst>
                <a:ext uri="{FF2B5EF4-FFF2-40B4-BE49-F238E27FC236}">
                  <a16:creationId xmlns:a16="http://schemas.microsoft.com/office/drawing/2014/main" id="{F02C6A5B-B81B-4A97-A197-F5FF99316AF4}"/>
                </a:ext>
              </a:extLst>
            </p:cNvPr>
            <p:cNvSpPr>
              <a:spLocks noChangeArrowheads="1"/>
            </p:cNvSpPr>
            <p:nvPr/>
          </p:nvSpPr>
          <p:spPr bwMode="auto">
            <a:xfrm>
              <a:off x="1300842" y="4431938"/>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0 w 2752"/>
                <a:gd name="T27" fmla="*/ 991 h 1983"/>
                <a:gd name="T28" fmla="*/ 831 w 2752"/>
                <a:gd name="T29" fmla="*/ 1982 h 1983"/>
                <a:gd name="T30" fmla="*/ 2643 w 2752"/>
                <a:gd name="T31" fmla="*/ 1982 h 1983"/>
                <a:gd name="T32" fmla="*/ 2643 w 2752"/>
                <a:gd name="T33" fmla="*/ 1982 h 1983"/>
                <a:gd name="T34" fmla="*/ 2751 w 2752"/>
                <a:gd name="T35" fmla="*/ 1853 h 1983"/>
                <a:gd name="T36" fmla="*/ 2751 w 2752"/>
                <a:gd name="T37" fmla="*/ 1805 h 1983"/>
                <a:gd name="T38" fmla="*/ 2751 w 2752"/>
                <a:gd name="T39" fmla="*/ 1805 h 1983"/>
                <a:gd name="T40" fmla="*/ 2302 w 2752"/>
                <a:gd name="T41" fmla="*/ 1297 h 1983"/>
                <a:gd name="T42" fmla="*/ 2251 w 2752"/>
                <a:gd name="T43" fmla="*/ 1297 h 1983"/>
                <a:gd name="T44" fmla="*/ 2251 w 2752"/>
                <a:gd name="T45" fmla="*/ 1297 h 1983"/>
                <a:gd name="T46" fmla="*/ 1994 w 2752"/>
                <a:gd name="T47"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7F58F2"/>
            </a:solidFill>
            <a:ln>
              <a:noFill/>
            </a:ln>
            <a:effectLst/>
          </p:spPr>
          <p:txBody>
            <a:bodyPr wrap="none" anchor="ctr"/>
            <a:lstStyle/>
            <a:p>
              <a:endParaRPr lang="en-US" sz="2800">
                <a:latin typeface="+mj-lt"/>
              </a:endParaRPr>
            </a:p>
          </p:txBody>
        </p:sp>
        <p:sp>
          <p:nvSpPr>
            <p:cNvPr id="69" name="CaixaDeTexto 68">
              <a:extLst>
                <a:ext uri="{FF2B5EF4-FFF2-40B4-BE49-F238E27FC236}">
                  <a16:creationId xmlns:a16="http://schemas.microsoft.com/office/drawing/2014/main" id="{91EAC1F2-774F-4C56-8D1F-0DF93303CF56}"/>
                </a:ext>
              </a:extLst>
            </p:cNvPr>
            <p:cNvSpPr txBox="1"/>
            <p:nvPr/>
          </p:nvSpPr>
          <p:spPr>
            <a:xfrm>
              <a:off x="2575963" y="4694693"/>
              <a:ext cx="2843563" cy="383757"/>
            </a:xfrm>
            <a:prstGeom prst="rect">
              <a:avLst/>
            </a:prstGeom>
            <a:noFill/>
          </p:spPr>
          <p:txBody>
            <a:bodyPr wrap="square" rtlCol="0">
              <a:spAutoFit/>
            </a:bodyPr>
            <a:lstStyle/>
            <a:p>
              <a:pPr algn="ctr">
                <a:lnSpc>
                  <a:spcPts val="3150"/>
                </a:lnSpc>
                <a:spcBef>
                  <a:spcPct val="20000"/>
                </a:spcBef>
                <a:buClr>
                  <a:srgbClr val="003366"/>
                </a:buClr>
              </a:pPr>
              <a:r>
                <a:rPr lang="pt-BR" sz="2800">
                  <a:solidFill>
                    <a:srgbClr val="3C413B"/>
                  </a:solidFill>
                  <a:latin typeface="+mj-lt"/>
                </a:rPr>
                <a:t>Resiliência</a:t>
              </a:r>
            </a:p>
          </p:txBody>
        </p:sp>
        <p:pic>
          <p:nvPicPr>
            <p:cNvPr id="7" name="Gráfico 6" descr="Luva de Boxe com preenchimento sólido">
              <a:extLst>
                <a:ext uri="{FF2B5EF4-FFF2-40B4-BE49-F238E27FC236}">
                  <a16:creationId xmlns:a16="http://schemas.microsoft.com/office/drawing/2014/main" id="{C40CB503-ACF7-49B8-BD75-8DB3495898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1446390" y="4545192"/>
              <a:ext cx="673083" cy="673083"/>
            </a:xfrm>
            <a:prstGeom prst="rect">
              <a:avLst/>
            </a:prstGeom>
          </p:spPr>
        </p:pic>
      </p:grpSp>
      <p:grpSp>
        <p:nvGrpSpPr>
          <p:cNvPr id="22" name="Agrupar 21">
            <a:extLst>
              <a:ext uri="{FF2B5EF4-FFF2-40B4-BE49-F238E27FC236}">
                <a16:creationId xmlns:a16="http://schemas.microsoft.com/office/drawing/2014/main" id="{C5F7F76E-C656-42EA-AC4D-3EBB5F3750FB}"/>
              </a:ext>
            </a:extLst>
          </p:cNvPr>
          <p:cNvGrpSpPr/>
          <p:nvPr/>
        </p:nvGrpSpPr>
        <p:grpSpPr>
          <a:xfrm>
            <a:off x="2838953" y="3933659"/>
            <a:ext cx="5776022" cy="1154479"/>
            <a:chOff x="1300841" y="2322687"/>
            <a:chExt cx="4409359" cy="881318"/>
          </a:xfrm>
        </p:grpSpPr>
        <p:sp>
          <p:nvSpPr>
            <p:cNvPr id="44" name="Freeform 327">
              <a:extLst>
                <a:ext uri="{FF2B5EF4-FFF2-40B4-BE49-F238E27FC236}">
                  <a16:creationId xmlns:a16="http://schemas.microsoft.com/office/drawing/2014/main" id="{BB261675-2DAA-4115-9927-D5E05260CE72}"/>
                </a:ext>
              </a:extLst>
            </p:cNvPr>
            <p:cNvSpPr>
              <a:spLocks noChangeArrowheads="1"/>
            </p:cNvSpPr>
            <p:nvPr/>
          </p:nvSpPr>
          <p:spPr bwMode="auto">
            <a:xfrm>
              <a:off x="1724084" y="2373571"/>
              <a:ext cx="3986116" cy="775560"/>
            </a:xfrm>
            <a:custGeom>
              <a:avLst/>
              <a:gdLst>
                <a:gd name="T0" fmla="*/ 7040 w 7041"/>
                <a:gd name="T1" fmla="*/ 1746 h 1747"/>
                <a:gd name="T2" fmla="*/ 0 w 7041"/>
                <a:gd name="T3" fmla="*/ 1746 h 1747"/>
                <a:gd name="T4" fmla="*/ 0 w 7041"/>
                <a:gd name="T5" fmla="*/ 0 h 1747"/>
                <a:gd name="T6" fmla="*/ 7040 w 7041"/>
                <a:gd name="T7" fmla="*/ 0 h 1747"/>
                <a:gd name="T8" fmla="*/ 7040 w 7041"/>
                <a:gd name="T9" fmla="*/ 1746 h 1747"/>
              </a:gdLst>
              <a:ahLst/>
              <a:cxnLst>
                <a:cxn ang="0">
                  <a:pos x="T0" y="T1"/>
                </a:cxn>
                <a:cxn ang="0">
                  <a:pos x="T2" y="T3"/>
                </a:cxn>
                <a:cxn ang="0">
                  <a:pos x="T4" y="T5"/>
                </a:cxn>
                <a:cxn ang="0">
                  <a:pos x="T6" y="T7"/>
                </a:cxn>
                <a:cxn ang="0">
                  <a:pos x="T8" y="T9"/>
                </a:cxn>
              </a:cxnLst>
              <a:rect l="0" t="0" r="r" b="b"/>
              <a:pathLst>
                <a:path w="7041" h="1747">
                  <a:moveTo>
                    <a:pt x="7040" y="1746"/>
                  </a:moveTo>
                  <a:lnTo>
                    <a:pt x="0" y="1746"/>
                  </a:lnTo>
                  <a:lnTo>
                    <a:pt x="0" y="0"/>
                  </a:lnTo>
                  <a:lnTo>
                    <a:pt x="7040" y="0"/>
                  </a:lnTo>
                  <a:lnTo>
                    <a:pt x="7040" y="1746"/>
                  </a:lnTo>
                </a:path>
              </a:pathLst>
            </a:custGeom>
            <a:solidFill>
              <a:srgbClr val="E2E2E2"/>
            </a:solidFill>
            <a:ln>
              <a:noFill/>
            </a:ln>
            <a:effectLst/>
          </p:spPr>
          <p:txBody>
            <a:bodyPr wrap="none" anchor="ctr"/>
            <a:lstStyle/>
            <a:p>
              <a:endParaRPr lang="en-US" sz="2800">
                <a:latin typeface="+mj-lt"/>
              </a:endParaRPr>
            </a:p>
          </p:txBody>
        </p:sp>
        <p:sp>
          <p:nvSpPr>
            <p:cNvPr id="45" name="Freeform 328">
              <a:extLst>
                <a:ext uri="{FF2B5EF4-FFF2-40B4-BE49-F238E27FC236}">
                  <a16:creationId xmlns:a16="http://schemas.microsoft.com/office/drawing/2014/main" id="{EB0261D5-6766-48DD-86AA-E2FD6FF37BF5}"/>
                </a:ext>
              </a:extLst>
            </p:cNvPr>
            <p:cNvSpPr>
              <a:spLocks noChangeArrowheads="1"/>
            </p:cNvSpPr>
            <p:nvPr/>
          </p:nvSpPr>
          <p:spPr bwMode="auto">
            <a:xfrm>
              <a:off x="1300841" y="2322687"/>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0 w 2752"/>
                <a:gd name="T27" fmla="*/ 991 h 1983"/>
                <a:gd name="T28" fmla="*/ 831 w 2752"/>
                <a:gd name="T29" fmla="*/ 1982 h 1983"/>
                <a:gd name="T30" fmla="*/ 2643 w 2752"/>
                <a:gd name="T31" fmla="*/ 1982 h 1983"/>
                <a:gd name="T32" fmla="*/ 2643 w 2752"/>
                <a:gd name="T33" fmla="*/ 1982 h 1983"/>
                <a:gd name="T34" fmla="*/ 2751 w 2752"/>
                <a:gd name="T35" fmla="*/ 1853 h 1983"/>
                <a:gd name="T36" fmla="*/ 2751 w 2752"/>
                <a:gd name="T37" fmla="*/ 1805 h 1983"/>
                <a:gd name="T38" fmla="*/ 2751 w 2752"/>
                <a:gd name="T39" fmla="*/ 1805 h 1983"/>
                <a:gd name="T40" fmla="*/ 2302 w 2752"/>
                <a:gd name="T41" fmla="*/ 1297 h 1983"/>
                <a:gd name="T42" fmla="*/ 2251 w 2752"/>
                <a:gd name="T43" fmla="*/ 1297 h 1983"/>
                <a:gd name="T44" fmla="*/ 2251 w 2752"/>
                <a:gd name="T45" fmla="*/ 1297 h 1983"/>
                <a:gd name="T46" fmla="*/ 1994 w 2752"/>
                <a:gd name="T47"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FF4A7E"/>
            </a:solidFill>
            <a:ln>
              <a:noFill/>
            </a:ln>
            <a:effectLst/>
          </p:spPr>
          <p:txBody>
            <a:bodyPr wrap="none" anchor="ctr"/>
            <a:lstStyle/>
            <a:p>
              <a:endParaRPr lang="en-US" sz="2800">
                <a:latin typeface="+mj-lt"/>
              </a:endParaRPr>
            </a:p>
          </p:txBody>
        </p:sp>
        <p:sp>
          <p:nvSpPr>
            <p:cNvPr id="67" name="CaixaDeTexto 66">
              <a:extLst>
                <a:ext uri="{FF2B5EF4-FFF2-40B4-BE49-F238E27FC236}">
                  <a16:creationId xmlns:a16="http://schemas.microsoft.com/office/drawing/2014/main" id="{35225744-B0F3-4898-930F-ABBC7DF76A26}"/>
                </a:ext>
              </a:extLst>
            </p:cNvPr>
            <p:cNvSpPr txBox="1"/>
            <p:nvPr/>
          </p:nvSpPr>
          <p:spPr>
            <a:xfrm>
              <a:off x="2549449" y="2601467"/>
              <a:ext cx="2870078" cy="383758"/>
            </a:xfrm>
            <a:prstGeom prst="rect">
              <a:avLst/>
            </a:prstGeom>
            <a:noFill/>
          </p:spPr>
          <p:txBody>
            <a:bodyPr wrap="square" rtlCol="0">
              <a:spAutoFit/>
            </a:bodyPr>
            <a:lstStyle/>
            <a:p>
              <a:pPr algn="ctr">
                <a:lnSpc>
                  <a:spcPts val="3150"/>
                </a:lnSpc>
                <a:spcBef>
                  <a:spcPct val="20000"/>
                </a:spcBef>
                <a:buClr>
                  <a:srgbClr val="003366"/>
                </a:buClr>
              </a:pPr>
              <a:r>
                <a:rPr lang="pt-BR" sz="2800">
                  <a:solidFill>
                    <a:srgbClr val="3C413B"/>
                  </a:solidFill>
                  <a:latin typeface="+mj-lt"/>
                </a:rPr>
                <a:t>Capacidade de delegar</a:t>
              </a:r>
            </a:p>
          </p:txBody>
        </p:sp>
        <p:pic>
          <p:nvPicPr>
            <p:cNvPr id="18" name="Gráfico 17" descr="Ciclo com pessoas com preenchimento sólido">
              <a:extLst>
                <a:ext uri="{FF2B5EF4-FFF2-40B4-BE49-F238E27FC236}">
                  <a16:creationId xmlns:a16="http://schemas.microsoft.com/office/drawing/2014/main" id="{F48F2B53-341D-4588-B98C-F5CC084896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09433" y="2371613"/>
              <a:ext cx="777205" cy="777205"/>
            </a:xfrm>
            <a:prstGeom prst="rect">
              <a:avLst/>
            </a:prstGeom>
          </p:spPr>
        </p:pic>
      </p:grpSp>
      <p:grpSp>
        <p:nvGrpSpPr>
          <p:cNvPr id="23" name="Agrupar 22">
            <a:extLst>
              <a:ext uri="{FF2B5EF4-FFF2-40B4-BE49-F238E27FC236}">
                <a16:creationId xmlns:a16="http://schemas.microsoft.com/office/drawing/2014/main" id="{72E237B5-1F31-4B32-88B1-F90F03AA6A95}"/>
              </a:ext>
            </a:extLst>
          </p:cNvPr>
          <p:cNvGrpSpPr/>
          <p:nvPr/>
        </p:nvGrpSpPr>
        <p:grpSpPr>
          <a:xfrm>
            <a:off x="2838954" y="5388117"/>
            <a:ext cx="5776020" cy="1154480"/>
            <a:chOff x="1300842" y="3350855"/>
            <a:chExt cx="4409358" cy="881318"/>
          </a:xfrm>
        </p:grpSpPr>
        <p:sp>
          <p:nvSpPr>
            <p:cNvPr id="46" name="Freeform 400">
              <a:extLst>
                <a:ext uri="{FF2B5EF4-FFF2-40B4-BE49-F238E27FC236}">
                  <a16:creationId xmlns:a16="http://schemas.microsoft.com/office/drawing/2014/main" id="{F2F2B106-73F2-4567-A0D9-48DD692C044E}"/>
                </a:ext>
              </a:extLst>
            </p:cNvPr>
            <p:cNvSpPr>
              <a:spLocks noChangeArrowheads="1"/>
            </p:cNvSpPr>
            <p:nvPr/>
          </p:nvSpPr>
          <p:spPr bwMode="auto">
            <a:xfrm>
              <a:off x="1724084" y="3403734"/>
              <a:ext cx="3986116" cy="775560"/>
            </a:xfrm>
            <a:custGeom>
              <a:avLst/>
              <a:gdLst>
                <a:gd name="T0" fmla="*/ 7040 w 7041"/>
                <a:gd name="T1" fmla="*/ 1747 h 1748"/>
                <a:gd name="T2" fmla="*/ 0 w 7041"/>
                <a:gd name="T3" fmla="*/ 1747 h 1748"/>
                <a:gd name="T4" fmla="*/ 0 w 7041"/>
                <a:gd name="T5" fmla="*/ 0 h 1748"/>
                <a:gd name="T6" fmla="*/ 7040 w 7041"/>
                <a:gd name="T7" fmla="*/ 0 h 1748"/>
                <a:gd name="T8" fmla="*/ 7040 w 7041"/>
                <a:gd name="T9" fmla="*/ 1747 h 1748"/>
              </a:gdLst>
              <a:ahLst/>
              <a:cxnLst>
                <a:cxn ang="0">
                  <a:pos x="T0" y="T1"/>
                </a:cxn>
                <a:cxn ang="0">
                  <a:pos x="T2" y="T3"/>
                </a:cxn>
                <a:cxn ang="0">
                  <a:pos x="T4" y="T5"/>
                </a:cxn>
                <a:cxn ang="0">
                  <a:pos x="T6" y="T7"/>
                </a:cxn>
                <a:cxn ang="0">
                  <a:pos x="T8" y="T9"/>
                </a:cxn>
              </a:cxnLst>
              <a:rect l="0" t="0" r="r" b="b"/>
              <a:pathLst>
                <a:path w="7041" h="1748">
                  <a:moveTo>
                    <a:pt x="7040" y="1747"/>
                  </a:moveTo>
                  <a:lnTo>
                    <a:pt x="0" y="1747"/>
                  </a:lnTo>
                  <a:lnTo>
                    <a:pt x="0" y="0"/>
                  </a:lnTo>
                  <a:lnTo>
                    <a:pt x="7040" y="0"/>
                  </a:lnTo>
                  <a:lnTo>
                    <a:pt x="7040" y="1747"/>
                  </a:lnTo>
                </a:path>
              </a:pathLst>
            </a:custGeom>
            <a:solidFill>
              <a:srgbClr val="E2E2E2"/>
            </a:solidFill>
            <a:ln>
              <a:noFill/>
            </a:ln>
            <a:effectLst/>
          </p:spPr>
          <p:txBody>
            <a:bodyPr wrap="none" anchor="ctr"/>
            <a:lstStyle/>
            <a:p>
              <a:endParaRPr lang="en-US" sz="2800">
                <a:latin typeface="+mj-lt"/>
              </a:endParaRPr>
            </a:p>
          </p:txBody>
        </p:sp>
        <p:sp>
          <p:nvSpPr>
            <p:cNvPr id="47" name="Freeform 401">
              <a:extLst>
                <a:ext uri="{FF2B5EF4-FFF2-40B4-BE49-F238E27FC236}">
                  <a16:creationId xmlns:a16="http://schemas.microsoft.com/office/drawing/2014/main" id="{82F6F995-04B4-4D12-9409-A007C6DE991C}"/>
                </a:ext>
              </a:extLst>
            </p:cNvPr>
            <p:cNvSpPr>
              <a:spLocks noChangeArrowheads="1"/>
            </p:cNvSpPr>
            <p:nvPr/>
          </p:nvSpPr>
          <p:spPr bwMode="auto">
            <a:xfrm>
              <a:off x="1300842" y="3350855"/>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0 w 2752"/>
                <a:gd name="T27" fmla="*/ 991 h 1983"/>
                <a:gd name="T28" fmla="*/ 831 w 2752"/>
                <a:gd name="T29" fmla="*/ 1982 h 1983"/>
                <a:gd name="T30" fmla="*/ 2643 w 2752"/>
                <a:gd name="T31" fmla="*/ 1982 h 1983"/>
                <a:gd name="T32" fmla="*/ 2643 w 2752"/>
                <a:gd name="T33" fmla="*/ 1982 h 1983"/>
                <a:gd name="T34" fmla="*/ 2751 w 2752"/>
                <a:gd name="T35" fmla="*/ 1854 h 1983"/>
                <a:gd name="T36" fmla="*/ 2751 w 2752"/>
                <a:gd name="T37" fmla="*/ 1805 h 1983"/>
                <a:gd name="T38" fmla="*/ 2751 w 2752"/>
                <a:gd name="T39" fmla="*/ 1805 h 1983"/>
                <a:gd name="T40" fmla="*/ 2302 w 2752"/>
                <a:gd name="T41" fmla="*/ 1297 h 1983"/>
                <a:gd name="T42" fmla="*/ 2251 w 2752"/>
                <a:gd name="T43" fmla="*/ 1297 h 1983"/>
                <a:gd name="T44" fmla="*/ 2251 w 2752"/>
                <a:gd name="T45" fmla="*/ 1297 h 1983"/>
                <a:gd name="T46" fmla="*/ 1994 w 2752"/>
                <a:gd name="T47"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5"/>
                    <a:pt x="2751" y="1854"/>
                  </a:cubicBezTo>
                  <a:lnTo>
                    <a:pt x="2751" y="1805"/>
                  </a:lnTo>
                  <a:lnTo>
                    <a:pt x="2751" y="1805"/>
                  </a:lnTo>
                  <a:cubicBezTo>
                    <a:pt x="2751" y="1524"/>
                    <a:pt x="2550" y="1297"/>
                    <a:pt x="2302" y="1297"/>
                  </a:cubicBezTo>
                  <a:lnTo>
                    <a:pt x="2251" y="1297"/>
                  </a:lnTo>
                  <a:lnTo>
                    <a:pt x="2251" y="1297"/>
                  </a:lnTo>
                  <a:cubicBezTo>
                    <a:pt x="2109" y="1297"/>
                    <a:pt x="1994" y="1160"/>
                    <a:pt x="1994" y="991"/>
                  </a:cubicBezTo>
                </a:path>
              </a:pathLst>
            </a:custGeom>
            <a:solidFill>
              <a:srgbClr val="78AEF6"/>
            </a:solidFill>
            <a:ln>
              <a:noFill/>
            </a:ln>
            <a:effectLst/>
          </p:spPr>
          <p:txBody>
            <a:bodyPr wrap="none" anchor="ctr"/>
            <a:lstStyle/>
            <a:p>
              <a:endParaRPr lang="en-US" sz="2800">
                <a:latin typeface="+mj-lt"/>
              </a:endParaRPr>
            </a:p>
          </p:txBody>
        </p:sp>
        <p:sp>
          <p:nvSpPr>
            <p:cNvPr id="68" name="CaixaDeTexto 67">
              <a:extLst>
                <a:ext uri="{FF2B5EF4-FFF2-40B4-BE49-F238E27FC236}">
                  <a16:creationId xmlns:a16="http://schemas.microsoft.com/office/drawing/2014/main" id="{AA2A269F-7996-4F22-89A5-6D36C5B0B4E8}"/>
                </a:ext>
              </a:extLst>
            </p:cNvPr>
            <p:cNvSpPr txBox="1"/>
            <p:nvPr/>
          </p:nvSpPr>
          <p:spPr>
            <a:xfrm>
              <a:off x="2549449" y="3607982"/>
              <a:ext cx="2896592" cy="383757"/>
            </a:xfrm>
            <a:prstGeom prst="rect">
              <a:avLst/>
            </a:prstGeom>
            <a:noFill/>
          </p:spPr>
          <p:txBody>
            <a:bodyPr wrap="square" rtlCol="0">
              <a:spAutoFit/>
            </a:bodyPr>
            <a:lstStyle/>
            <a:p>
              <a:pPr algn="ctr">
                <a:lnSpc>
                  <a:spcPts val="3150"/>
                </a:lnSpc>
                <a:spcBef>
                  <a:spcPct val="20000"/>
                </a:spcBef>
                <a:buClr>
                  <a:srgbClr val="003366"/>
                </a:buClr>
              </a:pPr>
              <a:r>
                <a:rPr lang="pt-BR" sz="2800">
                  <a:solidFill>
                    <a:srgbClr val="3C413B"/>
                  </a:solidFill>
                  <a:latin typeface="+mj-lt"/>
                </a:rPr>
                <a:t>Tomada de decisão</a:t>
              </a:r>
            </a:p>
          </p:txBody>
        </p:sp>
        <p:pic>
          <p:nvPicPr>
            <p:cNvPr id="54" name="Picture 2" descr="orientação - AVM">
              <a:extLst>
                <a:ext uri="{FF2B5EF4-FFF2-40B4-BE49-F238E27FC236}">
                  <a16:creationId xmlns:a16="http://schemas.microsoft.com/office/drawing/2014/main" id="{C01C2588-6933-432F-BB61-58A350905E06}"/>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val="0"/>
                </a:ext>
              </a:extLst>
            </a:blip>
            <a:srcRect l="18814" r="29951" b="21318"/>
            <a:stretch/>
          </p:blipFill>
          <p:spPr bwMode="auto">
            <a:xfrm>
              <a:off x="1488531" y="3402246"/>
              <a:ext cx="599446" cy="6910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Agrupar 28">
            <a:extLst>
              <a:ext uri="{FF2B5EF4-FFF2-40B4-BE49-F238E27FC236}">
                <a16:creationId xmlns:a16="http://schemas.microsoft.com/office/drawing/2014/main" id="{85A3AD32-A94A-47DE-8DEE-98BC240FF5FF}"/>
              </a:ext>
            </a:extLst>
          </p:cNvPr>
          <p:cNvGrpSpPr/>
          <p:nvPr/>
        </p:nvGrpSpPr>
        <p:grpSpPr>
          <a:xfrm>
            <a:off x="10111042" y="6842572"/>
            <a:ext cx="5776022" cy="1154480"/>
            <a:chOff x="6148900" y="4431903"/>
            <a:chExt cx="4409359" cy="881318"/>
          </a:xfrm>
        </p:grpSpPr>
        <p:sp>
          <p:nvSpPr>
            <p:cNvPr id="96" name="Freeform 327">
              <a:extLst>
                <a:ext uri="{FF2B5EF4-FFF2-40B4-BE49-F238E27FC236}">
                  <a16:creationId xmlns:a16="http://schemas.microsoft.com/office/drawing/2014/main" id="{2EC70900-6C6D-486D-A3C0-EC6FD7C24B19}"/>
                </a:ext>
              </a:extLst>
            </p:cNvPr>
            <p:cNvSpPr>
              <a:spLocks noChangeArrowheads="1"/>
            </p:cNvSpPr>
            <p:nvPr/>
          </p:nvSpPr>
          <p:spPr bwMode="auto">
            <a:xfrm rot="10800000">
              <a:off x="6148900" y="4486777"/>
              <a:ext cx="3986116" cy="775560"/>
            </a:xfrm>
            <a:custGeom>
              <a:avLst/>
              <a:gdLst>
                <a:gd name="T0" fmla="*/ 7040 w 7041"/>
                <a:gd name="T1" fmla="*/ 1746 h 1747"/>
                <a:gd name="T2" fmla="*/ 0 w 7041"/>
                <a:gd name="T3" fmla="*/ 1746 h 1747"/>
                <a:gd name="T4" fmla="*/ 0 w 7041"/>
                <a:gd name="T5" fmla="*/ 0 h 1747"/>
                <a:gd name="T6" fmla="*/ 7040 w 7041"/>
                <a:gd name="T7" fmla="*/ 0 h 1747"/>
                <a:gd name="T8" fmla="*/ 7040 w 7041"/>
                <a:gd name="T9" fmla="*/ 1746 h 1747"/>
              </a:gdLst>
              <a:ahLst/>
              <a:cxnLst>
                <a:cxn ang="0">
                  <a:pos x="T0" y="T1"/>
                </a:cxn>
                <a:cxn ang="0">
                  <a:pos x="T2" y="T3"/>
                </a:cxn>
                <a:cxn ang="0">
                  <a:pos x="T4" y="T5"/>
                </a:cxn>
                <a:cxn ang="0">
                  <a:pos x="T6" y="T7"/>
                </a:cxn>
                <a:cxn ang="0">
                  <a:pos x="T8" y="T9"/>
                </a:cxn>
              </a:cxnLst>
              <a:rect l="0" t="0" r="r" b="b"/>
              <a:pathLst>
                <a:path w="7041" h="1747">
                  <a:moveTo>
                    <a:pt x="7040" y="1746"/>
                  </a:moveTo>
                  <a:lnTo>
                    <a:pt x="0" y="1746"/>
                  </a:lnTo>
                  <a:lnTo>
                    <a:pt x="0" y="0"/>
                  </a:lnTo>
                  <a:lnTo>
                    <a:pt x="7040" y="0"/>
                  </a:lnTo>
                  <a:lnTo>
                    <a:pt x="7040" y="1746"/>
                  </a:lnTo>
                </a:path>
              </a:pathLst>
            </a:custGeom>
            <a:solidFill>
              <a:srgbClr val="E2E2E2"/>
            </a:solidFill>
            <a:ln>
              <a:noFill/>
            </a:ln>
            <a:effectLst/>
          </p:spPr>
          <p:txBody>
            <a:bodyPr wrap="none" anchor="ctr"/>
            <a:lstStyle/>
            <a:p>
              <a:endParaRPr lang="en-US" sz="2800">
                <a:latin typeface="+mj-lt"/>
              </a:endParaRPr>
            </a:p>
          </p:txBody>
        </p:sp>
        <p:sp>
          <p:nvSpPr>
            <p:cNvPr id="97" name="Freeform 328">
              <a:extLst>
                <a:ext uri="{FF2B5EF4-FFF2-40B4-BE49-F238E27FC236}">
                  <a16:creationId xmlns:a16="http://schemas.microsoft.com/office/drawing/2014/main" id="{246A536D-F21F-411F-9462-E1246DEE5E39}"/>
                </a:ext>
              </a:extLst>
            </p:cNvPr>
            <p:cNvSpPr>
              <a:spLocks noChangeArrowheads="1"/>
            </p:cNvSpPr>
            <p:nvPr/>
          </p:nvSpPr>
          <p:spPr bwMode="auto">
            <a:xfrm rot="10800000">
              <a:off x="9336165" y="4431903"/>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0 w 2752"/>
                <a:gd name="T27" fmla="*/ 991 h 1983"/>
                <a:gd name="T28" fmla="*/ 831 w 2752"/>
                <a:gd name="T29" fmla="*/ 1982 h 1983"/>
                <a:gd name="T30" fmla="*/ 2643 w 2752"/>
                <a:gd name="T31" fmla="*/ 1982 h 1983"/>
                <a:gd name="T32" fmla="*/ 2643 w 2752"/>
                <a:gd name="T33" fmla="*/ 1982 h 1983"/>
                <a:gd name="T34" fmla="*/ 2751 w 2752"/>
                <a:gd name="T35" fmla="*/ 1853 h 1983"/>
                <a:gd name="T36" fmla="*/ 2751 w 2752"/>
                <a:gd name="T37" fmla="*/ 1805 h 1983"/>
                <a:gd name="T38" fmla="*/ 2751 w 2752"/>
                <a:gd name="T39" fmla="*/ 1805 h 1983"/>
                <a:gd name="T40" fmla="*/ 2302 w 2752"/>
                <a:gd name="T41" fmla="*/ 1297 h 1983"/>
                <a:gd name="T42" fmla="*/ 2251 w 2752"/>
                <a:gd name="T43" fmla="*/ 1297 h 1983"/>
                <a:gd name="T44" fmla="*/ 2251 w 2752"/>
                <a:gd name="T45" fmla="*/ 1297 h 1983"/>
                <a:gd name="T46" fmla="*/ 1994 w 2752"/>
                <a:gd name="T47"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FF4A7E"/>
            </a:solidFill>
            <a:ln>
              <a:noFill/>
            </a:ln>
            <a:effectLst/>
          </p:spPr>
          <p:txBody>
            <a:bodyPr wrap="none" anchor="ctr"/>
            <a:lstStyle/>
            <a:p>
              <a:endParaRPr lang="en-US" sz="2800">
                <a:latin typeface="+mj-lt"/>
              </a:endParaRPr>
            </a:p>
          </p:txBody>
        </p:sp>
        <p:sp>
          <p:nvSpPr>
            <p:cNvPr id="113" name="CaixaDeTexto 112">
              <a:extLst>
                <a:ext uri="{FF2B5EF4-FFF2-40B4-BE49-F238E27FC236}">
                  <a16:creationId xmlns:a16="http://schemas.microsoft.com/office/drawing/2014/main" id="{6186D9CD-F835-4A59-87F5-ADFDA4DF4AFA}"/>
                </a:ext>
              </a:extLst>
            </p:cNvPr>
            <p:cNvSpPr txBox="1"/>
            <p:nvPr/>
          </p:nvSpPr>
          <p:spPr>
            <a:xfrm>
              <a:off x="6222697" y="4694693"/>
              <a:ext cx="3063742" cy="383757"/>
            </a:xfrm>
            <a:prstGeom prst="rect">
              <a:avLst/>
            </a:prstGeom>
            <a:noFill/>
          </p:spPr>
          <p:txBody>
            <a:bodyPr wrap="square" rtlCol="0">
              <a:spAutoFit/>
            </a:bodyPr>
            <a:lstStyle/>
            <a:p>
              <a:pPr algn="ctr">
                <a:lnSpc>
                  <a:spcPts val="3150"/>
                </a:lnSpc>
                <a:spcBef>
                  <a:spcPct val="20000"/>
                </a:spcBef>
                <a:buClr>
                  <a:srgbClr val="003366"/>
                </a:buClr>
              </a:pPr>
              <a:r>
                <a:rPr lang="pt-BR" sz="2800">
                  <a:solidFill>
                    <a:srgbClr val="3C413B"/>
                  </a:solidFill>
                  <a:latin typeface="+mj-lt"/>
                </a:rPr>
                <a:t>Empatia</a:t>
              </a:r>
            </a:p>
          </p:txBody>
        </p:sp>
        <p:pic>
          <p:nvPicPr>
            <p:cNvPr id="20" name="Gráfico 19">
              <a:extLst>
                <a:ext uri="{FF2B5EF4-FFF2-40B4-BE49-F238E27FC236}">
                  <a16:creationId xmlns:a16="http://schemas.microsoft.com/office/drawing/2014/main" id="{6AD57B22-962F-4570-A10E-29A8569C0E91}"/>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p:blipFill>
          <p:spPr>
            <a:xfrm>
              <a:off x="9761739" y="4529495"/>
              <a:ext cx="728923" cy="728923"/>
            </a:xfrm>
            <a:prstGeom prst="rect">
              <a:avLst/>
            </a:prstGeom>
          </p:spPr>
        </p:pic>
      </p:grpSp>
      <p:pic>
        <p:nvPicPr>
          <p:cNvPr id="6" name="Imagem 5" descr="Ícone&#10;&#10;Descrição gerada automaticamente" hidden="1">
            <a:extLst>
              <a:ext uri="{FF2B5EF4-FFF2-40B4-BE49-F238E27FC236}">
                <a16:creationId xmlns:a16="http://schemas.microsoft.com/office/drawing/2014/main" id="{CA1DACF6-2E83-F95A-159C-4E0E2B6F1516}"/>
              </a:ext>
            </a:extLst>
          </p:cNvPr>
          <p:cNvPicPr>
            <a:picLocks noChangeAspect="1"/>
          </p:cNvPicPr>
          <p:nvPr/>
        </p:nvPicPr>
        <p:blipFill rotWithShape="1">
          <a:blip r:embed="rId15">
            <a:lum bright="70000" contrast="-70000"/>
            <a:alphaModFix amt="50000"/>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val="0"/>
              </a:ext>
            </a:extLst>
          </a:blip>
          <a:srcRect r="8868"/>
          <a:stretch/>
        </p:blipFill>
        <p:spPr>
          <a:xfrm>
            <a:off x="7980554" y="1"/>
            <a:ext cx="10307445" cy="10286999"/>
          </a:xfrm>
          <a:prstGeom prst="rect">
            <a:avLst/>
          </a:prstGeom>
        </p:spPr>
      </p:pic>
      <p:grpSp>
        <p:nvGrpSpPr>
          <p:cNvPr id="32" name="Agrupar 31">
            <a:extLst>
              <a:ext uri="{FF2B5EF4-FFF2-40B4-BE49-F238E27FC236}">
                <a16:creationId xmlns:a16="http://schemas.microsoft.com/office/drawing/2014/main" id="{202C8E5E-A7E1-5BCB-F3A8-4DCDC442DBE2}"/>
              </a:ext>
            </a:extLst>
          </p:cNvPr>
          <p:cNvGrpSpPr/>
          <p:nvPr/>
        </p:nvGrpSpPr>
        <p:grpSpPr>
          <a:xfrm>
            <a:off x="2842530" y="8297025"/>
            <a:ext cx="5796270" cy="1154480"/>
            <a:chOff x="1300842" y="5460142"/>
            <a:chExt cx="4424816" cy="881318"/>
          </a:xfrm>
        </p:grpSpPr>
        <p:grpSp>
          <p:nvGrpSpPr>
            <p:cNvPr id="25" name="Agrupar 24">
              <a:extLst>
                <a:ext uri="{FF2B5EF4-FFF2-40B4-BE49-F238E27FC236}">
                  <a16:creationId xmlns:a16="http://schemas.microsoft.com/office/drawing/2014/main" id="{80314DB1-AEEE-45D2-8394-FE39262D32DE}"/>
                </a:ext>
              </a:extLst>
            </p:cNvPr>
            <p:cNvGrpSpPr/>
            <p:nvPr/>
          </p:nvGrpSpPr>
          <p:grpSpPr>
            <a:xfrm>
              <a:off x="1300842" y="5460142"/>
              <a:ext cx="4424816" cy="881318"/>
              <a:chOff x="1300842" y="5460142"/>
              <a:chExt cx="4424816" cy="881318"/>
            </a:xfrm>
          </p:grpSpPr>
          <p:sp>
            <p:nvSpPr>
              <p:cNvPr id="59" name="Freeform 400">
                <a:extLst>
                  <a:ext uri="{FF2B5EF4-FFF2-40B4-BE49-F238E27FC236}">
                    <a16:creationId xmlns:a16="http://schemas.microsoft.com/office/drawing/2014/main" id="{54B7E6B4-366D-401D-A677-D962A271A85B}"/>
                  </a:ext>
                </a:extLst>
              </p:cNvPr>
              <p:cNvSpPr>
                <a:spLocks noChangeArrowheads="1"/>
              </p:cNvSpPr>
              <p:nvPr/>
            </p:nvSpPr>
            <p:spPr bwMode="auto">
              <a:xfrm>
                <a:off x="1739542" y="5513020"/>
                <a:ext cx="3986116" cy="775560"/>
              </a:xfrm>
              <a:custGeom>
                <a:avLst/>
                <a:gdLst>
                  <a:gd name="T0" fmla="*/ 7040 w 7041"/>
                  <a:gd name="T1" fmla="*/ 1747 h 1748"/>
                  <a:gd name="T2" fmla="*/ 0 w 7041"/>
                  <a:gd name="T3" fmla="*/ 1747 h 1748"/>
                  <a:gd name="T4" fmla="*/ 0 w 7041"/>
                  <a:gd name="T5" fmla="*/ 0 h 1748"/>
                  <a:gd name="T6" fmla="*/ 7040 w 7041"/>
                  <a:gd name="T7" fmla="*/ 0 h 1748"/>
                  <a:gd name="T8" fmla="*/ 7040 w 7041"/>
                  <a:gd name="T9" fmla="*/ 1747 h 1748"/>
                </a:gdLst>
                <a:ahLst/>
                <a:cxnLst>
                  <a:cxn ang="0">
                    <a:pos x="T0" y="T1"/>
                  </a:cxn>
                  <a:cxn ang="0">
                    <a:pos x="T2" y="T3"/>
                  </a:cxn>
                  <a:cxn ang="0">
                    <a:pos x="T4" y="T5"/>
                  </a:cxn>
                  <a:cxn ang="0">
                    <a:pos x="T6" y="T7"/>
                  </a:cxn>
                  <a:cxn ang="0">
                    <a:pos x="T8" y="T9"/>
                  </a:cxn>
                </a:cxnLst>
                <a:rect l="0" t="0" r="r" b="b"/>
                <a:pathLst>
                  <a:path w="7041" h="1748">
                    <a:moveTo>
                      <a:pt x="7040" y="1747"/>
                    </a:moveTo>
                    <a:lnTo>
                      <a:pt x="0" y="1747"/>
                    </a:lnTo>
                    <a:lnTo>
                      <a:pt x="0" y="0"/>
                    </a:lnTo>
                    <a:lnTo>
                      <a:pt x="7040" y="0"/>
                    </a:lnTo>
                    <a:lnTo>
                      <a:pt x="7040" y="1747"/>
                    </a:lnTo>
                  </a:path>
                </a:pathLst>
              </a:custGeom>
              <a:solidFill>
                <a:srgbClr val="E2E2E2"/>
              </a:solidFill>
              <a:ln>
                <a:noFill/>
              </a:ln>
              <a:effectLst/>
            </p:spPr>
            <p:txBody>
              <a:bodyPr wrap="none" anchor="ctr"/>
              <a:lstStyle/>
              <a:p>
                <a:endParaRPr lang="en-US" sz="2800">
                  <a:latin typeface="+mj-lt"/>
                </a:endParaRPr>
              </a:p>
            </p:txBody>
          </p:sp>
          <p:sp>
            <p:nvSpPr>
              <p:cNvPr id="60" name="Freeform 401">
                <a:extLst>
                  <a:ext uri="{FF2B5EF4-FFF2-40B4-BE49-F238E27FC236}">
                    <a16:creationId xmlns:a16="http://schemas.microsoft.com/office/drawing/2014/main" id="{F850F312-77F2-4F8C-83C5-AB6DAA06D837}"/>
                  </a:ext>
                </a:extLst>
              </p:cNvPr>
              <p:cNvSpPr>
                <a:spLocks noChangeArrowheads="1"/>
              </p:cNvSpPr>
              <p:nvPr/>
            </p:nvSpPr>
            <p:spPr bwMode="auto">
              <a:xfrm>
                <a:off x="1300842" y="5460142"/>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0 w 2752"/>
                  <a:gd name="T27" fmla="*/ 991 h 1983"/>
                  <a:gd name="T28" fmla="*/ 831 w 2752"/>
                  <a:gd name="T29" fmla="*/ 1982 h 1983"/>
                  <a:gd name="T30" fmla="*/ 2643 w 2752"/>
                  <a:gd name="T31" fmla="*/ 1982 h 1983"/>
                  <a:gd name="T32" fmla="*/ 2643 w 2752"/>
                  <a:gd name="T33" fmla="*/ 1982 h 1983"/>
                  <a:gd name="T34" fmla="*/ 2751 w 2752"/>
                  <a:gd name="T35" fmla="*/ 1854 h 1983"/>
                  <a:gd name="T36" fmla="*/ 2751 w 2752"/>
                  <a:gd name="T37" fmla="*/ 1805 h 1983"/>
                  <a:gd name="T38" fmla="*/ 2751 w 2752"/>
                  <a:gd name="T39" fmla="*/ 1805 h 1983"/>
                  <a:gd name="T40" fmla="*/ 2302 w 2752"/>
                  <a:gd name="T41" fmla="*/ 1297 h 1983"/>
                  <a:gd name="T42" fmla="*/ 2251 w 2752"/>
                  <a:gd name="T43" fmla="*/ 1297 h 1983"/>
                  <a:gd name="T44" fmla="*/ 2251 w 2752"/>
                  <a:gd name="T45" fmla="*/ 1297 h 1983"/>
                  <a:gd name="T46" fmla="*/ 1994 w 2752"/>
                  <a:gd name="T47"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5"/>
                      <a:pt x="2751" y="1854"/>
                    </a:cubicBezTo>
                    <a:lnTo>
                      <a:pt x="2751" y="1805"/>
                    </a:lnTo>
                    <a:lnTo>
                      <a:pt x="2751" y="1805"/>
                    </a:lnTo>
                    <a:cubicBezTo>
                      <a:pt x="2751" y="1524"/>
                      <a:pt x="2550" y="1297"/>
                      <a:pt x="2302" y="1297"/>
                    </a:cubicBezTo>
                    <a:lnTo>
                      <a:pt x="2251" y="1297"/>
                    </a:lnTo>
                    <a:lnTo>
                      <a:pt x="2251" y="1297"/>
                    </a:lnTo>
                    <a:cubicBezTo>
                      <a:pt x="2109" y="1297"/>
                      <a:pt x="1994" y="1160"/>
                      <a:pt x="1994" y="991"/>
                    </a:cubicBezTo>
                  </a:path>
                </a:pathLst>
              </a:custGeom>
              <a:solidFill>
                <a:srgbClr val="002061"/>
              </a:solidFill>
              <a:ln>
                <a:noFill/>
              </a:ln>
              <a:effectLst/>
            </p:spPr>
            <p:txBody>
              <a:bodyPr wrap="none" anchor="ctr"/>
              <a:lstStyle/>
              <a:p>
                <a:endParaRPr lang="en-US" sz="2800">
                  <a:latin typeface="+mj-lt"/>
                </a:endParaRPr>
              </a:p>
            </p:txBody>
          </p:sp>
          <p:sp>
            <p:nvSpPr>
              <p:cNvPr id="70" name="CaixaDeTexto 69">
                <a:extLst>
                  <a:ext uri="{FF2B5EF4-FFF2-40B4-BE49-F238E27FC236}">
                    <a16:creationId xmlns:a16="http://schemas.microsoft.com/office/drawing/2014/main" id="{BF73D67C-F464-4A44-90E6-04B47B8F99A9}"/>
                  </a:ext>
                </a:extLst>
              </p:cNvPr>
              <p:cNvSpPr txBox="1"/>
              <p:nvPr/>
            </p:nvSpPr>
            <p:spPr>
              <a:xfrm>
                <a:off x="2522936" y="5739361"/>
                <a:ext cx="2790534" cy="383757"/>
              </a:xfrm>
              <a:prstGeom prst="rect">
                <a:avLst/>
              </a:prstGeom>
              <a:noFill/>
            </p:spPr>
            <p:txBody>
              <a:bodyPr wrap="square" rtlCol="0">
                <a:spAutoFit/>
              </a:bodyPr>
              <a:lstStyle/>
              <a:p>
                <a:pPr algn="ctr">
                  <a:lnSpc>
                    <a:spcPts val="3150"/>
                  </a:lnSpc>
                  <a:spcBef>
                    <a:spcPct val="20000"/>
                  </a:spcBef>
                  <a:buClr>
                    <a:srgbClr val="003366"/>
                  </a:buClr>
                </a:pPr>
                <a:r>
                  <a:rPr lang="pt-BR" sz="2800">
                    <a:solidFill>
                      <a:srgbClr val="3C413B"/>
                    </a:solidFill>
                    <a:latin typeface="+mj-lt"/>
                  </a:rPr>
                  <a:t>Paixão</a:t>
                </a:r>
              </a:p>
            </p:txBody>
          </p:sp>
        </p:grpSp>
        <p:pic>
          <p:nvPicPr>
            <p:cNvPr id="31" name="Imagem 30">
              <a:extLst>
                <a:ext uri="{FF2B5EF4-FFF2-40B4-BE49-F238E27FC236}">
                  <a16:creationId xmlns:a16="http://schemas.microsoft.com/office/drawing/2014/main" id="{DE244C5A-20B1-A7E5-865E-A691374CDF9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1518078" y="5650564"/>
              <a:ext cx="559914" cy="559914"/>
            </a:xfrm>
            <a:prstGeom prst="rect">
              <a:avLst/>
            </a:prstGeom>
          </p:spPr>
        </p:pic>
      </p:grpSp>
      <p:grpSp>
        <p:nvGrpSpPr>
          <p:cNvPr id="36" name="Agrupar 35">
            <a:extLst>
              <a:ext uri="{FF2B5EF4-FFF2-40B4-BE49-F238E27FC236}">
                <a16:creationId xmlns:a16="http://schemas.microsoft.com/office/drawing/2014/main" id="{773E828E-0816-06B3-8F74-F246E79E7C08}"/>
              </a:ext>
            </a:extLst>
          </p:cNvPr>
          <p:cNvGrpSpPr/>
          <p:nvPr/>
        </p:nvGrpSpPr>
        <p:grpSpPr>
          <a:xfrm>
            <a:off x="10111041" y="8297025"/>
            <a:ext cx="5776020" cy="1154480"/>
            <a:chOff x="6148900" y="5460142"/>
            <a:chExt cx="4409358" cy="881318"/>
          </a:xfrm>
        </p:grpSpPr>
        <p:grpSp>
          <p:nvGrpSpPr>
            <p:cNvPr id="30" name="Agrupar 29">
              <a:extLst>
                <a:ext uri="{FF2B5EF4-FFF2-40B4-BE49-F238E27FC236}">
                  <a16:creationId xmlns:a16="http://schemas.microsoft.com/office/drawing/2014/main" id="{34B0BFF2-AFFB-4857-A1AF-66455D1B1A83}"/>
                </a:ext>
              </a:extLst>
            </p:cNvPr>
            <p:cNvGrpSpPr/>
            <p:nvPr/>
          </p:nvGrpSpPr>
          <p:grpSpPr>
            <a:xfrm>
              <a:off x="6148900" y="5460142"/>
              <a:ext cx="4409358" cy="881318"/>
              <a:chOff x="6148900" y="5460142"/>
              <a:chExt cx="4409358" cy="881318"/>
            </a:xfrm>
          </p:grpSpPr>
          <p:sp>
            <p:nvSpPr>
              <p:cNvPr id="94" name="Freeform 254">
                <a:extLst>
                  <a:ext uri="{FF2B5EF4-FFF2-40B4-BE49-F238E27FC236}">
                    <a16:creationId xmlns:a16="http://schemas.microsoft.com/office/drawing/2014/main" id="{FF7A90C7-5193-430E-B1D7-E5BC98226ADB}"/>
                  </a:ext>
                </a:extLst>
              </p:cNvPr>
              <p:cNvSpPr>
                <a:spLocks noChangeArrowheads="1"/>
              </p:cNvSpPr>
              <p:nvPr/>
            </p:nvSpPr>
            <p:spPr bwMode="auto">
              <a:xfrm rot="10800000">
                <a:off x="6148900" y="5514980"/>
                <a:ext cx="3986116" cy="775560"/>
              </a:xfrm>
              <a:custGeom>
                <a:avLst/>
                <a:gdLst>
                  <a:gd name="T0" fmla="*/ 7040 w 7041"/>
                  <a:gd name="T1" fmla="*/ 1746 h 1747"/>
                  <a:gd name="T2" fmla="*/ 0 w 7041"/>
                  <a:gd name="T3" fmla="*/ 1746 h 1747"/>
                  <a:gd name="T4" fmla="*/ 0 w 7041"/>
                  <a:gd name="T5" fmla="*/ 0 h 1747"/>
                  <a:gd name="T6" fmla="*/ 7040 w 7041"/>
                  <a:gd name="T7" fmla="*/ 0 h 1747"/>
                  <a:gd name="T8" fmla="*/ 7040 w 7041"/>
                  <a:gd name="T9" fmla="*/ 1746 h 1747"/>
                </a:gdLst>
                <a:ahLst/>
                <a:cxnLst>
                  <a:cxn ang="0">
                    <a:pos x="T0" y="T1"/>
                  </a:cxn>
                  <a:cxn ang="0">
                    <a:pos x="T2" y="T3"/>
                  </a:cxn>
                  <a:cxn ang="0">
                    <a:pos x="T4" y="T5"/>
                  </a:cxn>
                  <a:cxn ang="0">
                    <a:pos x="T6" y="T7"/>
                  </a:cxn>
                  <a:cxn ang="0">
                    <a:pos x="T8" y="T9"/>
                  </a:cxn>
                </a:cxnLst>
                <a:rect l="0" t="0" r="r" b="b"/>
                <a:pathLst>
                  <a:path w="7041" h="1747">
                    <a:moveTo>
                      <a:pt x="7040" y="1746"/>
                    </a:moveTo>
                    <a:lnTo>
                      <a:pt x="0" y="1746"/>
                    </a:lnTo>
                    <a:lnTo>
                      <a:pt x="0" y="0"/>
                    </a:lnTo>
                    <a:lnTo>
                      <a:pt x="7040" y="0"/>
                    </a:lnTo>
                    <a:lnTo>
                      <a:pt x="7040" y="1746"/>
                    </a:lnTo>
                  </a:path>
                </a:pathLst>
              </a:custGeom>
              <a:solidFill>
                <a:srgbClr val="E2E2E2"/>
              </a:solidFill>
              <a:ln>
                <a:noFill/>
              </a:ln>
              <a:effectLst/>
            </p:spPr>
            <p:txBody>
              <a:bodyPr wrap="none" anchor="ctr"/>
              <a:lstStyle/>
              <a:p>
                <a:endParaRPr lang="en-US" sz="2800">
                  <a:latin typeface="+mj-lt"/>
                </a:endParaRPr>
              </a:p>
            </p:txBody>
          </p:sp>
          <p:sp>
            <p:nvSpPr>
              <p:cNvPr id="95" name="Freeform 255">
                <a:extLst>
                  <a:ext uri="{FF2B5EF4-FFF2-40B4-BE49-F238E27FC236}">
                    <a16:creationId xmlns:a16="http://schemas.microsoft.com/office/drawing/2014/main" id="{C42FE713-55E2-4981-9D78-127E7DD87789}"/>
                  </a:ext>
                </a:extLst>
              </p:cNvPr>
              <p:cNvSpPr>
                <a:spLocks noChangeArrowheads="1"/>
              </p:cNvSpPr>
              <p:nvPr/>
            </p:nvSpPr>
            <p:spPr bwMode="auto">
              <a:xfrm rot="10800000">
                <a:off x="9336164" y="5460142"/>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831 w 2752"/>
                  <a:gd name="T27" fmla="*/ 1982 h 1983"/>
                  <a:gd name="T28" fmla="*/ 2643 w 2752"/>
                  <a:gd name="T29" fmla="*/ 1982 h 1983"/>
                  <a:gd name="T30" fmla="*/ 2643 w 2752"/>
                  <a:gd name="T31" fmla="*/ 1982 h 1983"/>
                  <a:gd name="T32" fmla="*/ 2751 w 2752"/>
                  <a:gd name="T33" fmla="*/ 1853 h 1983"/>
                  <a:gd name="T34" fmla="*/ 2751 w 2752"/>
                  <a:gd name="T35" fmla="*/ 1805 h 1983"/>
                  <a:gd name="T36" fmla="*/ 2751 w 2752"/>
                  <a:gd name="T37" fmla="*/ 1805 h 1983"/>
                  <a:gd name="T38" fmla="*/ 2302 w 2752"/>
                  <a:gd name="T39" fmla="*/ 1297 h 1983"/>
                  <a:gd name="T40" fmla="*/ 2251 w 2752"/>
                  <a:gd name="T41" fmla="*/ 1297 h 1983"/>
                  <a:gd name="T42" fmla="*/ 2251 w 2752"/>
                  <a:gd name="T43" fmla="*/ 1297 h 1983"/>
                  <a:gd name="T44" fmla="*/ 1994 w 2752"/>
                  <a:gd name="T45"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cubicBezTo>
                      <a:pt x="0" y="1536"/>
                      <a:pt x="375" y="1982"/>
                      <a:pt x="831" y="1982"/>
                    </a:cubicBezTo>
                    <a:lnTo>
                      <a:pt x="2643" y="1982"/>
                    </a:lnTo>
                    <a:lnTo>
                      <a:pt x="2643" y="1982"/>
                    </a:lnTo>
                    <a:cubicBezTo>
                      <a:pt x="2702" y="1982"/>
                      <a:pt x="2751" y="1924"/>
                      <a:pt x="2751" y="1853"/>
                    </a:cubicBezTo>
                    <a:lnTo>
                      <a:pt x="2751" y="1805"/>
                    </a:lnTo>
                    <a:lnTo>
                      <a:pt x="2751" y="1805"/>
                    </a:lnTo>
                    <a:cubicBezTo>
                      <a:pt x="2751" y="1524"/>
                      <a:pt x="2550" y="1297"/>
                      <a:pt x="2302" y="1297"/>
                    </a:cubicBezTo>
                    <a:lnTo>
                      <a:pt x="2251" y="1297"/>
                    </a:lnTo>
                    <a:lnTo>
                      <a:pt x="2251" y="1297"/>
                    </a:lnTo>
                    <a:cubicBezTo>
                      <a:pt x="2109" y="1297"/>
                      <a:pt x="1994" y="1159"/>
                      <a:pt x="1994" y="991"/>
                    </a:cubicBezTo>
                  </a:path>
                </a:pathLst>
              </a:custGeom>
              <a:solidFill>
                <a:srgbClr val="0070C0"/>
              </a:solidFill>
              <a:ln>
                <a:noFill/>
              </a:ln>
              <a:effectLst/>
            </p:spPr>
            <p:txBody>
              <a:bodyPr wrap="none" anchor="ctr"/>
              <a:lstStyle/>
              <a:p>
                <a:endParaRPr lang="en-US" sz="2800">
                  <a:latin typeface="+mj-lt"/>
                </a:endParaRPr>
              </a:p>
            </p:txBody>
          </p:sp>
          <p:sp>
            <p:nvSpPr>
              <p:cNvPr id="114" name="CaixaDeTexto 113">
                <a:extLst>
                  <a:ext uri="{FF2B5EF4-FFF2-40B4-BE49-F238E27FC236}">
                    <a16:creationId xmlns:a16="http://schemas.microsoft.com/office/drawing/2014/main" id="{9CD496F6-C0D7-423B-8DDE-D97D94F75873}"/>
                  </a:ext>
                </a:extLst>
              </p:cNvPr>
              <p:cNvSpPr txBox="1"/>
              <p:nvPr/>
            </p:nvSpPr>
            <p:spPr>
              <a:xfrm>
                <a:off x="6222697" y="5719981"/>
                <a:ext cx="3063740" cy="383757"/>
              </a:xfrm>
              <a:prstGeom prst="rect">
                <a:avLst/>
              </a:prstGeom>
              <a:noFill/>
            </p:spPr>
            <p:txBody>
              <a:bodyPr wrap="square" rtlCol="0">
                <a:spAutoFit/>
              </a:bodyPr>
              <a:lstStyle/>
              <a:p>
                <a:pPr algn="ctr">
                  <a:lnSpc>
                    <a:spcPts val="3150"/>
                  </a:lnSpc>
                  <a:spcBef>
                    <a:spcPct val="20000"/>
                  </a:spcBef>
                  <a:buClr>
                    <a:srgbClr val="003366"/>
                  </a:buClr>
                </a:pPr>
                <a:r>
                  <a:rPr lang="pt-BR" sz="2800">
                    <a:solidFill>
                      <a:srgbClr val="3C413B"/>
                    </a:solidFill>
                    <a:latin typeface="+mj-lt"/>
                  </a:rPr>
                  <a:t>Integridade</a:t>
                </a:r>
              </a:p>
            </p:txBody>
          </p:sp>
        </p:grpSp>
        <p:pic>
          <p:nvPicPr>
            <p:cNvPr id="35" name="Imagem 34">
              <a:extLst>
                <a:ext uri="{FF2B5EF4-FFF2-40B4-BE49-F238E27FC236}">
                  <a16:creationId xmlns:a16="http://schemas.microsoft.com/office/drawing/2014/main" id="{F109F95E-BB9B-D795-A4FF-82D4C4C828EF}"/>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9797625" y="5601007"/>
              <a:ext cx="562949" cy="562949"/>
            </a:xfrm>
            <a:prstGeom prst="rect">
              <a:avLst/>
            </a:prstGeom>
          </p:spPr>
        </p:pic>
      </p:grpSp>
      <p:grpSp>
        <p:nvGrpSpPr>
          <p:cNvPr id="41" name="Agrupar 40">
            <a:extLst>
              <a:ext uri="{FF2B5EF4-FFF2-40B4-BE49-F238E27FC236}">
                <a16:creationId xmlns:a16="http://schemas.microsoft.com/office/drawing/2014/main" id="{84DD4800-4462-BBBF-D9B4-9249505DD06B}"/>
              </a:ext>
            </a:extLst>
          </p:cNvPr>
          <p:cNvGrpSpPr/>
          <p:nvPr/>
        </p:nvGrpSpPr>
        <p:grpSpPr>
          <a:xfrm>
            <a:off x="10111041" y="5388114"/>
            <a:ext cx="5776020" cy="1154479"/>
            <a:chOff x="6148900" y="3403735"/>
            <a:chExt cx="4409358" cy="881318"/>
          </a:xfrm>
        </p:grpSpPr>
        <p:grpSp>
          <p:nvGrpSpPr>
            <p:cNvPr id="28" name="Agrupar 27">
              <a:extLst>
                <a:ext uri="{FF2B5EF4-FFF2-40B4-BE49-F238E27FC236}">
                  <a16:creationId xmlns:a16="http://schemas.microsoft.com/office/drawing/2014/main" id="{A4F2A043-BA54-47B0-93DA-C29D02C69CFC}"/>
                </a:ext>
              </a:extLst>
            </p:cNvPr>
            <p:cNvGrpSpPr/>
            <p:nvPr/>
          </p:nvGrpSpPr>
          <p:grpSpPr>
            <a:xfrm>
              <a:off x="6148900" y="3403735"/>
              <a:ext cx="4409358" cy="881318"/>
              <a:chOff x="6148900" y="3403735"/>
              <a:chExt cx="4409358" cy="881318"/>
            </a:xfrm>
          </p:grpSpPr>
          <p:sp>
            <p:nvSpPr>
              <p:cNvPr id="98" name="Freeform 400">
                <a:extLst>
                  <a:ext uri="{FF2B5EF4-FFF2-40B4-BE49-F238E27FC236}">
                    <a16:creationId xmlns:a16="http://schemas.microsoft.com/office/drawing/2014/main" id="{FB4D803F-0C5A-452B-9FEC-717339EF0A08}"/>
                  </a:ext>
                </a:extLst>
              </p:cNvPr>
              <p:cNvSpPr>
                <a:spLocks noChangeArrowheads="1"/>
              </p:cNvSpPr>
              <p:nvPr/>
            </p:nvSpPr>
            <p:spPr bwMode="auto">
              <a:xfrm rot="10800000">
                <a:off x="6148900" y="3456614"/>
                <a:ext cx="3986116" cy="775560"/>
              </a:xfrm>
              <a:custGeom>
                <a:avLst/>
                <a:gdLst>
                  <a:gd name="T0" fmla="*/ 7040 w 7041"/>
                  <a:gd name="T1" fmla="*/ 1747 h 1748"/>
                  <a:gd name="T2" fmla="*/ 0 w 7041"/>
                  <a:gd name="T3" fmla="*/ 1747 h 1748"/>
                  <a:gd name="T4" fmla="*/ 0 w 7041"/>
                  <a:gd name="T5" fmla="*/ 0 h 1748"/>
                  <a:gd name="T6" fmla="*/ 7040 w 7041"/>
                  <a:gd name="T7" fmla="*/ 0 h 1748"/>
                  <a:gd name="T8" fmla="*/ 7040 w 7041"/>
                  <a:gd name="T9" fmla="*/ 1747 h 1748"/>
                </a:gdLst>
                <a:ahLst/>
                <a:cxnLst>
                  <a:cxn ang="0">
                    <a:pos x="T0" y="T1"/>
                  </a:cxn>
                  <a:cxn ang="0">
                    <a:pos x="T2" y="T3"/>
                  </a:cxn>
                  <a:cxn ang="0">
                    <a:pos x="T4" y="T5"/>
                  </a:cxn>
                  <a:cxn ang="0">
                    <a:pos x="T6" y="T7"/>
                  </a:cxn>
                  <a:cxn ang="0">
                    <a:pos x="T8" y="T9"/>
                  </a:cxn>
                </a:cxnLst>
                <a:rect l="0" t="0" r="r" b="b"/>
                <a:pathLst>
                  <a:path w="7041" h="1748">
                    <a:moveTo>
                      <a:pt x="7040" y="1747"/>
                    </a:moveTo>
                    <a:lnTo>
                      <a:pt x="0" y="1747"/>
                    </a:lnTo>
                    <a:lnTo>
                      <a:pt x="0" y="0"/>
                    </a:lnTo>
                    <a:lnTo>
                      <a:pt x="7040" y="0"/>
                    </a:lnTo>
                    <a:lnTo>
                      <a:pt x="7040" y="1747"/>
                    </a:lnTo>
                  </a:path>
                </a:pathLst>
              </a:custGeom>
              <a:solidFill>
                <a:srgbClr val="E2E2E2"/>
              </a:solidFill>
              <a:ln>
                <a:noFill/>
              </a:ln>
              <a:effectLst/>
            </p:spPr>
            <p:txBody>
              <a:bodyPr wrap="none" anchor="ctr"/>
              <a:lstStyle/>
              <a:p>
                <a:endParaRPr lang="en-US" sz="2800">
                  <a:latin typeface="+mj-lt"/>
                </a:endParaRPr>
              </a:p>
            </p:txBody>
          </p:sp>
          <p:sp>
            <p:nvSpPr>
              <p:cNvPr id="99" name="Freeform 401">
                <a:extLst>
                  <a:ext uri="{FF2B5EF4-FFF2-40B4-BE49-F238E27FC236}">
                    <a16:creationId xmlns:a16="http://schemas.microsoft.com/office/drawing/2014/main" id="{B5490D6E-5E2D-49BC-A2D0-12ED43F4080C}"/>
                  </a:ext>
                </a:extLst>
              </p:cNvPr>
              <p:cNvSpPr>
                <a:spLocks noChangeArrowheads="1"/>
              </p:cNvSpPr>
              <p:nvPr/>
            </p:nvSpPr>
            <p:spPr bwMode="auto">
              <a:xfrm rot="10800000">
                <a:off x="9336164" y="3403735"/>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0 w 2752"/>
                  <a:gd name="T27" fmla="*/ 991 h 1983"/>
                  <a:gd name="T28" fmla="*/ 831 w 2752"/>
                  <a:gd name="T29" fmla="*/ 1982 h 1983"/>
                  <a:gd name="T30" fmla="*/ 2643 w 2752"/>
                  <a:gd name="T31" fmla="*/ 1982 h 1983"/>
                  <a:gd name="T32" fmla="*/ 2643 w 2752"/>
                  <a:gd name="T33" fmla="*/ 1982 h 1983"/>
                  <a:gd name="T34" fmla="*/ 2751 w 2752"/>
                  <a:gd name="T35" fmla="*/ 1854 h 1983"/>
                  <a:gd name="T36" fmla="*/ 2751 w 2752"/>
                  <a:gd name="T37" fmla="*/ 1805 h 1983"/>
                  <a:gd name="T38" fmla="*/ 2751 w 2752"/>
                  <a:gd name="T39" fmla="*/ 1805 h 1983"/>
                  <a:gd name="T40" fmla="*/ 2302 w 2752"/>
                  <a:gd name="T41" fmla="*/ 1297 h 1983"/>
                  <a:gd name="T42" fmla="*/ 2251 w 2752"/>
                  <a:gd name="T43" fmla="*/ 1297 h 1983"/>
                  <a:gd name="T44" fmla="*/ 2251 w 2752"/>
                  <a:gd name="T45" fmla="*/ 1297 h 1983"/>
                  <a:gd name="T46" fmla="*/ 1994 w 2752"/>
                  <a:gd name="T47"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5"/>
                      <a:pt x="2751" y="1854"/>
                    </a:cubicBezTo>
                    <a:lnTo>
                      <a:pt x="2751" y="1805"/>
                    </a:lnTo>
                    <a:lnTo>
                      <a:pt x="2751" y="1805"/>
                    </a:lnTo>
                    <a:cubicBezTo>
                      <a:pt x="2751" y="1524"/>
                      <a:pt x="2550" y="1297"/>
                      <a:pt x="2302" y="1297"/>
                    </a:cubicBezTo>
                    <a:lnTo>
                      <a:pt x="2251" y="1297"/>
                    </a:lnTo>
                    <a:lnTo>
                      <a:pt x="2251" y="1297"/>
                    </a:lnTo>
                    <a:cubicBezTo>
                      <a:pt x="2109" y="1297"/>
                      <a:pt x="1994" y="1160"/>
                      <a:pt x="1994" y="991"/>
                    </a:cubicBezTo>
                  </a:path>
                </a:pathLst>
              </a:custGeom>
              <a:solidFill>
                <a:srgbClr val="78AEF6"/>
              </a:solidFill>
              <a:ln>
                <a:noFill/>
              </a:ln>
              <a:effectLst/>
            </p:spPr>
            <p:txBody>
              <a:bodyPr wrap="none" anchor="ctr"/>
              <a:lstStyle/>
              <a:p>
                <a:endParaRPr lang="en-US" sz="2800">
                  <a:latin typeface="+mj-lt"/>
                </a:endParaRPr>
              </a:p>
            </p:txBody>
          </p:sp>
          <p:sp>
            <p:nvSpPr>
              <p:cNvPr id="112" name="CaixaDeTexto 111">
                <a:extLst>
                  <a:ext uri="{FF2B5EF4-FFF2-40B4-BE49-F238E27FC236}">
                    <a16:creationId xmlns:a16="http://schemas.microsoft.com/office/drawing/2014/main" id="{9C1E7EAA-9FBB-4DF6-B098-46C2C99C8497}"/>
                  </a:ext>
                </a:extLst>
              </p:cNvPr>
              <p:cNvSpPr txBox="1"/>
              <p:nvPr/>
            </p:nvSpPr>
            <p:spPr>
              <a:xfrm>
                <a:off x="6202932" y="3703259"/>
                <a:ext cx="3063740" cy="383758"/>
              </a:xfrm>
              <a:prstGeom prst="rect">
                <a:avLst/>
              </a:prstGeom>
              <a:noFill/>
            </p:spPr>
            <p:txBody>
              <a:bodyPr wrap="square" rtlCol="0">
                <a:spAutoFit/>
              </a:bodyPr>
              <a:lstStyle/>
              <a:p>
                <a:pPr algn="ctr">
                  <a:lnSpc>
                    <a:spcPts val="3150"/>
                  </a:lnSpc>
                  <a:spcBef>
                    <a:spcPct val="20000"/>
                  </a:spcBef>
                  <a:buClr>
                    <a:srgbClr val="003366"/>
                  </a:buClr>
                </a:pPr>
                <a:r>
                  <a:rPr lang="pt-BR" sz="2800">
                    <a:solidFill>
                      <a:srgbClr val="3C413B"/>
                    </a:solidFill>
                    <a:latin typeface="+mj-lt"/>
                  </a:rPr>
                  <a:t>Curiosidade e inovação</a:t>
                </a:r>
              </a:p>
            </p:txBody>
          </p:sp>
        </p:grpSp>
        <p:pic>
          <p:nvPicPr>
            <p:cNvPr id="40" name="Imagem 39">
              <a:extLst>
                <a:ext uri="{FF2B5EF4-FFF2-40B4-BE49-F238E27FC236}">
                  <a16:creationId xmlns:a16="http://schemas.microsoft.com/office/drawing/2014/main" id="{2C137825-4B68-A236-31FF-0191D6BB1027}"/>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9717684" y="3523887"/>
              <a:ext cx="641011" cy="641011"/>
            </a:xfrm>
            <a:prstGeom prst="rect">
              <a:avLst/>
            </a:prstGeom>
          </p:spPr>
        </p:pic>
      </p:grpSp>
      <p:grpSp>
        <p:nvGrpSpPr>
          <p:cNvPr id="51" name="Agrupar 50">
            <a:extLst>
              <a:ext uri="{FF2B5EF4-FFF2-40B4-BE49-F238E27FC236}">
                <a16:creationId xmlns:a16="http://schemas.microsoft.com/office/drawing/2014/main" id="{530EB4CB-1E54-A289-96D0-0F639606865F}"/>
              </a:ext>
            </a:extLst>
          </p:cNvPr>
          <p:cNvGrpSpPr/>
          <p:nvPr/>
        </p:nvGrpSpPr>
        <p:grpSpPr>
          <a:xfrm>
            <a:off x="10091430" y="2479205"/>
            <a:ext cx="5796270" cy="1154479"/>
            <a:chOff x="6133442" y="1294448"/>
            <a:chExt cx="4424816" cy="881318"/>
          </a:xfrm>
        </p:grpSpPr>
        <p:grpSp>
          <p:nvGrpSpPr>
            <p:cNvPr id="26" name="Agrupar 25">
              <a:extLst>
                <a:ext uri="{FF2B5EF4-FFF2-40B4-BE49-F238E27FC236}">
                  <a16:creationId xmlns:a16="http://schemas.microsoft.com/office/drawing/2014/main" id="{70CB3A45-FB56-467A-B9CE-37A06C722159}"/>
                </a:ext>
              </a:extLst>
            </p:cNvPr>
            <p:cNvGrpSpPr/>
            <p:nvPr/>
          </p:nvGrpSpPr>
          <p:grpSpPr>
            <a:xfrm>
              <a:off x="6133442" y="1294448"/>
              <a:ext cx="4424816" cy="881318"/>
              <a:chOff x="6133442" y="1294448"/>
              <a:chExt cx="4424816" cy="881318"/>
            </a:xfrm>
          </p:grpSpPr>
          <p:sp>
            <p:nvSpPr>
              <p:cNvPr id="102" name="Freeform 400">
                <a:extLst>
                  <a:ext uri="{FF2B5EF4-FFF2-40B4-BE49-F238E27FC236}">
                    <a16:creationId xmlns:a16="http://schemas.microsoft.com/office/drawing/2014/main" id="{660D7974-8FD3-4BEB-B491-70AD66B44651}"/>
                  </a:ext>
                </a:extLst>
              </p:cNvPr>
              <p:cNvSpPr>
                <a:spLocks noChangeArrowheads="1"/>
              </p:cNvSpPr>
              <p:nvPr/>
            </p:nvSpPr>
            <p:spPr bwMode="auto">
              <a:xfrm rot="10800000">
                <a:off x="6133442" y="1347328"/>
                <a:ext cx="3986116" cy="775560"/>
              </a:xfrm>
              <a:custGeom>
                <a:avLst/>
                <a:gdLst>
                  <a:gd name="T0" fmla="*/ 7040 w 7041"/>
                  <a:gd name="T1" fmla="*/ 1747 h 1748"/>
                  <a:gd name="T2" fmla="*/ 0 w 7041"/>
                  <a:gd name="T3" fmla="*/ 1747 h 1748"/>
                  <a:gd name="T4" fmla="*/ 0 w 7041"/>
                  <a:gd name="T5" fmla="*/ 0 h 1748"/>
                  <a:gd name="T6" fmla="*/ 7040 w 7041"/>
                  <a:gd name="T7" fmla="*/ 0 h 1748"/>
                  <a:gd name="T8" fmla="*/ 7040 w 7041"/>
                  <a:gd name="T9" fmla="*/ 1747 h 1748"/>
                </a:gdLst>
                <a:ahLst/>
                <a:cxnLst>
                  <a:cxn ang="0">
                    <a:pos x="T0" y="T1"/>
                  </a:cxn>
                  <a:cxn ang="0">
                    <a:pos x="T2" y="T3"/>
                  </a:cxn>
                  <a:cxn ang="0">
                    <a:pos x="T4" y="T5"/>
                  </a:cxn>
                  <a:cxn ang="0">
                    <a:pos x="T6" y="T7"/>
                  </a:cxn>
                  <a:cxn ang="0">
                    <a:pos x="T8" y="T9"/>
                  </a:cxn>
                </a:cxnLst>
                <a:rect l="0" t="0" r="r" b="b"/>
                <a:pathLst>
                  <a:path w="7041" h="1748">
                    <a:moveTo>
                      <a:pt x="7040" y="1747"/>
                    </a:moveTo>
                    <a:lnTo>
                      <a:pt x="0" y="1747"/>
                    </a:lnTo>
                    <a:lnTo>
                      <a:pt x="0" y="0"/>
                    </a:lnTo>
                    <a:lnTo>
                      <a:pt x="7040" y="0"/>
                    </a:lnTo>
                    <a:lnTo>
                      <a:pt x="7040" y="1747"/>
                    </a:lnTo>
                  </a:path>
                </a:pathLst>
              </a:custGeom>
              <a:solidFill>
                <a:srgbClr val="E2E2E2"/>
              </a:solidFill>
              <a:ln>
                <a:noFill/>
              </a:ln>
              <a:effectLst/>
            </p:spPr>
            <p:txBody>
              <a:bodyPr wrap="none" anchor="ctr"/>
              <a:lstStyle/>
              <a:p>
                <a:endParaRPr lang="en-US" sz="2800">
                  <a:latin typeface="+mj-lt"/>
                </a:endParaRPr>
              </a:p>
            </p:txBody>
          </p:sp>
          <p:sp>
            <p:nvSpPr>
              <p:cNvPr id="103" name="Freeform 401">
                <a:extLst>
                  <a:ext uri="{FF2B5EF4-FFF2-40B4-BE49-F238E27FC236}">
                    <a16:creationId xmlns:a16="http://schemas.microsoft.com/office/drawing/2014/main" id="{EE9122EF-77D6-4857-8BBD-0EB1613E9BC4}"/>
                  </a:ext>
                </a:extLst>
              </p:cNvPr>
              <p:cNvSpPr>
                <a:spLocks noChangeArrowheads="1"/>
              </p:cNvSpPr>
              <p:nvPr/>
            </p:nvSpPr>
            <p:spPr bwMode="auto">
              <a:xfrm rot="10800000">
                <a:off x="9336164" y="1294448"/>
                <a:ext cx="1222094" cy="881318"/>
              </a:xfrm>
              <a:custGeom>
                <a:avLst/>
                <a:gdLst>
                  <a:gd name="T0" fmla="*/ 1994 w 2752"/>
                  <a:gd name="T1" fmla="*/ 991 h 1983"/>
                  <a:gd name="T2" fmla="*/ 1994 w 2752"/>
                  <a:gd name="T3" fmla="*/ 991 h 1983"/>
                  <a:gd name="T4" fmla="*/ 2251 w 2752"/>
                  <a:gd name="T5" fmla="*/ 686 h 1983"/>
                  <a:gd name="T6" fmla="*/ 2302 w 2752"/>
                  <a:gd name="T7" fmla="*/ 686 h 1983"/>
                  <a:gd name="T8" fmla="*/ 2302 w 2752"/>
                  <a:gd name="T9" fmla="*/ 686 h 1983"/>
                  <a:gd name="T10" fmla="*/ 2751 w 2752"/>
                  <a:gd name="T11" fmla="*/ 178 h 1983"/>
                  <a:gd name="T12" fmla="*/ 2751 w 2752"/>
                  <a:gd name="T13" fmla="*/ 129 h 1983"/>
                  <a:gd name="T14" fmla="*/ 2751 w 2752"/>
                  <a:gd name="T15" fmla="*/ 129 h 1983"/>
                  <a:gd name="T16" fmla="*/ 2643 w 2752"/>
                  <a:gd name="T17" fmla="*/ 0 h 1983"/>
                  <a:gd name="T18" fmla="*/ 831 w 2752"/>
                  <a:gd name="T19" fmla="*/ 0 h 1983"/>
                  <a:gd name="T20" fmla="*/ 831 w 2752"/>
                  <a:gd name="T21" fmla="*/ 0 h 1983"/>
                  <a:gd name="T22" fmla="*/ 0 w 2752"/>
                  <a:gd name="T23" fmla="*/ 991 h 1983"/>
                  <a:gd name="T24" fmla="*/ 0 w 2752"/>
                  <a:gd name="T25" fmla="*/ 991 h 1983"/>
                  <a:gd name="T26" fmla="*/ 0 w 2752"/>
                  <a:gd name="T27" fmla="*/ 991 h 1983"/>
                  <a:gd name="T28" fmla="*/ 831 w 2752"/>
                  <a:gd name="T29" fmla="*/ 1982 h 1983"/>
                  <a:gd name="T30" fmla="*/ 2643 w 2752"/>
                  <a:gd name="T31" fmla="*/ 1982 h 1983"/>
                  <a:gd name="T32" fmla="*/ 2643 w 2752"/>
                  <a:gd name="T33" fmla="*/ 1982 h 1983"/>
                  <a:gd name="T34" fmla="*/ 2751 w 2752"/>
                  <a:gd name="T35" fmla="*/ 1854 h 1983"/>
                  <a:gd name="T36" fmla="*/ 2751 w 2752"/>
                  <a:gd name="T37" fmla="*/ 1805 h 1983"/>
                  <a:gd name="T38" fmla="*/ 2751 w 2752"/>
                  <a:gd name="T39" fmla="*/ 1805 h 1983"/>
                  <a:gd name="T40" fmla="*/ 2302 w 2752"/>
                  <a:gd name="T41" fmla="*/ 1297 h 1983"/>
                  <a:gd name="T42" fmla="*/ 2251 w 2752"/>
                  <a:gd name="T43" fmla="*/ 1297 h 1983"/>
                  <a:gd name="T44" fmla="*/ 2251 w 2752"/>
                  <a:gd name="T45" fmla="*/ 1297 h 1983"/>
                  <a:gd name="T46" fmla="*/ 1994 w 2752"/>
                  <a:gd name="T47" fmla="*/ 991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52" h="1983">
                    <a:moveTo>
                      <a:pt x="1994" y="991"/>
                    </a:moveTo>
                    <a:lnTo>
                      <a:pt x="1994" y="991"/>
                    </a:lnTo>
                    <a:cubicBezTo>
                      <a:pt x="1994" y="823"/>
                      <a:pt x="2109" y="686"/>
                      <a:pt x="2251" y="686"/>
                    </a:cubicBezTo>
                    <a:lnTo>
                      <a:pt x="2302" y="686"/>
                    </a:lnTo>
                    <a:lnTo>
                      <a:pt x="2302" y="686"/>
                    </a:lnTo>
                    <a:cubicBezTo>
                      <a:pt x="2550" y="686"/>
                      <a:pt x="2751" y="458"/>
                      <a:pt x="2751" y="178"/>
                    </a:cubicBezTo>
                    <a:lnTo>
                      <a:pt x="2751" y="129"/>
                    </a:lnTo>
                    <a:lnTo>
                      <a:pt x="2751" y="129"/>
                    </a:lnTo>
                    <a:cubicBezTo>
                      <a:pt x="2751" y="58"/>
                      <a:pt x="2702" y="0"/>
                      <a:pt x="2643" y="0"/>
                    </a:cubicBezTo>
                    <a:lnTo>
                      <a:pt x="831" y="0"/>
                    </a:lnTo>
                    <a:lnTo>
                      <a:pt x="831" y="0"/>
                    </a:lnTo>
                    <a:cubicBezTo>
                      <a:pt x="375" y="0"/>
                      <a:pt x="0" y="446"/>
                      <a:pt x="0" y="991"/>
                    </a:cubicBezTo>
                    <a:lnTo>
                      <a:pt x="0" y="991"/>
                    </a:lnTo>
                    <a:lnTo>
                      <a:pt x="0" y="991"/>
                    </a:lnTo>
                    <a:cubicBezTo>
                      <a:pt x="0" y="1536"/>
                      <a:pt x="375" y="1982"/>
                      <a:pt x="831" y="1982"/>
                    </a:cubicBezTo>
                    <a:lnTo>
                      <a:pt x="2643" y="1982"/>
                    </a:lnTo>
                    <a:lnTo>
                      <a:pt x="2643" y="1982"/>
                    </a:lnTo>
                    <a:cubicBezTo>
                      <a:pt x="2702" y="1982"/>
                      <a:pt x="2751" y="1925"/>
                      <a:pt x="2751" y="1854"/>
                    </a:cubicBezTo>
                    <a:lnTo>
                      <a:pt x="2751" y="1805"/>
                    </a:lnTo>
                    <a:lnTo>
                      <a:pt x="2751" y="1805"/>
                    </a:lnTo>
                    <a:cubicBezTo>
                      <a:pt x="2751" y="1524"/>
                      <a:pt x="2550" y="1297"/>
                      <a:pt x="2302" y="1297"/>
                    </a:cubicBezTo>
                    <a:lnTo>
                      <a:pt x="2251" y="1297"/>
                    </a:lnTo>
                    <a:lnTo>
                      <a:pt x="2251" y="1297"/>
                    </a:lnTo>
                    <a:cubicBezTo>
                      <a:pt x="2109" y="1297"/>
                      <a:pt x="1994" y="1160"/>
                      <a:pt x="1994" y="991"/>
                    </a:cubicBezTo>
                  </a:path>
                </a:pathLst>
              </a:custGeom>
              <a:solidFill>
                <a:srgbClr val="002061"/>
              </a:solidFill>
              <a:ln>
                <a:noFill/>
              </a:ln>
              <a:effectLst/>
            </p:spPr>
            <p:txBody>
              <a:bodyPr wrap="none" anchor="ctr"/>
              <a:lstStyle/>
              <a:p>
                <a:endParaRPr lang="en-US" sz="2800">
                  <a:latin typeface="+mj-lt"/>
                </a:endParaRPr>
              </a:p>
            </p:txBody>
          </p:sp>
          <p:sp>
            <p:nvSpPr>
              <p:cNvPr id="110" name="CaixaDeTexto 109">
                <a:extLst>
                  <a:ext uri="{FF2B5EF4-FFF2-40B4-BE49-F238E27FC236}">
                    <a16:creationId xmlns:a16="http://schemas.microsoft.com/office/drawing/2014/main" id="{E55673F2-6F98-49E5-AD72-E9B62C9523E8}"/>
                  </a:ext>
                </a:extLst>
              </p:cNvPr>
              <p:cNvSpPr txBox="1"/>
              <p:nvPr/>
            </p:nvSpPr>
            <p:spPr>
              <a:xfrm>
                <a:off x="6202933" y="1567805"/>
                <a:ext cx="3063741" cy="383758"/>
              </a:xfrm>
              <a:prstGeom prst="rect">
                <a:avLst/>
              </a:prstGeom>
              <a:noFill/>
            </p:spPr>
            <p:txBody>
              <a:bodyPr wrap="square" rtlCol="0">
                <a:spAutoFit/>
              </a:bodyPr>
              <a:lstStyle/>
              <a:p>
                <a:pPr algn="ctr">
                  <a:lnSpc>
                    <a:spcPts val="3150"/>
                  </a:lnSpc>
                  <a:spcBef>
                    <a:spcPct val="20000"/>
                  </a:spcBef>
                  <a:buClr>
                    <a:srgbClr val="003366"/>
                  </a:buClr>
                </a:pPr>
                <a:r>
                  <a:rPr lang="pt-BR" sz="2800">
                    <a:solidFill>
                      <a:srgbClr val="3C413B"/>
                    </a:solidFill>
                    <a:latin typeface="+mj-lt"/>
                  </a:rPr>
                  <a:t>Conhecimento técnico</a:t>
                </a:r>
              </a:p>
            </p:txBody>
          </p:sp>
        </p:grpSp>
        <p:pic>
          <p:nvPicPr>
            <p:cNvPr id="50" name="Imagem 49">
              <a:extLst>
                <a:ext uri="{FF2B5EF4-FFF2-40B4-BE49-F238E27FC236}">
                  <a16:creationId xmlns:a16="http://schemas.microsoft.com/office/drawing/2014/main" id="{544EF3B1-916C-5B9B-7A18-AA9A2CEE65A4}"/>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0"/>
                      </a14:imgEffect>
                    </a14:imgLayer>
                  </a14:imgProps>
                </a:ext>
              </a:extLst>
            </a:blip>
            <a:stretch>
              <a:fillRect/>
            </a:stretch>
          </p:blipFill>
          <p:spPr>
            <a:xfrm>
              <a:off x="9767562" y="1459971"/>
              <a:ext cx="529994" cy="529994"/>
            </a:xfrm>
            <a:prstGeom prst="rect">
              <a:avLst/>
            </a:prstGeom>
          </p:spPr>
        </p:pic>
      </p:grpSp>
      <p:sp>
        <p:nvSpPr>
          <p:cNvPr id="2" name="Espaço Reservado para Texto 1">
            <a:extLst>
              <a:ext uri="{FF2B5EF4-FFF2-40B4-BE49-F238E27FC236}">
                <a16:creationId xmlns:a16="http://schemas.microsoft.com/office/drawing/2014/main" id="{1E19D40B-7D76-27DD-81BF-ED9EF12EA450}"/>
              </a:ext>
            </a:extLst>
          </p:cNvPr>
          <p:cNvSpPr>
            <a:spLocks noGrp="1"/>
          </p:cNvSpPr>
          <p:nvPr>
            <p:ph type="body" sz="quarter" idx="11"/>
          </p:nvPr>
        </p:nvSpPr>
        <p:spPr/>
        <p:txBody>
          <a:bodyPr/>
          <a:lstStyle/>
          <a:p>
            <a:r>
              <a:rPr lang="pt-BR" dirty="0"/>
              <a:t>Quais as características de líderes eficazes?</a:t>
            </a:r>
          </a:p>
        </p:txBody>
      </p:sp>
    </p:spTree>
    <p:custDataLst>
      <p:tags r:id="rId1"/>
    </p:custDataLst>
    <p:extLst>
      <p:ext uri="{BB962C8B-B14F-4D97-AF65-F5344CB8AC3E}">
        <p14:creationId xmlns:p14="http://schemas.microsoft.com/office/powerpoint/2010/main" val="9743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86D044B6-B0C7-4199-AE31-5F8916E57EC4}"/>
              </a:ext>
            </a:extLst>
          </p:cNvPr>
          <p:cNvSpPr>
            <a:spLocks noGrp="1"/>
          </p:cNvSpPr>
          <p:nvPr>
            <p:ph type="body" sz="quarter" idx="11"/>
          </p:nvPr>
        </p:nvSpPr>
        <p:spPr>
          <a:xfrm>
            <a:off x="575048" y="360446"/>
            <a:ext cx="13681520" cy="648071"/>
          </a:xfrm>
        </p:spPr>
        <p:txBody>
          <a:bodyPr anchor="ctr">
            <a:noAutofit/>
          </a:bodyPr>
          <a:lstStyle/>
          <a:p>
            <a:r>
              <a:rPr lang="pt-BR" dirty="0"/>
              <a:t>Escala de maturidade para o desenvolvimento</a:t>
            </a:r>
          </a:p>
        </p:txBody>
      </p:sp>
      <p:sp>
        <p:nvSpPr>
          <p:cNvPr id="6" name="Freeform 4">
            <a:extLst>
              <a:ext uri="{FF2B5EF4-FFF2-40B4-BE49-F238E27FC236}">
                <a16:creationId xmlns:a16="http://schemas.microsoft.com/office/drawing/2014/main" id="{E1D2D7AA-CCC2-46FB-A790-EFC2289DD2DC}"/>
              </a:ext>
            </a:extLst>
          </p:cNvPr>
          <p:cNvSpPr/>
          <p:nvPr/>
        </p:nvSpPr>
        <p:spPr>
          <a:xfrm>
            <a:off x="5771828" y="1490271"/>
            <a:ext cx="6684540" cy="788333"/>
          </a:xfrm>
          <a:custGeom>
            <a:avLst/>
            <a:gdLst>
              <a:gd name="connsiteX0" fmla="*/ 0 w 3342270"/>
              <a:gd name="connsiteY0" fmla="*/ 59072 h 590715"/>
              <a:gd name="connsiteX1" fmla="*/ 59072 w 3342270"/>
              <a:gd name="connsiteY1" fmla="*/ 0 h 590715"/>
              <a:gd name="connsiteX2" fmla="*/ 3283199 w 3342270"/>
              <a:gd name="connsiteY2" fmla="*/ 0 h 590715"/>
              <a:gd name="connsiteX3" fmla="*/ 3342271 w 3342270"/>
              <a:gd name="connsiteY3" fmla="*/ 59072 h 590715"/>
              <a:gd name="connsiteX4" fmla="*/ 3342270 w 3342270"/>
              <a:gd name="connsiteY4" fmla="*/ 531644 h 590715"/>
              <a:gd name="connsiteX5" fmla="*/ 3283198 w 3342270"/>
              <a:gd name="connsiteY5" fmla="*/ 590716 h 590715"/>
              <a:gd name="connsiteX6" fmla="*/ 59072 w 3342270"/>
              <a:gd name="connsiteY6" fmla="*/ 590715 h 590715"/>
              <a:gd name="connsiteX7" fmla="*/ 0 w 3342270"/>
              <a:gd name="connsiteY7" fmla="*/ 531643 h 590715"/>
              <a:gd name="connsiteX8" fmla="*/ 0 w 3342270"/>
              <a:gd name="connsiteY8" fmla="*/ 59072 h 59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70" h="590715">
                <a:moveTo>
                  <a:pt x="0" y="59072"/>
                </a:moveTo>
                <a:cubicBezTo>
                  <a:pt x="0" y="26447"/>
                  <a:pt x="26447" y="0"/>
                  <a:pt x="59072" y="0"/>
                </a:cubicBezTo>
                <a:lnTo>
                  <a:pt x="3283199" y="0"/>
                </a:lnTo>
                <a:cubicBezTo>
                  <a:pt x="3315824" y="0"/>
                  <a:pt x="3342271" y="26447"/>
                  <a:pt x="3342271" y="59072"/>
                </a:cubicBezTo>
                <a:cubicBezTo>
                  <a:pt x="3342271" y="216596"/>
                  <a:pt x="3342270" y="374120"/>
                  <a:pt x="3342270" y="531644"/>
                </a:cubicBezTo>
                <a:cubicBezTo>
                  <a:pt x="3342270" y="564269"/>
                  <a:pt x="3315823" y="590716"/>
                  <a:pt x="3283198" y="590716"/>
                </a:cubicBezTo>
                <a:lnTo>
                  <a:pt x="59072" y="590715"/>
                </a:lnTo>
                <a:cubicBezTo>
                  <a:pt x="26447" y="590715"/>
                  <a:pt x="0" y="564268"/>
                  <a:pt x="0" y="531643"/>
                </a:cubicBezTo>
                <a:lnTo>
                  <a:pt x="0" y="59072"/>
                </a:lnTo>
                <a:close/>
              </a:path>
            </a:pathLst>
          </a:custGeom>
          <a:solidFill>
            <a:srgbClr val="3E5D72">
              <a:alpha val="14902"/>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33663" tIns="133663" rIns="133663" bIns="133663" numCol="1" spcCol="1270" anchor="ctr" anchorCtr="0">
            <a:noAutofit/>
          </a:bodyPr>
          <a:lstStyle/>
          <a:p>
            <a:pPr marL="711182" indent="-711182" defTabSz="1155671">
              <a:lnSpc>
                <a:spcPct val="90000"/>
              </a:lnSpc>
              <a:spcAft>
                <a:spcPct val="35000"/>
              </a:spcAft>
            </a:pPr>
            <a:r>
              <a:rPr lang="pt-BR" sz="2800" b="1" dirty="0">
                <a:solidFill>
                  <a:srgbClr val="000000"/>
                </a:solidFill>
                <a:latin typeface="+mj-lt"/>
              </a:rPr>
              <a:t>1. 	Reconhece a necessidade de mudar</a:t>
            </a:r>
          </a:p>
        </p:txBody>
      </p:sp>
      <p:sp>
        <p:nvSpPr>
          <p:cNvPr id="7" name="Freeform 6">
            <a:extLst>
              <a:ext uri="{FF2B5EF4-FFF2-40B4-BE49-F238E27FC236}">
                <a16:creationId xmlns:a16="http://schemas.microsoft.com/office/drawing/2014/main" id="{F10C3F48-4A63-43FA-A98D-96F6EFF2EC75}"/>
              </a:ext>
            </a:extLst>
          </p:cNvPr>
          <p:cNvSpPr/>
          <p:nvPr/>
        </p:nvSpPr>
        <p:spPr>
          <a:xfrm>
            <a:off x="8848276" y="2359855"/>
            <a:ext cx="531644" cy="443036"/>
          </a:xfrm>
          <a:custGeom>
            <a:avLst/>
            <a:gdLst>
              <a:gd name="connsiteX0" fmla="*/ 0 w 221518"/>
              <a:gd name="connsiteY0" fmla="*/ 53164 h 265822"/>
              <a:gd name="connsiteX1" fmla="*/ 110759 w 221518"/>
              <a:gd name="connsiteY1" fmla="*/ 53164 h 265822"/>
              <a:gd name="connsiteX2" fmla="*/ 110759 w 221518"/>
              <a:gd name="connsiteY2" fmla="*/ 0 h 265822"/>
              <a:gd name="connsiteX3" fmla="*/ 221518 w 221518"/>
              <a:gd name="connsiteY3" fmla="*/ 132911 h 265822"/>
              <a:gd name="connsiteX4" fmla="*/ 110759 w 221518"/>
              <a:gd name="connsiteY4" fmla="*/ 265822 h 265822"/>
              <a:gd name="connsiteX5" fmla="*/ 110759 w 221518"/>
              <a:gd name="connsiteY5" fmla="*/ 212658 h 265822"/>
              <a:gd name="connsiteX6" fmla="*/ 0 w 221518"/>
              <a:gd name="connsiteY6" fmla="*/ 212658 h 265822"/>
              <a:gd name="connsiteX7" fmla="*/ 0 w 221518"/>
              <a:gd name="connsiteY7" fmla="*/ 53164 h 26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z="-80000"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06331" tIns="0" rIns="106327" bIns="132911" numCol="1" spcCol="1270" anchor="ctr" anchorCtr="0">
            <a:noAutofit/>
          </a:bodyPr>
          <a:lstStyle/>
          <a:p>
            <a:pPr algn="ctr" defTabSz="888978">
              <a:lnSpc>
                <a:spcPct val="90000"/>
              </a:lnSpc>
              <a:spcAft>
                <a:spcPct val="35000"/>
              </a:spcAft>
            </a:pPr>
            <a:endParaRPr lang="pt-BR" sz="2100">
              <a:latin typeface="+mj-lt"/>
            </a:endParaRPr>
          </a:p>
        </p:txBody>
      </p:sp>
      <p:sp>
        <p:nvSpPr>
          <p:cNvPr id="8" name="Freeform 7">
            <a:extLst>
              <a:ext uri="{FF2B5EF4-FFF2-40B4-BE49-F238E27FC236}">
                <a16:creationId xmlns:a16="http://schemas.microsoft.com/office/drawing/2014/main" id="{79C2B807-4087-4EBD-AE41-4BD01E0CCE6C}"/>
              </a:ext>
            </a:extLst>
          </p:cNvPr>
          <p:cNvSpPr/>
          <p:nvPr/>
        </p:nvSpPr>
        <p:spPr>
          <a:xfrm>
            <a:off x="5771828" y="2884142"/>
            <a:ext cx="6684540" cy="788333"/>
          </a:xfrm>
          <a:custGeom>
            <a:avLst/>
            <a:gdLst>
              <a:gd name="connsiteX0" fmla="*/ 0 w 3342270"/>
              <a:gd name="connsiteY0" fmla="*/ 59072 h 590715"/>
              <a:gd name="connsiteX1" fmla="*/ 59072 w 3342270"/>
              <a:gd name="connsiteY1" fmla="*/ 0 h 590715"/>
              <a:gd name="connsiteX2" fmla="*/ 3283199 w 3342270"/>
              <a:gd name="connsiteY2" fmla="*/ 0 h 590715"/>
              <a:gd name="connsiteX3" fmla="*/ 3342271 w 3342270"/>
              <a:gd name="connsiteY3" fmla="*/ 59072 h 590715"/>
              <a:gd name="connsiteX4" fmla="*/ 3342270 w 3342270"/>
              <a:gd name="connsiteY4" fmla="*/ 531644 h 590715"/>
              <a:gd name="connsiteX5" fmla="*/ 3283198 w 3342270"/>
              <a:gd name="connsiteY5" fmla="*/ 590716 h 590715"/>
              <a:gd name="connsiteX6" fmla="*/ 59072 w 3342270"/>
              <a:gd name="connsiteY6" fmla="*/ 590715 h 590715"/>
              <a:gd name="connsiteX7" fmla="*/ 0 w 3342270"/>
              <a:gd name="connsiteY7" fmla="*/ 531643 h 590715"/>
              <a:gd name="connsiteX8" fmla="*/ 0 w 3342270"/>
              <a:gd name="connsiteY8" fmla="*/ 59072 h 59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70" h="590715">
                <a:moveTo>
                  <a:pt x="0" y="59072"/>
                </a:moveTo>
                <a:cubicBezTo>
                  <a:pt x="0" y="26447"/>
                  <a:pt x="26447" y="0"/>
                  <a:pt x="59072" y="0"/>
                </a:cubicBezTo>
                <a:lnTo>
                  <a:pt x="3283199" y="0"/>
                </a:lnTo>
                <a:cubicBezTo>
                  <a:pt x="3315824" y="0"/>
                  <a:pt x="3342271" y="26447"/>
                  <a:pt x="3342271" y="59072"/>
                </a:cubicBezTo>
                <a:cubicBezTo>
                  <a:pt x="3342271" y="216596"/>
                  <a:pt x="3342270" y="374120"/>
                  <a:pt x="3342270" y="531644"/>
                </a:cubicBezTo>
                <a:cubicBezTo>
                  <a:pt x="3342270" y="564269"/>
                  <a:pt x="3315823" y="590716"/>
                  <a:pt x="3283198" y="590716"/>
                </a:cubicBezTo>
                <a:lnTo>
                  <a:pt x="59072" y="590715"/>
                </a:lnTo>
                <a:cubicBezTo>
                  <a:pt x="26447" y="590715"/>
                  <a:pt x="0" y="564268"/>
                  <a:pt x="0" y="531643"/>
                </a:cubicBezTo>
                <a:lnTo>
                  <a:pt x="0" y="59072"/>
                </a:lnTo>
                <a:close/>
              </a:path>
            </a:pathLst>
          </a:custGeom>
          <a:solidFill>
            <a:srgbClr val="3E5D72">
              <a:alpha val="25098"/>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33663" tIns="133663" rIns="133663" bIns="133663" numCol="1" spcCol="1270" anchor="ctr" anchorCtr="0">
            <a:noAutofit/>
          </a:bodyPr>
          <a:lstStyle/>
          <a:p>
            <a:pPr marL="711182" indent="-711182" defTabSz="1155671">
              <a:lnSpc>
                <a:spcPct val="90000"/>
              </a:lnSpc>
              <a:spcAft>
                <a:spcPct val="35000"/>
              </a:spcAft>
            </a:pPr>
            <a:r>
              <a:rPr lang="pt-BR" sz="2800" b="1" dirty="0">
                <a:solidFill>
                  <a:srgbClr val="000000"/>
                </a:solidFill>
                <a:latin typeface="+mj-lt"/>
              </a:rPr>
              <a:t>2. 	Reconhece a relevância </a:t>
            </a:r>
            <a:r>
              <a:rPr lang="pt-BR" sz="2800" b="1" dirty="0">
                <a:solidFill>
                  <a:srgbClr val="000000"/>
                </a:solidFill>
              </a:rPr>
              <a:t>de mudar</a:t>
            </a:r>
            <a:endParaRPr lang="pt-BR" sz="2800" b="1" dirty="0">
              <a:solidFill>
                <a:srgbClr val="000000"/>
              </a:solidFill>
              <a:latin typeface="+mj-lt"/>
            </a:endParaRPr>
          </a:p>
        </p:txBody>
      </p:sp>
      <p:sp>
        <p:nvSpPr>
          <p:cNvPr id="9" name="Freeform 8">
            <a:extLst>
              <a:ext uri="{FF2B5EF4-FFF2-40B4-BE49-F238E27FC236}">
                <a16:creationId xmlns:a16="http://schemas.microsoft.com/office/drawing/2014/main" id="{DD50EE99-1357-4952-8972-9950311A0359}"/>
              </a:ext>
            </a:extLst>
          </p:cNvPr>
          <p:cNvSpPr/>
          <p:nvPr/>
        </p:nvSpPr>
        <p:spPr>
          <a:xfrm>
            <a:off x="8848276" y="3753726"/>
            <a:ext cx="531644" cy="443036"/>
          </a:xfrm>
          <a:custGeom>
            <a:avLst/>
            <a:gdLst>
              <a:gd name="connsiteX0" fmla="*/ 0 w 221518"/>
              <a:gd name="connsiteY0" fmla="*/ 53164 h 265822"/>
              <a:gd name="connsiteX1" fmla="*/ 110759 w 221518"/>
              <a:gd name="connsiteY1" fmla="*/ 53164 h 265822"/>
              <a:gd name="connsiteX2" fmla="*/ 110759 w 221518"/>
              <a:gd name="connsiteY2" fmla="*/ 0 h 265822"/>
              <a:gd name="connsiteX3" fmla="*/ 221518 w 221518"/>
              <a:gd name="connsiteY3" fmla="*/ 132911 h 265822"/>
              <a:gd name="connsiteX4" fmla="*/ 110759 w 221518"/>
              <a:gd name="connsiteY4" fmla="*/ 265822 h 265822"/>
              <a:gd name="connsiteX5" fmla="*/ 110759 w 221518"/>
              <a:gd name="connsiteY5" fmla="*/ 212658 h 265822"/>
              <a:gd name="connsiteX6" fmla="*/ 0 w 221518"/>
              <a:gd name="connsiteY6" fmla="*/ 212658 h 265822"/>
              <a:gd name="connsiteX7" fmla="*/ 0 w 221518"/>
              <a:gd name="connsiteY7" fmla="*/ 53164 h 26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z="-80000"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06331" tIns="0" rIns="106327" bIns="132911" numCol="1" spcCol="1270" anchor="ctr" anchorCtr="0">
            <a:noAutofit/>
          </a:bodyPr>
          <a:lstStyle/>
          <a:p>
            <a:pPr algn="ctr" defTabSz="888978">
              <a:lnSpc>
                <a:spcPct val="90000"/>
              </a:lnSpc>
              <a:spcAft>
                <a:spcPct val="35000"/>
              </a:spcAft>
            </a:pPr>
            <a:endParaRPr lang="pt-BR" sz="2100">
              <a:latin typeface="+mj-lt"/>
            </a:endParaRPr>
          </a:p>
        </p:txBody>
      </p:sp>
      <p:sp>
        <p:nvSpPr>
          <p:cNvPr id="10" name="Freeform 9">
            <a:extLst>
              <a:ext uri="{FF2B5EF4-FFF2-40B4-BE49-F238E27FC236}">
                <a16:creationId xmlns:a16="http://schemas.microsoft.com/office/drawing/2014/main" id="{6B88E63C-90B3-40F6-AB4B-EC31CA660205}"/>
              </a:ext>
            </a:extLst>
          </p:cNvPr>
          <p:cNvSpPr/>
          <p:nvPr/>
        </p:nvSpPr>
        <p:spPr>
          <a:xfrm>
            <a:off x="5771828" y="4278013"/>
            <a:ext cx="6684540" cy="788333"/>
          </a:xfrm>
          <a:custGeom>
            <a:avLst/>
            <a:gdLst>
              <a:gd name="connsiteX0" fmla="*/ 0 w 3342270"/>
              <a:gd name="connsiteY0" fmla="*/ 59072 h 590715"/>
              <a:gd name="connsiteX1" fmla="*/ 59072 w 3342270"/>
              <a:gd name="connsiteY1" fmla="*/ 0 h 590715"/>
              <a:gd name="connsiteX2" fmla="*/ 3283199 w 3342270"/>
              <a:gd name="connsiteY2" fmla="*/ 0 h 590715"/>
              <a:gd name="connsiteX3" fmla="*/ 3342271 w 3342270"/>
              <a:gd name="connsiteY3" fmla="*/ 59072 h 590715"/>
              <a:gd name="connsiteX4" fmla="*/ 3342270 w 3342270"/>
              <a:gd name="connsiteY4" fmla="*/ 531644 h 590715"/>
              <a:gd name="connsiteX5" fmla="*/ 3283198 w 3342270"/>
              <a:gd name="connsiteY5" fmla="*/ 590716 h 590715"/>
              <a:gd name="connsiteX6" fmla="*/ 59072 w 3342270"/>
              <a:gd name="connsiteY6" fmla="*/ 590715 h 590715"/>
              <a:gd name="connsiteX7" fmla="*/ 0 w 3342270"/>
              <a:gd name="connsiteY7" fmla="*/ 531643 h 590715"/>
              <a:gd name="connsiteX8" fmla="*/ 0 w 3342270"/>
              <a:gd name="connsiteY8" fmla="*/ 59072 h 59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70" h="590715">
                <a:moveTo>
                  <a:pt x="0" y="59072"/>
                </a:moveTo>
                <a:cubicBezTo>
                  <a:pt x="0" y="26447"/>
                  <a:pt x="26447" y="0"/>
                  <a:pt x="59072" y="0"/>
                </a:cubicBezTo>
                <a:lnTo>
                  <a:pt x="3283199" y="0"/>
                </a:lnTo>
                <a:cubicBezTo>
                  <a:pt x="3315824" y="0"/>
                  <a:pt x="3342271" y="26447"/>
                  <a:pt x="3342271" y="59072"/>
                </a:cubicBezTo>
                <a:cubicBezTo>
                  <a:pt x="3342271" y="216596"/>
                  <a:pt x="3342270" y="374120"/>
                  <a:pt x="3342270" y="531644"/>
                </a:cubicBezTo>
                <a:cubicBezTo>
                  <a:pt x="3342270" y="564269"/>
                  <a:pt x="3315823" y="590716"/>
                  <a:pt x="3283198" y="590716"/>
                </a:cubicBezTo>
                <a:lnTo>
                  <a:pt x="59072" y="590715"/>
                </a:lnTo>
                <a:cubicBezTo>
                  <a:pt x="26447" y="590715"/>
                  <a:pt x="0" y="564268"/>
                  <a:pt x="0" y="531643"/>
                </a:cubicBezTo>
                <a:lnTo>
                  <a:pt x="0" y="59072"/>
                </a:lnTo>
                <a:close/>
              </a:path>
            </a:pathLst>
          </a:custGeom>
          <a:solidFill>
            <a:srgbClr val="3E5D72">
              <a:alpha val="4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33663" tIns="133663" rIns="133663" bIns="133663" numCol="1" spcCol="1270" anchor="ctr" anchorCtr="0">
            <a:noAutofit/>
          </a:bodyPr>
          <a:lstStyle/>
          <a:p>
            <a:pPr marL="711182" indent="-711182" defTabSz="1155671">
              <a:lnSpc>
                <a:spcPct val="90000"/>
              </a:lnSpc>
              <a:spcAft>
                <a:spcPct val="35000"/>
              </a:spcAft>
            </a:pPr>
            <a:r>
              <a:rPr lang="pt-BR" sz="2800" b="1" dirty="0">
                <a:solidFill>
                  <a:srgbClr val="000000"/>
                </a:solidFill>
                <a:latin typeface="+mj-lt"/>
              </a:rPr>
              <a:t>3. 	Quer mudar</a:t>
            </a:r>
          </a:p>
        </p:txBody>
      </p:sp>
      <p:sp>
        <p:nvSpPr>
          <p:cNvPr id="11" name="Freeform 10">
            <a:extLst>
              <a:ext uri="{FF2B5EF4-FFF2-40B4-BE49-F238E27FC236}">
                <a16:creationId xmlns:a16="http://schemas.microsoft.com/office/drawing/2014/main" id="{94F76A4E-B2A8-4D66-A1C9-11A5E235B1CA}"/>
              </a:ext>
            </a:extLst>
          </p:cNvPr>
          <p:cNvSpPr/>
          <p:nvPr/>
        </p:nvSpPr>
        <p:spPr>
          <a:xfrm>
            <a:off x="8848275" y="5147597"/>
            <a:ext cx="531647" cy="443036"/>
          </a:xfrm>
          <a:custGeom>
            <a:avLst/>
            <a:gdLst>
              <a:gd name="connsiteX0" fmla="*/ 0 w 221518"/>
              <a:gd name="connsiteY0" fmla="*/ 53164 h 265822"/>
              <a:gd name="connsiteX1" fmla="*/ 110759 w 221518"/>
              <a:gd name="connsiteY1" fmla="*/ 53164 h 265822"/>
              <a:gd name="connsiteX2" fmla="*/ 110759 w 221518"/>
              <a:gd name="connsiteY2" fmla="*/ 0 h 265822"/>
              <a:gd name="connsiteX3" fmla="*/ 221518 w 221518"/>
              <a:gd name="connsiteY3" fmla="*/ 132911 h 265822"/>
              <a:gd name="connsiteX4" fmla="*/ 110759 w 221518"/>
              <a:gd name="connsiteY4" fmla="*/ 265822 h 265822"/>
              <a:gd name="connsiteX5" fmla="*/ 110759 w 221518"/>
              <a:gd name="connsiteY5" fmla="*/ 212658 h 265822"/>
              <a:gd name="connsiteX6" fmla="*/ 0 w 221518"/>
              <a:gd name="connsiteY6" fmla="*/ 212658 h 265822"/>
              <a:gd name="connsiteX7" fmla="*/ 0 w 221518"/>
              <a:gd name="connsiteY7" fmla="*/ 53164 h 26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z="-80000"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06331" tIns="0" rIns="106328" bIns="132911" numCol="1" spcCol="1270" anchor="ctr" anchorCtr="0">
            <a:noAutofit/>
          </a:bodyPr>
          <a:lstStyle/>
          <a:p>
            <a:pPr algn="ctr" defTabSz="888978">
              <a:lnSpc>
                <a:spcPct val="90000"/>
              </a:lnSpc>
              <a:spcAft>
                <a:spcPct val="35000"/>
              </a:spcAft>
            </a:pPr>
            <a:endParaRPr lang="pt-BR" sz="2100">
              <a:latin typeface="+mj-lt"/>
            </a:endParaRPr>
          </a:p>
        </p:txBody>
      </p:sp>
      <p:sp>
        <p:nvSpPr>
          <p:cNvPr id="12" name="Freeform 11">
            <a:extLst>
              <a:ext uri="{FF2B5EF4-FFF2-40B4-BE49-F238E27FC236}">
                <a16:creationId xmlns:a16="http://schemas.microsoft.com/office/drawing/2014/main" id="{C068C446-0026-4A1B-A3DF-716C883C1AB2}"/>
              </a:ext>
            </a:extLst>
          </p:cNvPr>
          <p:cNvSpPr/>
          <p:nvPr/>
        </p:nvSpPr>
        <p:spPr>
          <a:xfrm>
            <a:off x="5773010" y="5671884"/>
            <a:ext cx="6682176" cy="788333"/>
          </a:xfrm>
          <a:custGeom>
            <a:avLst/>
            <a:gdLst>
              <a:gd name="connsiteX0" fmla="*/ 0 w 3341088"/>
              <a:gd name="connsiteY0" fmla="*/ 59072 h 590715"/>
              <a:gd name="connsiteX1" fmla="*/ 59072 w 3341088"/>
              <a:gd name="connsiteY1" fmla="*/ 0 h 590715"/>
              <a:gd name="connsiteX2" fmla="*/ 3282017 w 3341088"/>
              <a:gd name="connsiteY2" fmla="*/ 0 h 590715"/>
              <a:gd name="connsiteX3" fmla="*/ 3341089 w 3341088"/>
              <a:gd name="connsiteY3" fmla="*/ 59072 h 590715"/>
              <a:gd name="connsiteX4" fmla="*/ 3341088 w 3341088"/>
              <a:gd name="connsiteY4" fmla="*/ 531644 h 590715"/>
              <a:gd name="connsiteX5" fmla="*/ 3282016 w 3341088"/>
              <a:gd name="connsiteY5" fmla="*/ 590716 h 590715"/>
              <a:gd name="connsiteX6" fmla="*/ 59072 w 3341088"/>
              <a:gd name="connsiteY6" fmla="*/ 590715 h 590715"/>
              <a:gd name="connsiteX7" fmla="*/ 0 w 3341088"/>
              <a:gd name="connsiteY7" fmla="*/ 531643 h 590715"/>
              <a:gd name="connsiteX8" fmla="*/ 0 w 3341088"/>
              <a:gd name="connsiteY8" fmla="*/ 59072 h 59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1088" h="590715">
                <a:moveTo>
                  <a:pt x="0" y="59072"/>
                </a:moveTo>
                <a:cubicBezTo>
                  <a:pt x="0" y="26447"/>
                  <a:pt x="26447" y="0"/>
                  <a:pt x="59072" y="0"/>
                </a:cubicBezTo>
                <a:lnTo>
                  <a:pt x="3282017" y="0"/>
                </a:lnTo>
                <a:cubicBezTo>
                  <a:pt x="3314642" y="0"/>
                  <a:pt x="3341089" y="26447"/>
                  <a:pt x="3341089" y="59072"/>
                </a:cubicBezTo>
                <a:cubicBezTo>
                  <a:pt x="3341089" y="216596"/>
                  <a:pt x="3341088" y="374120"/>
                  <a:pt x="3341088" y="531644"/>
                </a:cubicBezTo>
                <a:cubicBezTo>
                  <a:pt x="3341088" y="564269"/>
                  <a:pt x="3314641" y="590716"/>
                  <a:pt x="3282016" y="590716"/>
                </a:cubicBezTo>
                <a:lnTo>
                  <a:pt x="59072" y="590715"/>
                </a:lnTo>
                <a:cubicBezTo>
                  <a:pt x="26447" y="590715"/>
                  <a:pt x="0" y="564268"/>
                  <a:pt x="0" y="531643"/>
                </a:cubicBezTo>
                <a:lnTo>
                  <a:pt x="0" y="59072"/>
                </a:lnTo>
                <a:close/>
              </a:path>
            </a:pathLst>
          </a:custGeom>
          <a:solidFill>
            <a:srgbClr val="3E5D72">
              <a:alpha val="4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33663" tIns="133663" rIns="133663" bIns="133663" numCol="1" spcCol="1270" anchor="ctr" anchorCtr="0">
            <a:noAutofit/>
          </a:bodyPr>
          <a:lstStyle/>
          <a:p>
            <a:pPr marL="711182" indent="-711182" defTabSz="1155671">
              <a:lnSpc>
                <a:spcPct val="90000"/>
              </a:lnSpc>
              <a:spcAft>
                <a:spcPct val="35000"/>
              </a:spcAft>
            </a:pPr>
            <a:r>
              <a:rPr lang="pt-BR" sz="2800" b="1" dirty="0">
                <a:solidFill>
                  <a:srgbClr val="000000"/>
                </a:solidFill>
                <a:latin typeface="+mj-lt"/>
              </a:rPr>
              <a:t>4. 	Acredita que é capaz de mudar </a:t>
            </a:r>
          </a:p>
        </p:txBody>
      </p:sp>
      <p:sp>
        <p:nvSpPr>
          <p:cNvPr id="13" name="Freeform 12">
            <a:extLst>
              <a:ext uri="{FF2B5EF4-FFF2-40B4-BE49-F238E27FC236}">
                <a16:creationId xmlns:a16="http://schemas.microsoft.com/office/drawing/2014/main" id="{7BDA6B66-2F4D-4DAF-9E72-7EAFB82FEF07}"/>
              </a:ext>
            </a:extLst>
          </p:cNvPr>
          <p:cNvSpPr/>
          <p:nvPr/>
        </p:nvSpPr>
        <p:spPr>
          <a:xfrm>
            <a:off x="8848275" y="6541468"/>
            <a:ext cx="531647" cy="443036"/>
          </a:xfrm>
          <a:custGeom>
            <a:avLst/>
            <a:gdLst>
              <a:gd name="connsiteX0" fmla="*/ 0 w 221518"/>
              <a:gd name="connsiteY0" fmla="*/ 53164 h 265822"/>
              <a:gd name="connsiteX1" fmla="*/ 110759 w 221518"/>
              <a:gd name="connsiteY1" fmla="*/ 53164 h 265822"/>
              <a:gd name="connsiteX2" fmla="*/ 110759 w 221518"/>
              <a:gd name="connsiteY2" fmla="*/ 0 h 265822"/>
              <a:gd name="connsiteX3" fmla="*/ 221518 w 221518"/>
              <a:gd name="connsiteY3" fmla="*/ 132911 h 265822"/>
              <a:gd name="connsiteX4" fmla="*/ 110759 w 221518"/>
              <a:gd name="connsiteY4" fmla="*/ 265822 h 265822"/>
              <a:gd name="connsiteX5" fmla="*/ 110759 w 221518"/>
              <a:gd name="connsiteY5" fmla="*/ 212658 h 265822"/>
              <a:gd name="connsiteX6" fmla="*/ 0 w 221518"/>
              <a:gd name="connsiteY6" fmla="*/ 212658 h 265822"/>
              <a:gd name="connsiteX7" fmla="*/ 0 w 221518"/>
              <a:gd name="connsiteY7" fmla="*/ 53164 h 26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z="-80000"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06331" tIns="0" rIns="106328" bIns="132911" numCol="1" spcCol="1270" anchor="ctr" anchorCtr="0">
            <a:noAutofit/>
          </a:bodyPr>
          <a:lstStyle/>
          <a:p>
            <a:pPr algn="ctr" defTabSz="888978">
              <a:lnSpc>
                <a:spcPct val="90000"/>
              </a:lnSpc>
              <a:spcAft>
                <a:spcPct val="35000"/>
              </a:spcAft>
            </a:pPr>
            <a:endParaRPr lang="pt-BR" sz="2100">
              <a:latin typeface="+mj-lt"/>
            </a:endParaRPr>
          </a:p>
        </p:txBody>
      </p:sp>
      <p:sp>
        <p:nvSpPr>
          <p:cNvPr id="14" name="Freeform 13">
            <a:extLst>
              <a:ext uri="{FF2B5EF4-FFF2-40B4-BE49-F238E27FC236}">
                <a16:creationId xmlns:a16="http://schemas.microsoft.com/office/drawing/2014/main" id="{892A3266-EF5E-4296-A194-2BCE1D9011D4}"/>
              </a:ext>
            </a:extLst>
          </p:cNvPr>
          <p:cNvSpPr/>
          <p:nvPr/>
        </p:nvSpPr>
        <p:spPr>
          <a:xfrm>
            <a:off x="5771828" y="7065755"/>
            <a:ext cx="6684540" cy="788333"/>
          </a:xfrm>
          <a:custGeom>
            <a:avLst/>
            <a:gdLst>
              <a:gd name="connsiteX0" fmla="*/ 0 w 3342270"/>
              <a:gd name="connsiteY0" fmla="*/ 59072 h 590715"/>
              <a:gd name="connsiteX1" fmla="*/ 59072 w 3342270"/>
              <a:gd name="connsiteY1" fmla="*/ 0 h 590715"/>
              <a:gd name="connsiteX2" fmla="*/ 3283199 w 3342270"/>
              <a:gd name="connsiteY2" fmla="*/ 0 h 590715"/>
              <a:gd name="connsiteX3" fmla="*/ 3342271 w 3342270"/>
              <a:gd name="connsiteY3" fmla="*/ 59072 h 590715"/>
              <a:gd name="connsiteX4" fmla="*/ 3342270 w 3342270"/>
              <a:gd name="connsiteY4" fmla="*/ 531644 h 590715"/>
              <a:gd name="connsiteX5" fmla="*/ 3283198 w 3342270"/>
              <a:gd name="connsiteY5" fmla="*/ 590716 h 590715"/>
              <a:gd name="connsiteX6" fmla="*/ 59072 w 3342270"/>
              <a:gd name="connsiteY6" fmla="*/ 590715 h 590715"/>
              <a:gd name="connsiteX7" fmla="*/ 0 w 3342270"/>
              <a:gd name="connsiteY7" fmla="*/ 531643 h 590715"/>
              <a:gd name="connsiteX8" fmla="*/ 0 w 3342270"/>
              <a:gd name="connsiteY8" fmla="*/ 59072 h 59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70" h="590715">
                <a:moveTo>
                  <a:pt x="0" y="59072"/>
                </a:moveTo>
                <a:cubicBezTo>
                  <a:pt x="0" y="26447"/>
                  <a:pt x="26447" y="0"/>
                  <a:pt x="59072" y="0"/>
                </a:cubicBezTo>
                <a:lnTo>
                  <a:pt x="3283199" y="0"/>
                </a:lnTo>
                <a:cubicBezTo>
                  <a:pt x="3315824" y="0"/>
                  <a:pt x="3342271" y="26447"/>
                  <a:pt x="3342271" y="59072"/>
                </a:cubicBezTo>
                <a:cubicBezTo>
                  <a:pt x="3342271" y="216596"/>
                  <a:pt x="3342270" y="374120"/>
                  <a:pt x="3342270" y="531644"/>
                </a:cubicBezTo>
                <a:cubicBezTo>
                  <a:pt x="3342270" y="564269"/>
                  <a:pt x="3315823" y="590716"/>
                  <a:pt x="3283198" y="590716"/>
                </a:cubicBezTo>
                <a:lnTo>
                  <a:pt x="59072" y="590715"/>
                </a:lnTo>
                <a:cubicBezTo>
                  <a:pt x="26447" y="590715"/>
                  <a:pt x="0" y="564268"/>
                  <a:pt x="0" y="531643"/>
                </a:cubicBezTo>
                <a:lnTo>
                  <a:pt x="0" y="59072"/>
                </a:lnTo>
                <a:close/>
              </a:path>
            </a:pathLst>
          </a:custGeom>
          <a:solidFill>
            <a:srgbClr val="3E5D72">
              <a:alpha val="65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33663" tIns="133663" rIns="133663" bIns="133663" numCol="1" spcCol="1270" anchor="ctr" anchorCtr="0">
            <a:noAutofit/>
          </a:bodyPr>
          <a:lstStyle/>
          <a:p>
            <a:pPr marL="711182" indent="-711182" defTabSz="1155671">
              <a:lnSpc>
                <a:spcPct val="90000"/>
              </a:lnSpc>
              <a:spcAft>
                <a:spcPct val="35000"/>
              </a:spcAft>
            </a:pPr>
            <a:r>
              <a:rPr lang="pt-BR" sz="2800" b="1" dirty="0">
                <a:solidFill>
                  <a:srgbClr val="000000"/>
                </a:solidFill>
                <a:latin typeface="+mj-lt"/>
              </a:rPr>
              <a:t>5. 	Sabe o que fazer para mudar</a:t>
            </a:r>
          </a:p>
        </p:txBody>
      </p:sp>
      <p:sp>
        <p:nvSpPr>
          <p:cNvPr id="15" name="Freeform 14">
            <a:extLst>
              <a:ext uri="{FF2B5EF4-FFF2-40B4-BE49-F238E27FC236}">
                <a16:creationId xmlns:a16="http://schemas.microsoft.com/office/drawing/2014/main" id="{31759A31-C256-441A-95ED-E5815D7B2E57}"/>
              </a:ext>
            </a:extLst>
          </p:cNvPr>
          <p:cNvSpPr/>
          <p:nvPr/>
        </p:nvSpPr>
        <p:spPr>
          <a:xfrm>
            <a:off x="8848275" y="7935339"/>
            <a:ext cx="531647" cy="443036"/>
          </a:xfrm>
          <a:custGeom>
            <a:avLst/>
            <a:gdLst>
              <a:gd name="connsiteX0" fmla="*/ 0 w 221518"/>
              <a:gd name="connsiteY0" fmla="*/ 53164 h 265822"/>
              <a:gd name="connsiteX1" fmla="*/ 110759 w 221518"/>
              <a:gd name="connsiteY1" fmla="*/ 53164 h 265822"/>
              <a:gd name="connsiteX2" fmla="*/ 110759 w 221518"/>
              <a:gd name="connsiteY2" fmla="*/ 0 h 265822"/>
              <a:gd name="connsiteX3" fmla="*/ 221518 w 221518"/>
              <a:gd name="connsiteY3" fmla="*/ 132911 h 265822"/>
              <a:gd name="connsiteX4" fmla="*/ 110759 w 221518"/>
              <a:gd name="connsiteY4" fmla="*/ 265822 h 265822"/>
              <a:gd name="connsiteX5" fmla="*/ 110759 w 221518"/>
              <a:gd name="connsiteY5" fmla="*/ 212658 h 265822"/>
              <a:gd name="connsiteX6" fmla="*/ 0 w 221518"/>
              <a:gd name="connsiteY6" fmla="*/ 212658 h 265822"/>
              <a:gd name="connsiteX7" fmla="*/ 0 w 221518"/>
              <a:gd name="connsiteY7" fmla="*/ 53164 h 26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518" h="265822">
                <a:moveTo>
                  <a:pt x="177215" y="1"/>
                </a:moveTo>
                <a:lnTo>
                  <a:pt x="177215" y="132911"/>
                </a:lnTo>
                <a:lnTo>
                  <a:pt x="221518" y="132911"/>
                </a:lnTo>
                <a:lnTo>
                  <a:pt x="110759" y="265821"/>
                </a:lnTo>
                <a:lnTo>
                  <a:pt x="0" y="132911"/>
                </a:lnTo>
                <a:lnTo>
                  <a:pt x="44303" y="132911"/>
                </a:lnTo>
                <a:lnTo>
                  <a:pt x="44303" y="1"/>
                </a:lnTo>
                <a:lnTo>
                  <a:pt x="177215" y="1"/>
                </a:lnTo>
                <a:close/>
              </a:path>
            </a:pathLst>
          </a:custGeom>
          <a:solidFill>
            <a:srgbClr val="3E5D72">
              <a:alpha val="80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z="-80000"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06331" tIns="0" rIns="106328" bIns="132911" numCol="1" spcCol="1270" anchor="ctr" anchorCtr="0">
            <a:noAutofit/>
          </a:bodyPr>
          <a:lstStyle/>
          <a:p>
            <a:pPr algn="ctr" defTabSz="888978">
              <a:lnSpc>
                <a:spcPct val="90000"/>
              </a:lnSpc>
              <a:spcAft>
                <a:spcPct val="35000"/>
              </a:spcAft>
            </a:pPr>
            <a:endParaRPr lang="pt-BR" sz="2100">
              <a:latin typeface="+mj-lt"/>
            </a:endParaRPr>
          </a:p>
        </p:txBody>
      </p:sp>
      <p:sp>
        <p:nvSpPr>
          <p:cNvPr id="16" name="Freeform 15">
            <a:extLst>
              <a:ext uri="{FF2B5EF4-FFF2-40B4-BE49-F238E27FC236}">
                <a16:creationId xmlns:a16="http://schemas.microsoft.com/office/drawing/2014/main" id="{92D4BC05-9EDC-4150-8300-54D240E4749A}"/>
              </a:ext>
            </a:extLst>
          </p:cNvPr>
          <p:cNvSpPr/>
          <p:nvPr/>
        </p:nvSpPr>
        <p:spPr>
          <a:xfrm>
            <a:off x="5773010" y="8459623"/>
            <a:ext cx="6682176" cy="788333"/>
          </a:xfrm>
          <a:custGeom>
            <a:avLst/>
            <a:gdLst>
              <a:gd name="connsiteX0" fmla="*/ 0 w 3341088"/>
              <a:gd name="connsiteY0" fmla="*/ 59072 h 590715"/>
              <a:gd name="connsiteX1" fmla="*/ 59072 w 3341088"/>
              <a:gd name="connsiteY1" fmla="*/ 0 h 590715"/>
              <a:gd name="connsiteX2" fmla="*/ 3282017 w 3341088"/>
              <a:gd name="connsiteY2" fmla="*/ 0 h 590715"/>
              <a:gd name="connsiteX3" fmla="*/ 3341089 w 3341088"/>
              <a:gd name="connsiteY3" fmla="*/ 59072 h 590715"/>
              <a:gd name="connsiteX4" fmla="*/ 3341088 w 3341088"/>
              <a:gd name="connsiteY4" fmla="*/ 531644 h 590715"/>
              <a:gd name="connsiteX5" fmla="*/ 3282016 w 3341088"/>
              <a:gd name="connsiteY5" fmla="*/ 590716 h 590715"/>
              <a:gd name="connsiteX6" fmla="*/ 59072 w 3341088"/>
              <a:gd name="connsiteY6" fmla="*/ 590715 h 590715"/>
              <a:gd name="connsiteX7" fmla="*/ 0 w 3341088"/>
              <a:gd name="connsiteY7" fmla="*/ 531643 h 590715"/>
              <a:gd name="connsiteX8" fmla="*/ 0 w 3341088"/>
              <a:gd name="connsiteY8" fmla="*/ 59072 h 59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1088" h="590715">
                <a:moveTo>
                  <a:pt x="0" y="59072"/>
                </a:moveTo>
                <a:cubicBezTo>
                  <a:pt x="0" y="26447"/>
                  <a:pt x="26447" y="0"/>
                  <a:pt x="59072" y="0"/>
                </a:cubicBezTo>
                <a:lnTo>
                  <a:pt x="3282017" y="0"/>
                </a:lnTo>
                <a:cubicBezTo>
                  <a:pt x="3314642" y="0"/>
                  <a:pt x="3341089" y="26447"/>
                  <a:pt x="3341089" y="59072"/>
                </a:cubicBezTo>
                <a:cubicBezTo>
                  <a:pt x="3341089" y="216596"/>
                  <a:pt x="3341088" y="374120"/>
                  <a:pt x="3341088" y="531644"/>
                </a:cubicBezTo>
                <a:cubicBezTo>
                  <a:pt x="3341088" y="564269"/>
                  <a:pt x="3314641" y="590716"/>
                  <a:pt x="3282016" y="590716"/>
                </a:cubicBezTo>
                <a:lnTo>
                  <a:pt x="59072" y="590715"/>
                </a:lnTo>
                <a:cubicBezTo>
                  <a:pt x="26447" y="590715"/>
                  <a:pt x="0" y="564268"/>
                  <a:pt x="0" y="531643"/>
                </a:cubicBezTo>
                <a:lnTo>
                  <a:pt x="0" y="59072"/>
                </a:lnTo>
                <a:close/>
              </a:path>
            </a:pathLst>
          </a:custGeom>
          <a:solidFill>
            <a:srgbClr val="3E5D72">
              <a:alpha val="75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rgbClr r="0" g="0" b="0"/>
          </a:fillRef>
          <a:effectRef idx="2">
            <a:scrgbClr r="0" g="0" b="0"/>
          </a:effectRef>
          <a:fontRef idx="minor">
            <a:schemeClr val="lt1"/>
          </a:fontRef>
        </p:style>
        <p:txBody>
          <a:bodyPr spcFirstLastPara="0" vert="horz" wrap="square" lIns="133663" tIns="133663" rIns="133663" bIns="133663" numCol="1" spcCol="1270" anchor="ctr" anchorCtr="0">
            <a:noAutofit/>
          </a:bodyPr>
          <a:lstStyle/>
          <a:p>
            <a:pPr marL="711182" indent="-711182" defTabSz="1155671">
              <a:lnSpc>
                <a:spcPct val="90000"/>
              </a:lnSpc>
              <a:spcAft>
                <a:spcPct val="35000"/>
              </a:spcAft>
            </a:pPr>
            <a:r>
              <a:rPr lang="en-US" sz="2800" b="1" dirty="0">
                <a:solidFill>
                  <a:srgbClr val="000000"/>
                </a:solidFill>
                <a:latin typeface="+mj-lt"/>
              </a:rPr>
              <a:t>6</a:t>
            </a:r>
            <a:r>
              <a:rPr lang="pt-BR" sz="2800" b="1" dirty="0">
                <a:solidFill>
                  <a:srgbClr val="000000"/>
                </a:solidFill>
                <a:latin typeface="+mj-lt"/>
              </a:rPr>
              <a:t>.	Dedica esforço para mudar</a:t>
            </a:r>
          </a:p>
        </p:txBody>
      </p:sp>
      <p:sp>
        <p:nvSpPr>
          <p:cNvPr id="18" name="Rectangle 5">
            <a:extLst>
              <a:ext uri="{FF2B5EF4-FFF2-40B4-BE49-F238E27FC236}">
                <a16:creationId xmlns:a16="http://schemas.microsoft.com/office/drawing/2014/main" id="{9D671546-75D7-48B2-90E7-DD08836E8622}"/>
              </a:ext>
            </a:extLst>
          </p:cNvPr>
          <p:cNvSpPr/>
          <p:nvPr/>
        </p:nvSpPr>
        <p:spPr>
          <a:xfrm>
            <a:off x="15048656" y="9680004"/>
            <a:ext cx="2520280" cy="369332"/>
          </a:xfrm>
          <a:prstGeom prst="rect">
            <a:avLst/>
          </a:prstGeom>
        </p:spPr>
        <p:txBody>
          <a:bodyPr wrap="square">
            <a:spAutoFit/>
          </a:bodyPr>
          <a:lstStyle/>
          <a:p>
            <a:r>
              <a:rPr lang="en-US" dirty="0">
                <a:latin typeface="Calibri" pitchFamily="34" charset="0"/>
              </a:rPr>
              <a:t>Fonte: FTR Coaching</a:t>
            </a:r>
            <a:endParaRPr lang="pt-BR" dirty="0">
              <a:latin typeface="Calibri" pitchFamily="34" charset="0"/>
            </a:endParaRPr>
          </a:p>
        </p:txBody>
      </p:sp>
    </p:spTree>
    <p:extLst>
      <p:ext uri="{BB962C8B-B14F-4D97-AF65-F5344CB8AC3E}">
        <p14:creationId xmlns:p14="http://schemas.microsoft.com/office/powerpoint/2010/main" val="306202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61DC5-1DD9-FD0D-A051-44BEBACFBF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4AE38D-AC43-E57D-BD5A-026704DF65FD}"/>
              </a:ext>
            </a:extLst>
          </p:cNvPr>
          <p:cNvSpPr>
            <a:spLocks noGrp="1"/>
          </p:cNvSpPr>
          <p:nvPr>
            <p:ph type="title"/>
          </p:nvPr>
        </p:nvSpPr>
        <p:spPr>
          <a:xfrm>
            <a:off x="1072229" y="2743200"/>
            <a:ext cx="6836570" cy="3581400"/>
          </a:xfrm>
        </p:spPr>
        <p:txBody>
          <a:bodyPr anchor="ctr">
            <a:noAutofit/>
          </a:bodyPr>
          <a:lstStyle/>
          <a:p>
            <a:pPr>
              <a:spcBef>
                <a:spcPts val="0"/>
              </a:spcBef>
              <a:buSzPct val="100000"/>
            </a:pPr>
            <a:r>
              <a:rPr lang="pt-BR" sz="5400"/>
              <a:t>O que é delegação?</a:t>
            </a:r>
            <a:endParaRPr lang="en-US" sz="5400"/>
          </a:p>
        </p:txBody>
      </p:sp>
      <p:sp>
        <p:nvSpPr>
          <p:cNvPr id="5" name="Espaço Reservado para Texto 13">
            <a:extLst>
              <a:ext uri="{FF2B5EF4-FFF2-40B4-BE49-F238E27FC236}">
                <a16:creationId xmlns:a16="http://schemas.microsoft.com/office/drawing/2014/main" id="{6704DD91-E6EB-5FF5-65EF-DE28FFD074FE}"/>
              </a:ext>
            </a:extLst>
          </p:cNvPr>
          <p:cNvSpPr txBox="1">
            <a:spLocks/>
          </p:cNvSpPr>
          <p:nvPr/>
        </p:nvSpPr>
        <p:spPr>
          <a:xfrm>
            <a:off x="9144000" y="1687116"/>
            <a:ext cx="8229600" cy="6400800"/>
          </a:xfrm>
          <a:prstGeom prst="rect">
            <a:avLst/>
          </a:prstGeom>
        </p:spPr>
        <p:txBody>
          <a:bodyPr vert="horz" lIns="137160" tIns="68580" rIns="13716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Atribuir poder, autoridade e tarefas aos outros</a:t>
            </a: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Autorizar outros a tomar decisões e implementar tarefas</a:t>
            </a: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Confiar responsabilidades aos outros.</a:t>
            </a:r>
            <a:br>
              <a:rPr lang="pt-BR" sz="3200" dirty="0">
                <a:solidFill>
                  <a:srgbClr val="595959"/>
                </a:solidFill>
                <a:latin typeface="+mj-lt"/>
                <a:ea typeface="Roboto"/>
                <a:cs typeface="Roboto"/>
                <a:sym typeface="Roboto"/>
              </a:rPr>
            </a:br>
            <a:r>
              <a:rPr lang="pt-BR" sz="3200" dirty="0">
                <a:solidFill>
                  <a:srgbClr val="595959"/>
                </a:solidFill>
                <a:latin typeface="+mj-lt"/>
                <a:ea typeface="Roboto"/>
                <a:cs typeface="Roboto"/>
                <a:sym typeface="Roboto"/>
              </a:rPr>
              <a:t> </a:t>
            </a:r>
          </a:p>
          <a:p>
            <a:pPr marL="0" indent="0">
              <a:lnSpc>
                <a:spcPct val="150000"/>
              </a:lnSpc>
              <a:spcBef>
                <a:spcPts val="0"/>
              </a:spcBef>
              <a:spcAft>
                <a:spcPts val="1800"/>
              </a:spcAft>
              <a:buSzPts val="2000"/>
              <a:buNone/>
            </a:pPr>
            <a:r>
              <a:rPr lang="pt-BR" sz="3200" dirty="0">
                <a:solidFill>
                  <a:srgbClr val="595959"/>
                </a:solidFill>
                <a:latin typeface="+mj-lt"/>
                <a:ea typeface="Roboto"/>
                <a:cs typeface="Roboto"/>
                <a:sym typeface="Roboto"/>
              </a:rPr>
              <a:t>Em suma, a delegação significa que o gestor atribui tarefas a um colaborador, juntamente com a</a:t>
            </a:r>
            <a:r>
              <a:rPr lang="pt-BR" sz="3200" b="1" dirty="0">
                <a:solidFill>
                  <a:srgbClr val="595959"/>
                </a:solidFill>
                <a:latin typeface="+mj-lt"/>
                <a:ea typeface="Roboto"/>
                <a:cs typeface="Roboto"/>
                <a:sym typeface="Roboto"/>
              </a:rPr>
              <a:t> responsabilidade e autoridade </a:t>
            </a:r>
            <a:r>
              <a:rPr lang="pt-BR" sz="3200" dirty="0">
                <a:solidFill>
                  <a:srgbClr val="595959"/>
                </a:solidFill>
                <a:latin typeface="+mj-lt"/>
                <a:ea typeface="Roboto"/>
                <a:cs typeface="Roboto"/>
                <a:sym typeface="Roboto"/>
              </a:rPr>
              <a:t>para completar a tarefa.</a:t>
            </a:r>
            <a:br>
              <a:rPr lang="pt-BR" sz="3200" dirty="0">
                <a:solidFill>
                  <a:srgbClr val="595959"/>
                </a:solidFill>
                <a:latin typeface="+mj-lt"/>
                <a:ea typeface="Roboto"/>
                <a:cs typeface="Roboto"/>
                <a:sym typeface="Roboto"/>
              </a:rPr>
            </a:br>
            <a:endParaRPr lang="pt-BR" sz="3200" dirty="0">
              <a:solidFill>
                <a:srgbClr val="595959"/>
              </a:solidFill>
              <a:latin typeface="+mj-lt"/>
              <a:ea typeface="Roboto"/>
              <a:cs typeface="Roboto"/>
              <a:sym typeface="Roboto"/>
            </a:endParaRPr>
          </a:p>
          <a:p>
            <a:pPr marL="0" indent="0">
              <a:lnSpc>
                <a:spcPct val="150000"/>
              </a:lnSpc>
              <a:spcBef>
                <a:spcPts val="0"/>
              </a:spcBef>
              <a:spcAft>
                <a:spcPts val="1800"/>
              </a:spcAft>
              <a:buSzPts val="2000"/>
              <a:buNone/>
            </a:pPr>
            <a:br>
              <a:rPr lang="pt-BR" sz="3200" dirty="0">
                <a:solidFill>
                  <a:srgbClr val="595959"/>
                </a:solidFill>
                <a:latin typeface="+mj-lt"/>
                <a:ea typeface="Roboto"/>
                <a:cs typeface="Roboto"/>
                <a:sym typeface="Roboto"/>
              </a:rPr>
            </a:br>
            <a:endParaRPr lang="pt-BR" sz="3200" dirty="0">
              <a:solidFill>
                <a:srgbClr val="595959"/>
              </a:solidFill>
              <a:latin typeface="+mj-lt"/>
              <a:ea typeface="Roboto"/>
              <a:cs typeface="Roboto"/>
              <a:sym typeface="Roboto"/>
            </a:endParaRPr>
          </a:p>
        </p:txBody>
      </p:sp>
    </p:spTree>
    <p:custDataLst>
      <p:tags r:id="rId1"/>
    </p:custDataLst>
    <p:extLst>
      <p:ext uri="{BB962C8B-B14F-4D97-AF65-F5344CB8AC3E}">
        <p14:creationId xmlns:p14="http://schemas.microsoft.com/office/powerpoint/2010/main" val="11145177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C7D06-E25F-FFE0-52B4-94D2481D11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A69F25-EDB2-091A-D938-E7A573598429}"/>
              </a:ext>
            </a:extLst>
          </p:cNvPr>
          <p:cNvSpPr>
            <a:spLocks noGrp="1"/>
          </p:cNvSpPr>
          <p:nvPr>
            <p:ph type="title"/>
          </p:nvPr>
        </p:nvSpPr>
        <p:spPr>
          <a:xfrm>
            <a:off x="1072229" y="2743200"/>
            <a:ext cx="6836570" cy="3581400"/>
          </a:xfrm>
        </p:spPr>
        <p:txBody>
          <a:bodyPr anchor="ctr">
            <a:noAutofit/>
          </a:bodyPr>
          <a:lstStyle/>
          <a:p>
            <a:pPr>
              <a:spcBef>
                <a:spcPts val="0"/>
              </a:spcBef>
              <a:buSzPct val="100000"/>
            </a:pPr>
            <a:r>
              <a:rPr lang="pt-BR" sz="5400" dirty="0"/>
              <a:t>O que não é delegação?</a:t>
            </a:r>
            <a:endParaRPr lang="en-US" sz="5400" dirty="0"/>
          </a:p>
        </p:txBody>
      </p:sp>
      <p:sp>
        <p:nvSpPr>
          <p:cNvPr id="5" name="Espaço Reservado para Texto 13">
            <a:extLst>
              <a:ext uri="{FF2B5EF4-FFF2-40B4-BE49-F238E27FC236}">
                <a16:creationId xmlns:a16="http://schemas.microsoft.com/office/drawing/2014/main" id="{1C0BB69F-693A-74B2-86C5-EDB1EC104D0D}"/>
              </a:ext>
            </a:extLst>
          </p:cNvPr>
          <p:cNvSpPr txBox="1">
            <a:spLocks/>
          </p:cNvSpPr>
          <p:nvPr/>
        </p:nvSpPr>
        <p:spPr>
          <a:xfrm>
            <a:off x="9167148" y="1943100"/>
            <a:ext cx="8229600" cy="6400800"/>
          </a:xfrm>
          <a:prstGeom prst="rect">
            <a:avLst/>
          </a:prstGeom>
        </p:spPr>
        <p:txBody>
          <a:bodyPr vert="horz" lIns="137160" tIns="68580" rIns="13716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800"/>
              </a:spcAft>
              <a:buSzPts val="2000"/>
              <a:buNone/>
            </a:pPr>
            <a:r>
              <a:rPr lang="pt-BR" sz="3200" b="1" dirty="0">
                <a:solidFill>
                  <a:srgbClr val="595959"/>
                </a:solidFill>
                <a:latin typeface="+mj-lt"/>
                <a:ea typeface="Roboto"/>
                <a:cs typeface="Roboto"/>
                <a:sym typeface="Roboto"/>
              </a:rPr>
              <a:t>Delegação não é simplesmente:</a:t>
            </a:r>
          </a:p>
          <a:p>
            <a:pPr>
              <a:lnSpc>
                <a:spcPct val="150000"/>
              </a:lnSpc>
              <a:spcBef>
                <a:spcPts val="0"/>
              </a:spcBef>
              <a:spcAft>
                <a:spcPts val="1800"/>
              </a:spcAft>
              <a:buSzPts val="2000"/>
            </a:pPr>
            <a:endParaRPr lang="pt-BR" sz="3200" dirty="0">
              <a:solidFill>
                <a:srgbClr val="595959"/>
              </a:solidFill>
              <a:latin typeface="+mj-lt"/>
              <a:ea typeface="Roboto"/>
              <a:cs typeface="Roboto"/>
              <a:sym typeface="Roboto"/>
            </a:endParaRP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Atribuir ou designar novas tarefas</a:t>
            </a: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Transferir tarefas suas ou de outros </a:t>
            </a: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Repassar tarefas</a:t>
            </a: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Distribuir tarefas</a:t>
            </a:r>
          </a:p>
          <a:p>
            <a:pPr marL="0" indent="0">
              <a:lnSpc>
                <a:spcPct val="150000"/>
              </a:lnSpc>
              <a:spcBef>
                <a:spcPts val="0"/>
              </a:spcBef>
              <a:spcAft>
                <a:spcPts val="1800"/>
              </a:spcAft>
              <a:buSzPts val="2000"/>
              <a:buNone/>
            </a:pPr>
            <a:endParaRPr lang="pt-BR" sz="3200" dirty="0">
              <a:solidFill>
                <a:srgbClr val="595959"/>
              </a:solidFill>
              <a:latin typeface="+mj-lt"/>
              <a:ea typeface="Roboto"/>
              <a:cs typeface="Roboto"/>
              <a:sym typeface="Roboto"/>
            </a:endParaRPr>
          </a:p>
          <a:p>
            <a:pPr marL="0" indent="0">
              <a:lnSpc>
                <a:spcPct val="150000"/>
              </a:lnSpc>
              <a:spcBef>
                <a:spcPts val="0"/>
              </a:spcBef>
              <a:spcAft>
                <a:spcPts val="1800"/>
              </a:spcAft>
              <a:buSzPts val="2000"/>
              <a:buNone/>
            </a:pPr>
            <a:br>
              <a:rPr lang="pt-BR" sz="3200" dirty="0">
                <a:solidFill>
                  <a:srgbClr val="595959"/>
                </a:solidFill>
                <a:latin typeface="+mj-lt"/>
                <a:ea typeface="Roboto"/>
                <a:cs typeface="Roboto"/>
                <a:sym typeface="Roboto"/>
              </a:rPr>
            </a:br>
            <a:endParaRPr lang="pt-BR" sz="3200" dirty="0">
              <a:solidFill>
                <a:srgbClr val="595959"/>
              </a:solidFill>
              <a:latin typeface="+mj-lt"/>
              <a:ea typeface="Roboto"/>
              <a:cs typeface="Roboto"/>
              <a:sym typeface="Roboto"/>
            </a:endParaRPr>
          </a:p>
        </p:txBody>
      </p:sp>
    </p:spTree>
    <p:custDataLst>
      <p:tags r:id="rId1"/>
    </p:custDataLst>
    <p:extLst>
      <p:ext uri="{BB962C8B-B14F-4D97-AF65-F5344CB8AC3E}">
        <p14:creationId xmlns:p14="http://schemas.microsoft.com/office/powerpoint/2010/main" val="25015165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0EE66-B82C-120F-3E2D-7214B61869E6}"/>
            </a:ext>
          </a:extLst>
        </p:cNvPr>
        <p:cNvGrpSpPr/>
        <p:nvPr/>
      </p:nvGrpSpPr>
      <p:grpSpPr>
        <a:xfrm>
          <a:off x="0" y="0"/>
          <a:ext cx="0" cy="0"/>
          <a:chOff x="0" y="0"/>
          <a:chExt cx="0" cy="0"/>
        </a:xfrm>
      </p:grpSpPr>
      <p:sp>
        <p:nvSpPr>
          <p:cNvPr id="5" name="Espaço Reservado para Texto 13">
            <a:extLst>
              <a:ext uri="{FF2B5EF4-FFF2-40B4-BE49-F238E27FC236}">
                <a16:creationId xmlns:a16="http://schemas.microsoft.com/office/drawing/2014/main" id="{1B341D82-95A8-F0C5-9F71-D592E4107A64}"/>
              </a:ext>
            </a:extLst>
          </p:cNvPr>
          <p:cNvSpPr txBox="1">
            <a:spLocks/>
          </p:cNvSpPr>
          <p:nvPr/>
        </p:nvSpPr>
        <p:spPr>
          <a:xfrm>
            <a:off x="7775848" y="2343100"/>
            <a:ext cx="9132426" cy="6400800"/>
          </a:xfrm>
          <a:prstGeom prst="rect">
            <a:avLst/>
          </a:prstGeom>
        </p:spPr>
        <p:txBody>
          <a:bodyPr vert="horz" lIns="137160" tIns="68580" rIns="13716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spcAft>
                <a:spcPts val="1800"/>
              </a:spcAft>
              <a:buSzPts val="2000"/>
            </a:pPr>
            <a:r>
              <a:rPr lang="pt-BR" sz="3000" dirty="0">
                <a:latin typeface="+mj-lt"/>
                <a:ea typeface="Roboto"/>
                <a:cs typeface="Roboto"/>
                <a:sym typeface="Roboto"/>
              </a:rPr>
              <a:t>Abrir mão do êxito pessoal em benefício do êxito do grupo</a:t>
            </a:r>
          </a:p>
          <a:p>
            <a:pPr>
              <a:lnSpc>
                <a:spcPct val="150000"/>
              </a:lnSpc>
              <a:spcBef>
                <a:spcPts val="0"/>
              </a:spcBef>
              <a:spcAft>
                <a:spcPts val="1800"/>
              </a:spcAft>
              <a:buSzPts val="2000"/>
            </a:pPr>
            <a:r>
              <a:rPr lang="pt-BR" sz="3000" dirty="0">
                <a:latin typeface="+mj-lt"/>
                <a:ea typeface="Roboto"/>
                <a:cs typeface="Roboto"/>
                <a:sym typeface="Roboto"/>
              </a:rPr>
              <a:t>Obter satisfação em deixar os outros fazerem e não em executar diretamente</a:t>
            </a:r>
          </a:p>
          <a:p>
            <a:pPr>
              <a:lnSpc>
                <a:spcPct val="150000"/>
              </a:lnSpc>
              <a:spcBef>
                <a:spcPts val="0"/>
              </a:spcBef>
              <a:spcAft>
                <a:spcPts val="1800"/>
              </a:spcAft>
              <a:buSzPts val="2000"/>
            </a:pPr>
            <a:r>
              <a:rPr lang="pt-BR" sz="3000" dirty="0">
                <a:latin typeface="+mj-lt"/>
                <a:ea typeface="Roboto"/>
                <a:cs typeface="Roboto"/>
                <a:sym typeface="Roboto"/>
              </a:rPr>
              <a:t>Abrir mão de poder</a:t>
            </a:r>
          </a:p>
          <a:p>
            <a:pPr>
              <a:lnSpc>
                <a:spcPct val="150000"/>
              </a:lnSpc>
              <a:spcBef>
                <a:spcPts val="0"/>
              </a:spcBef>
              <a:spcAft>
                <a:spcPts val="1800"/>
              </a:spcAft>
              <a:buSzPts val="2000"/>
            </a:pPr>
            <a:r>
              <a:rPr lang="pt-BR" sz="3000" dirty="0">
                <a:latin typeface="+mj-lt"/>
                <a:ea typeface="Roboto"/>
                <a:cs typeface="Roboto"/>
                <a:sym typeface="Roboto"/>
              </a:rPr>
              <a:t>Assumir riscos</a:t>
            </a:r>
          </a:p>
          <a:p>
            <a:pPr>
              <a:lnSpc>
                <a:spcPct val="150000"/>
              </a:lnSpc>
              <a:spcBef>
                <a:spcPts val="0"/>
              </a:spcBef>
              <a:spcAft>
                <a:spcPts val="1800"/>
              </a:spcAft>
              <a:buSzPts val="2000"/>
            </a:pPr>
            <a:r>
              <a:rPr lang="pt-BR" sz="3000" dirty="0">
                <a:latin typeface="+mj-lt"/>
                <a:ea typeface="Roboto"/>
                <a:cs typeface="Roboto"/>
                <a:sym typeface="Roboto"/>
              </a:rPr>
              <a:t>Aceitar erros</a:t>
            </a:r>
          </a:p>
          <a:p>
            <a:pPr>
              <a:lnSpc>
                <a:spcPct val="150000"/>
              </a:lnSpc>
              <a:spcBef>
                <a:spcPts val="0"/>
              </a:spcBef>
              <a:spcAft>
                <a:spcPts val="1800"/>
              </a:spcAft>
              <a:buSzPts val="2000"/>
            </a:pPr>
            <a:r>
              <a:rPr lang="pt-BR" sz="3000" dirty="0">
                <a:latin typeface="+mj-lt"/>
                <a:ea typeface="Roboto"/>
                <a:cs typeface="Roboto"/>
                <a:sym typeface="Roboto"/>
              </a:rPr>
              <a:t>Fazer gestão do conhecimento</a:t>
            </a:r>
          </a:p>
        </p:txBody>
      </p:sp>
      <p:sp>
        <p:nvSpPr>
          <p:cNvPr id="2" name="Title 2">
            <a:extLst>
              <a:ext uri="{FF2B5EF4-FFF2-40B4-BE49-F238E27FC236}">
                <a16:creationId xmlns:a16="http://schemas.microsoft.com/office/drawing/2014/main" id="{C1F31A4B-1E77-382C-85EC-F144998366D5}"/>
              </a:ext>
            </a:extLst>
          </p:cNvPr>
          <p:cNvSpPr txBox="1">
            <a:spLocks/>
          </p:cNvSpPr>
          <p:nvPr/>
        </p:nvSpPr>
        <p:spPr>
          <a:xfrm>
            <a:off x="719138" y="-274815"/>
            <a:ext cx="8229600" cy="1786842"/>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Delegar também é...</a:t>
            </a:r>
            <a:endParaRPr lang="en-US" dirty="0"/>
          </a:p>
        </p:txBody>
      </p:sp>
      <p:sp>
        <p:nvSpPr>
          <p:cNvPr id="6" name="Rectangle 37" descr="Man holding a red heart">
            <a:extLst>
              <a:ext uri="{FF2B5EF4-FFF2-40B4-BE49-F238E27FC236}">
                <a16:creationId xmlns:a16="http://schemas.microsoft.com/office/drawing/2014/main" id="{CD692141-DB24-5175-CCA1-0CA0AEFD61EE}"/>
              </a:ext>
            </a:extLst>
          </p:cNvPr>
          <p:cNvSpPr/>
          <p:nvPr/>
        </p:nvSpPr>
        <p:spPr>
          <a:xfrm>
            <a:off x="1102607" y="2551212"/>
            <a:ext cx="6094623" cy="5935588"/>
          </a:xfrm>
          <a:prstGeom prst="rect">
            <a:avLst/>
          </a:prstGeom>
          <a:blipFill dpi="0" rotWithShape="0">
            <a:blip r:embed="rId4"/>
            <a:srcRect/>
            <a:tile tx="-31750" ty="-6350000" sx="100000" sy="100000" flip="none" algn="tl"/>
          </a:blipFill>
          <a:ln>
            <a:noFill/>
          </a:ln>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75924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FAF26-2162-EEAE-852D-D99C1540F0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84F134-6645-4962-0CD4-CD149005B93E}"/>
              </a:ext>
            </a:extLst>
          </p:cNvPr>
          <p:cNvSpPr>
            <a:spLocks noGrp="1"/>
          </p:cNvSpPr>
          <p:nvPr>
            <p:ph type="title"/>
          </p:nvPr>
        </p:nvSpPr>
        <p:spPr>
          <a:xfrm>
            <a:off x="1151112" y="3352800"/>
            <a:ext cx="6836570" cy="3581400"/>
          </a:xfrm>
        </p:spPr>
        <p:txBody>
          <a:bodyPr anchor="ctr">
            <a:noAutofit/>
          </a:bodyPr>
          <a:lstStyle/>
          <a:p>
            <a:pPr>
              <a:spcBef>
                <a:spcPts val="0"/>
              </a:spcBef>
              <a:buSzPct val="100000"/>
            </a:pPr>
            <a:r>
              <a:rPr lang="pt-BR" sz="5400" dirty="0"/>
              <a:t>Por que delegar?</a:t>
            </a:r>
            <a:endParaRPr lang="en-US" sz="5400" dirty="0"/>
          </a:p>
        </p:txBody>
      </p:sp>
      <p:sp>
        <p:nvSpPr>
          <p:cNvPr id="5" name="Espaço Reservado para Texto 13">
            <a:extLst>
              <a:ext uri="{FF2B5EF4-FFF2-40B4-BE49-F238E27FC236}">
                <a16:creationId xmlns:a16="http://schemas.microsoft.com/office/drawing/2014/main" id="{B7B53133-5CEE-0683-8AAC-3C024397F648}"/>
              </a:ext>
            </a:extLst>
          </p:cNvPr>
          <p:cNvSpPr txBox="1">
            <a:spLocks/>
          </p:cNvSpPr>
          <p:nvPr/>
        </p:nvSpPr>
        <p:spPr>
          <a:xfrm>
            <a:off x="9179068" y="1551012"/>
            <a:ext cx="7813532" cy="6400800"/>
          </a:xfrm>
          <a:prstGeom prst="rect">
            <a:avLst/>
          </a:prstGeom>
        </p:spPr>
        <p:txBody>
          <a:bodyPr vert="horz" lIns="137160" tIns="68580" rIns="13716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Aumentar a </a:t>
            </a:r>
            <a:r>
              <a:rPr lang="pt-BR" sz="3200" b="1" dirty="0">
                <a:solidFill>
                  <a:srgbClr val="595959"/>
                </a:solidFill>
                <a:latin typeface="+mj-lt"/>
                <a:ea typeface="Roboto"/>
                <a:cs typeface="Roboto"/>
                <a:sym typeface="Roboto"/>
              </a:rPr>
              <a:t>produtividade</a:t>
            </a:r>
            <a:r>
              <a:rPr lang="pt-BR" sz="3200" dirty="0">
                <a:solidFill>
                  <a:srgbClr val="595959"/>
                </a:solidFill>
                <a:latin typeface="+mj-lt"/>
                <a:ea typeface="Roboto"/>
                <a:cs typeface="Roboto"/>
                <a:sym typeface="Roboto"/>
              </a:rPr>
              <a:t> e a </a:t>
            </a:r>
            <a:r>
              <a:rPr lang="pt-BR" sz="3200" b="1" dirty="0">
                <a:solidFill>
                  <a:srgbClr val="595959"/>
                </a:solidFill>
                <a:latin typeface="+mj-lt"/>
                <a:ea typeface="Roboto"/>
                <a:cs typeface="Roboto"/>
                <a:sym typeface="Roboto"/>
              </a:rPr>
              <a:t>organização</a:t>
            </a:r>
            <a:r>
              <a:rPr lang="pt-BR" sz="3200" dirty="0">
                <a:solidFill>
                  <a:srgbClr val="595959"/>
                </a:solidFill>
                <a:latin typeface="+mj-lt"/>
                <a:ea typeface="Roboto"/>
                <a:cs typeface="Roboto"/>
                <a:sym typeface="Roboto"/>
              </a:rPr>
              <a:t> do trabalho</a:t>
            </a:r>
          </a:p>
          <a:p>
            <a:pPr>
              <a:lnSpc>
                <a:spcPct val="150000"/>
              </a:lnSpc>
              <a:spcBef>
                <a:spcPts val="0"/>
              </a:spcBef>
              <a:spcAft>
                <a:spcPts val="1800"/>
              </a:spcAft>
              <a:buSzPts val="2000"/>
            </a:pPr>
            <a:r>
              <a:rPr lang="pt-BR" sz="3200" b="1" dirty="0">
                <a:solidFill>
                  <a:srgbClr val="595959"/>
                </a:solidFill>
                <a:latin typeface="+mj-lt"/>
                <a:ea typeface="Roboto"/>
                <a:cs typeface="Roboto"/>
                <a:sym typeface="Roboto"/>
              </a:rPr>
              <a:t>Desenvolver</a:t>
            </a:r>
            <a:r>
              <a:rPr lang="pt-BR" sz="3200" dirty="0">
                <a:solidFill>
                  <a:srgbClr val="595959"/>
                </a:solidFill>
                <a:latin typeface="+mj-lt"/>
                <a:ea typeface="Roboto"/>
                <a:cs typeface="Roboto"/>
                <a:sym typeface="Roboto"/>
              </a:rPr>
              <a:t> aptidões específicas dos liderados</a:t>
            </a: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Motivar</a:t>
            </a: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Aumentar o grau de </a:t>
            </a:r>
            <a:r>
              <a:rPr lang="pt-BR" sz="3200" b="1" dirty="0">
                <a:solidFill>
                  <a:srgbClr val="595959"/>
                </a:solidFill>
                <a:latin typeface="+mj-lt"/>
                <a:ea typeface="Roboto"/>
                <a:cs typeface="Roboto"/>
                <a:sym typeface="Roboto"/>
              </a:rPr>
              <a:t>iniciativa</a:t>
            </a: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Aumentar a </a:t>
            </a:r>
            <a:r>
              <a:rPr lang="pt-BR" sz="3200" b="1" dirty="0">
                <a:solidFill>
                  <a:srgbClr val="595959"/>
                </a:solidFill>
                <a:latin typeface="+mj-lt"/>
                <a:ea typeface="Roboto"/>
                <a:cs typeface="Roboto"/>
                <a:sym typeface="Roboto"/>
              </a:rPr>
              <a:t>criatividade </a:t>
            </a:r>
            <a:r>
              <a:rPr lang="pt-BR" sz="3200" dirty="0">
                <a:solidFill>
                  <a:srgbClr val="595959"/>
                </a:solidFill>
                <a:latin typeface="+mj-lt"/>
                <a:ea typeface="Roboto"/>
                <a:cs typeface="Roboto"/>
                <a:sym typeface="Roboto"/>
              </a:rPr>
              <a:t>e a</a:t>
            </a:r>
            <a:r>
              <a:rPr lang="pt-BR" sz="3200" b="1" dirty="0">
                <a:solidFill>
                  <a:srgbClr val="595959"/>
                </a:solidFill>
                <a:latin typeface="+mj-lt"/>
                <a:ea typeface="Roboto"/>
                <a:cs typeface="Roboto"/>
                <a:sym typeface="Roboto"/>
              </a:rPr>
              <a:t> inovação </a:t>
            </a:r>
            <a:r>
              <a:rPr lang="pt-BR" sz="3200" dirty="0">
                <a:solidFill>
                  <a:srgbClr val="595959"/>
                </a:solidFill>
                <a:latin typeface="+mj-lt"/>
                <a:ea typeface="Roboto"/>
                <a:cs typeface="Roboto"/>
                <a:sym typeface="Roboto"/>
              </a:rPr>
              <a:t>a partir das contribuições dos liderados</a:t>
            </a:r>
          </a:p>
          <a:p>
            <a:pPr>
              <a:lnSpc>
                <a:spcPct val="150000"/>
              </a:lnSpc>
              <a:spcBef>
                <a:spcPts val="0"/>
              </a:spcBef>
              <a:spcAft>
                <a:spcPts val="1800"/>
              </a:spcAft>
              <a:buSzPts val="2000"/>
            </a:pPr>
            <a:r>
              <a:rPr lang="pt-BR" sz="3200" dirty="0">
                <a:solidFill>
                  <a:srgbClr val="595959"/>
                </a:solidFill>
                <a:latin typeface="+mj-lt"/>
                <a:ea typeface="Roboto"/>
                <a:cs typeface="Roboto"/>
                <a:sym typeface="Roboto"/>
              </a:rPr>
              <a:t>Ter tempo para execução de atividades</a:t>
            </a:r>
            <a:br>
              <a:rPr lang="pt-BR" sz="3200" dirty="0">
                <a:solidFill>
                  <a:srgbClr val="595959"/>
                </a:solidFill>
                <a:latin typeface="+mj-lt"/>
                <a:ea typeface="Roboto"/>
                <a:cs typeface="Roboto"/>
                <a:sym typeface="Roboto"/>
              </a:rPr>
            </a:br>
            <a:r>
              <a:rPr lang="pt-BR" sz="3200" dirty="0">
                <a:solidFill>
                  <a:srgbClr val="595959"/>
                </a:solidFill>
                <a:latin typeface="+mj-lt"/>
                <a:ea typeface="Roboto"/>
                <a:cs typeface="Roboto"/>
                <a:sym typeface="Roboto"/>
              </a:rPr>
              <a:t>mais importantes </a:t>
            </a:r>
            <a:br>
              <a:rPr lang="pt-BR" sz="3200" dirty="0">
                <a:solidFill>
                  <a:srgbClr val="595959"/>
                </a:solidFill>
                <a:latin typeface="+mj-lt"/>
                <a:ea typeface="Roboto"/>
                <a:cs typeface="Roboto"/>
                <a:sym typeface="Roboto"/>
              </a:rPr>
            </a:br>
            <a:endParaRPr lang="pt-BR" sz="3200" dirty="0">
              <a:solidFill>
                <a:srgbClr val="595959"/>
              </a:solidFill>
              <a:latin typeface="+mj-lt"/>
              <a:ea typeface="Roboto"/>
              <a:cs typeface="Roboto"/>
              <a:sym typeface="Roboto"/>
            </a:endParaRPr>
          </a:p>
        </p:txBody>
      </p:sp>
    </p:spTree>
    <p:custDataLst>
      <p:tags r:id="rId1"/>
    </p:custDataLst>
    <p:extLst>
      <p:ext uri="{BB962C8B-B14F-4D97-AF65-F5344CB8AC3E}">
        <p14:creationId xmlns:p14="http://schemas.microsoft.com/office/powerpoint/2010/main" val="486340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55785-8C87-661E-6827-A593D3F261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7F3B3F-D6E3-A6E4-30A5-D994D811C0C5}"/>
              </a:ext>
            </a:extLst>
          </p:cNvPr>
          <p:cNvSpPr>
            <a:spLocks noGrp="1"/>
          </p:cNvSpPr>
          <p:nvPr>
            <p:ph type="title" idx="4294967295"/>
          </p:nvPr>
        </p:nvSpPr>
        <p:spPr>
          <a:xfrm>
            <a:off x="0" y="182563"/>
            <a:ext cx="5486400" cy="762000"/>
          </a:xfrm>
          <a:prstGeom prst="rect">
            <a:avLst/>
          </a:prstGeom>
        </p:spPr>
        <p:txBody>
          <a:bodyPr vert="horz" lIns="91440" tIns="45720" rIns="91440" bIns="45720" rtlCol="0" anchor="ctr">
            <a:normAutofit/>
          </a:bodyPr>
          <a:lstStyle>
            <a:lvl1pPr algn="ctr" defTabSz="609660" rtl="0" eaLnBrk="1" latinLnBrk="0" hangingPunct="1">
              <a:spcBef>
                <a:spcPct val="0"/>
              </a:spcBef>
              <a:buNone/>
              <a:defRPr sz="2933" kern="1200">
                <a:solidFill>
                  <a:schemeClr val="tx1"/>
                </a:solidFill>
                <a:latin typeface="+mj-lt"/>
                <a:ea typeface="+mj-ea"/>
                <a:cs typeface="+mj-cs"/>
              </a:defRPr>
            </a:lvl1pPr>
          </a:lstStyle>
          <a:p>
            <a:r>
              <a:rPr lang="en-US"/>
              <a:t>Click to edit Master title style</a:t>
            </a:r>
            <a:endParaRPr lang="en-US" sz="6000" dirty="0">
              <a:solidFill>
                <a:schemeClr val="bg1"/>
              </a:solidFill>
              <a:latin typeface="BancoDoBrasil Titulos 1" panose="020B0604020202020204" charset="0"/>
            </a:endParaRPr>
          </a:p>
        </p:txBody>
      </p:sp>
      <p:sp>
        <p:nvSpPr>
          <p:cNvPr id="5" name="Espaço Reservado para Texto 13">
            <a:extLst>
              <a:ext uri="{FF2B5EF4-FFF2-40B4-BE49-F238E27FC236}">
                <a16:creationId xmlns:a16="http://schemas.microsoft.com/office/drawing/2014/main" id="{22CDCAE4-78CD-303F-0F9E-05011BA37826}"/>
              </a:ext>
            </a:extLst>
          </p:cNvPr>
          <p:cNvSpPr txBox="1">
            <a:spLocks/>
          </p:cNvSpPr>
          <p:nvPr/>
        </p:nvSpPr>
        <p:spPr>
          <a:xfrm>
            <a:off x="10368136" y="2865548"/>
            <a:ext cx="6264696" cy="2286000"/>
          </a:xfrm>
          <a:prstGeom prst="rect">
            <a:avLst/>
          </a:prstGeom>
        </p:spPr>
        <p:txBody>
          <a:bodyPr vert="horz" lIns="137160" tIns="68580" rIns="13716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800"/>
              </a:spcAft>
              <a:buSzPts val="2000"/>
              <a:buNone/>
            </a:pPr>
            <a:r>
              <a:rPr lang="pt-BR" sz="3600" dirty="0">
                <a:latin typeface="+mj-lt"/>
                <a:ea typeface="Roboto"/>
                <a:cs typeface="Roboto"/>
                <a:sym typeface="Roboto"/>
              </a:rPr>
              <a:t>Entender seus medos e preocupações sobre delegar é essencial.</a:t>
            </a:r>
          </a:p>
          <a:p>
            <a:pPr marL="0" indent="0">
              <a:lnSpc>
                <a:spcPct val="150000"/>
              </a:lnSpc>
              <a:spcBef>
                <a:spcPts val="0"/>
              </a:spcBef>
              <a:spcAft>
                <a:spcPts val="1800"/>
              </a:spcAft>
              <a:buSzPts val="2000"/>
              <a:buNone/>
            </a:pPr>
            <a:r>
              <a:rPr lang="pt-BR" sz="3600" dirty="0">
                <a:latin typeface="+mj-lt"/>
                <a:ea typeface="Roboto"/>
                <a:cs typeface="Roboto"/>
                <a:sym typeface="Roboto"/>
              </a:rPr>
              <a:t>Caso contrário, você pode acabar sobrecarregado, fazendo tudo sozinho.</a:t>
            </a:r>
          </a:p>
        </p:txBody>
      </p:sp>
      <p:pic>
        <p:nvPicPr>
          <p:cNvPr id="8194" name="Picture 2" descr="7 sinais de que você está sobrecarregado no trabalho | Kpacit">
            <a:extLst>
              <a:ext uri="{FF2B5EF4-FFF2-40B4-BE49-F238E27FC236}">
                <a16:creationId xmlns:a16="http://schemas.microsoft.com/office/drawing/2014/main" id="{CCD0E332-1288-0ED4-97DD-ECF81DDDB8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043" t="3857" r="17391" b="1396"/>
          <a:stretch/>
        </p:blipFill>
        <p:spPr bwMode="auto">
          <a:xfrm>
            <a:off x="1018924" y="1327076"/>
            <a:ext cx="8934947" cy="859988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671229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DF70-7AE0-8B48-4EB7-336A3CF23F4F}"/>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247F3142-5CCF-3B53-9D16-8FF60568FE82}"/>
              </a:ext>
            </a:extLst>
          </p:cNvPr>
          <p:cNvSpPr txBox="1">
            <a:spLocks/>
          </p:cNvSpPr>
          <p:nvPr/>
        </p:nvSpPr>
        <p:spPr>
          <a:xfrm>
            <a:off x="796607" y="102940"/>
            <a:ext cx="15959771" cy="92333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Quais as dificuldades para quem quer delegar? </a:t>
            </a:r>
          </a:p>
        </p:txBody>
      </p:sp>
      <p:sp>
        <p:nvSpPr>
          <p:cNvPr id="5" name="Espaço Reservado para Texto 2">
            <a:extLst>
              <a:ext uri="{FF2B5EF4-FFF2-40B4-BE49-F238E27FC236}">
                <a16:creationId xmlns:a16="http://schemas.microsoft.com/office/drawing/2014/main" id="{0D3BE0F9-39EA-B3AE-0BBE-E5C6B04DB516}"/>
              </a:ext>
            </a:extLst>
          </p:cNvPr>
          <p:cNvSpPr txBox="1">
            <a:spLocks/>
          </p:cNvSpPr>
          <p:nvPr/>
        </p:nvSpPr>
        <p:spPr>
          <a:xfrm>
            <a:off x="1339402" y="4936516"/>
            <a:ext cx="15905355" cy="3098088"/>
          </a:xfrm>
          <a:prstGeom prst="rect">
            <a:avLst/>
          </a:prstGeom>
        </p:spPr>
        <p:txBody>
          <a:bodyPr>
            <a:noAutofit/>
          </a:bodyPr>
          <a:lstStyle>
            <a:lvl1pPr marL="342900" indent="-342900" algn="l" defTabSz="457200" rtl="0" eaLnBrk="1" latinLnBrk="0" hangingPunct="1">
              <a:spcBef>
                <a:spcPts val="0"/>
              </a:spcBef>
              <a:spcAft>
                <a:spcPts val="600"/>
              </a:spcAft>
              <a:buFont typeface="Arial"/>
              <a:buChar char="•"/>
              <a:defRPr sz="3200" b="0" i="0" kern="1200">
                <a:solidFill>
                  <a:schemeClr val="tx1"/>
                </a:solidFill>
                <a:latin typeface="Gill Sans MT" panose="020B0502020104020203" pitchFamily="34" charset="77"/>
                <a:ea typeface="+mn-ea"/>
                <a:cs typeface="+mn-cs"/>
              </a:defRPr>
            </a:lvl1pPr>
            <a:lvl2pPr marL="742950" indent="-285750" algn="l" defTabSz="457200" rtl="0" eaLnBrk="1" latinLnBrk="0" hangingPunct="1">
              <a:spcBef>
                <a:spcPts val="0"/>
              </a:spcBef>
              <a:spcAft>
                <a:spcPts val="600"/>
              </a:spcAft>
              <a:buFont typeface="Arial"/>
              <a:buChar char="–"/>
              <a:defRPr sz="2800" b="0" i="0" kern="1200">
                <a:solidFill>
                  <a:schemeClr val="tx1"/>
                </a:solidFill>
                <a:latin typeface="Gill Sans MT" panose="020B0502020104020203" pitchFamily="34" charset="77"/>
                <a:ea typeface="+mn-ea"/>
                <a:cs typeface="+mn-cs"/>
              </a:defRPr>
            </a:lvl2pPr>
            <a:lvl3pPr marL="1143000" indent="-228600" algn="l" defTabSz="457200" rtl="0" eaLnBrk="1" latinLnBrk="0" hangingPunct="1">
              <a:spcBef>
                <a:spcPts val="0"/>
              </a:spcBef>
              <a:spcAft>
                <a:spcPts val="600"/>
              </a:spcAft>
              <a:buFont typeface="Arial"/>
              <a:buChar char="•"/>
              <a:defRPr sz="2400" b="0" i="0" kern="1200">
                <a:solidFill>
                  <a:schemeClr val="tx1"/>
                </a:solidFill>
                <a:latin typeface="Gill Sans MT" panose="020B0502020104020203" pitchFamily="34" charset="77"/>
                <a:ea typeface="+mn-ea"/>
                <a:cs typeface="+mn-cs"/>
              </a:defRPr>
            </a:lvl3pPr>
            <a:lvl4pPr marL="1600200" indent="-228600" algn="l" defTabSz="457200" rtl="0" eaLnBrk="1" latinLnBrk="0" hangingPunct="1">
              <a:spcBef>
                <a:spcPts val="0"/>
              </a:spcBef>
              <a:spcAft>
                <a:spcPts val="600"/>
              </a:spcAft>
              <a:buFont typeface="Arial"/>
              <a:buChar char="–"/>
              <a:defRPr sz="2000" b="0" i="0" kern="1200">
                <a:solidFill>
                  <a:schemeClr val="tx1"/>
                </a:solidFill>
                <a:latin typeface="Gill Sans MT" panose="020B0502020104020203" pitchFamily="34" charset="77"/>
                <a:ea typeface="+mn-ea"/>
                <a:cs typeface="+mn-cs"/>
              </a:defRPr>
            </a:lvl4pPr>
            <a:lvl5pPr marL="2057400" indent="-228600" algn="l" defTabSz="457200" rtl="0" eaLnBrk="1" latinLnBrk="0" hangingPunct="1">
              <a:spcBef>
                <a:spcPts val="0"/>
              </a:spcBef>
              <a:spcAft>
                <a:spcPts val="600"/>
              </a:spcAft>
              <a:buFont typeface="Arial"/>
              <a:buChar char="»"/>
              <a:defRPr sz="2000" b="0" i="0" kern="1200">
                <a:solidFill>
                  <a:schemeClr val="tx1"/>
                </a:solidFill>
                <a:latin typeface="Gill Sans MT" panose="020B0502020104020203"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24000" indent="-324000" defTabSz="917966" fontAlgn="auto">
              <a:spcAft>
                <a:spcPts val="1204"/>
              </a:spcAft>
            </a:pPr>
            <a:endParaRPr lang="pt-BR" sz="3300">
              <a:latin typeface="BancoDoBrasil Titulos 2" panose="020B0604020202020204" charset="0"/>
              <a:sym typeface="Arial"/>
            </a:endParaRPr>
          </a:p>
        </p:txBody>
      </p:sp>
      <p:sp>
        <p:nvSpPr>
          <p:cNvPr id="7" name="Rectangle 6">
            <a:extLst>
              <a:ext uri="{FF2B5EF4-FFF2-40B4-BE49-F238E27FC236}">
                <a16:creationId xmlns:a16="http://schemas.microsoft.com/office/drawing/2014/main" id="{067877BD-2283-86F4-5CB9-B4519B07A578}"/>
              </a:ext>
            </a:extLst>
          </p:cNvPr>
          <p:cNvSpPr/>
          <p:nvPr/>
        </p:nvSpPr>
        <p:spPr>
          <a:xfrm>
            <a:off x="575048" y="2407196"/>
            <a:ext cx="5836711" cy="6990366"/>
          </a:xfrm>
          <a:prstGeom prst="rect">
            <a:avLst/>
          </a:prstGeom>
          <a:solidFill>
            <a:srgbClr val="C4C6EA"/>
          </a:solidFill>
          <a:ln>
            <a:noFill/>
          </a:ln>
        </p:spPr>
        <p:style>
          <a:lnRef idx="2">
            <a:schemeClr val="accent1">
              <a:shade val="15000"/>
            </a:schemeClr>
          </a:lnRef>
          <a:fillRef idx="1">
            <a:schemeClr val="accent1"/>
          </a:fillRef>
          <a:effectRef idx="0">
            <a:schemeClr val="accent1"/>
          </a:effectRef>
          <a:fontRef idx="minor">
            <a:schemeClr val="lt1"/>
          </a:fontRef>
        </p:style>
        <p:txBody>
          <a:bodyPr lIns="432000" tIns="432000" rIns="378000" bIns="0" rtlCol="0" anchor="t" anchorCtr="0"/>
          <a:lstStyle/>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Só eu sei fazer</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Faço melhor e mais rápido</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Perfeccionismo</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Falta de confiança em quem delegar</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Preferir executar do que liderar</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Falta experiência em delegar</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Dificuldade em se comunicar</a:t>
            </a:r>
          </a:p>
        </p:txBody>
      </p:sp>
      <p:sp>
        <p:nvSpPr>
          <p:cNvPr id="8" name="Rectangle 7">
            <a:extLst>
              <a:ext uri="{FF2B5EF4-FFF2-40B4-BE49-F238E27FC236}">
                <a16:creationId xmlns:a16="http://schemas.microsoft.com/office/drawing/2014/main" id="{BC6DBC7F-57B3-AED5-DBC7-2D0521467828}"/>
              </a:ext>
            </a:extLst>
          </p:cNvPr>
          <p:cNvSpPr/>
          <p:nvPr/>
        </p:nvSpPr>
        <p:spPr>
          <a:xfrm>
            <a:off x="6411758" y="2407196"/>
            <a:ext cx="5446813" cy="6990366"/>
          </a:xfrm>
          <a:prstGeom prst="rect">
            <a:avLst/>
          </a:prstGeom>
          <a:solidFill>
            <a:srgbClr val="A4D1EA"/>
          </a:solidFill>
          <a:ln>
            <a:noFill/>
          </a:ln>
        </p:spPr>
        <p:style>
          <a:lnRef idx="2">
            <a:schemeClr val="accent1">
              <a:shade val="15000"/>
            </a:schemeClr>
          </a:lnRef>
          <a:fillRef idx="1">
            <a:schemeClr val="accent1"/>
          </a:fillRef>
          <a:effectRef idx="0">
            <a:schemeClr val="accent1"/>
          </a:effectRef>
          <a:fontRef idx="minor">
            <a:schemeClr val="lt1"/>
          </a:fontRef>
        </p:style>
        <p:txBody>
          <a:bodyPr lIns="432000" tIns="432000" rIns="378000" bIns="0" rtlCol="0" anchor="t" anchorCtr="0"/>
          <a:lstStyle/>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Incapacidade de controlar</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Insegurança pessoal ou profissional</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Medo do erro</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Medo da competição</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Medo de ser considerado incompetente</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Medo de perder poder</a:t>
            </a:r>
          </a:p>
          <a:p>
            <a:pPr marL="514350" indent="-514350">
              <a:lnSpc>
                <a:spcPct val="90000"/>
              </a:lnSpc>
              <a:spcBef>
                <a:spcPts val="1800"/>
              </a:spcBef>
              <a:buFont typeface="Arial" panose="020B0604020202020204" pitchFamily="34" charset="0"/>
              <a:buChar char="•"/>
            </a:pPr>
            <a:endParaRPr lang="pt-BR" altLang="pt-BR" sz="3200" dirty="0">
              <a:solidFill>
                <a:schemeClr val="tx1">
                  <a:lumMod val="75000"/>
                  <a:lumOff val="25000"/>
                </a:schemeClr>
              </a:solidFill>
              <a:latin typeface="+mj-lt"/>
              <a:cs typeface="Arial" panose="020B0604020202020204" pitchFamily="34" charset="0"/>
            </a:endParaRPr>
          </a:p>
        </p:txBody>
      </p:sp>
      <p:sp>
        <p:nvSpPr>
          <p:cNvPr id="9" name="Rectangle 8">
            <a:extLst>
              <a:ext uri="{FF2B5EF4-FFF2-40B4-BE49-F238E27FC236}">
                <a16:creationId xmlns:a16="http://schemas.microsoft.com/office/drawing/2014/main" id="{78269960-8EA5-9653-D160-6DA113EC0C0F}"/>
              </a:ext>
            </a:extLst>
          </p:cNvPr>
          <p:cNvSpPr/>
          <p:nvPr/>
        </p:nvSpPr>
        <p:spPr>
          <a:xfrm>
            <a:off x="11842407" y="2407196"/>
            <a:ext cx="5202003" cy="6990366"/>
          </a:xfrm>
          <a:prstGeom prst="rect">
            <a:avLst/>
          </a:prstGeom>
          <a:solidFill>
            <a:srgbClr val="AFE3EF"/>
          </a:solidFill>
          <a:ln>
            <a:noFill/>
          </a:ln>
        </p:spPr>
        <p:style>
          <a:lnRef idx="2">
            <a:schemeClr val="accent1">
              <a:shade val="15000"/>
            </a:schemeClr>
          </a:lnRef>
          <a:fillRef idx="1">
            <a:schemeClr val="accent1"/>
          </a:fillRef>
          <a:effectRef idx="0">
            <a:schemeClr val="accent1"/>
          </a:effectRef>
          <a:fontRef idx="minor">
            <a:schemeClr val="lt1"/>
          </a:fontRef>
        </p:style>
        <p:txBody>
          <a:bodyPr lIns="432000" tIns="432000" rIns="378000" bIns="0" rtlCol="0" anchor="t" anchorCtr="0"/>
          <a:lstStyle/>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Medo de que o liderado exerça autoridade</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O sucesso da equipe pode ser uma ameaça</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Achar que os liderados preferem não ter autonomia de ação</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Conflito de gerações</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Cultura nacional</a:t>
            </a:r>
          </a:p>
          <a:p>
            <a:pPr marL="514350" indent="-514350">
              <a:lnSpc>
                <a:spcPct val="90000"/>
              </a:lnSpc>
              <a:spcBef>
                <a:spcPts val="1800"/>
              </a:spcBef>
              <a:buFont typeface="Arial" panose="020B0604020202020204" pitchFamily="34" charset="0"/>
              <a:buChar char="•"/>
            </a:pPr>
            <a:r>
              <a:rPr lang="pt-BR" altLang="pt-BR" sz="3200" dirty="0">
                <a:solidFill>
                  <a:schemeClr val="tx1">
                    <a:lumMod val="75000"/>
                    <a:lumOff val="25000"/>
                  </a:schemeClr>
                </a:solidFill>
                <a:latin typeface="+mj-lt"/>
                <a:cs typeface="Arial" panose="020B0604020202020204" pitchFamily="34" charset="0"/>
              </a:rPr>
              <a:t>Diversidade de origens sociais</a:t>
            </a:r>
          </a:p>
        </p:txBody>
      </p:sp>
    </p:spTree>
    <p:custDataLst>
      <p:tags r:id="rId1"/>
    </p:custDataLst>
    <p:extLst>
      <p:ext uri="{BB962C8B-B14F-4D97-AF65-F5344CB8AC3E}">
        <p14:creationId xmlns:p14="http://schemas.microsoft.com/office/powerpoint/2010/main" val="3649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CF82C-0AC0-BBF2-AED6-A6C86E0990EB}"/>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615F08FE-4A98-1EE1-F89C-438FBE3806E1}"/>
              </a:ext>
            </a:extLst>
          </p:cNvPr>
          <p:cNvSpPr txBox="1">
            <a:spLocks/>
          </p:cNvSpPr>
          <p:nvPr/>
        </p:nvSpPr>
        <p:spPr>
          <a:xfrm>
            <a:off x="791072" y="24947"/>
            <a:ext cx="15905354" cy="175432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Delegação é a prática da </a:t>
            </a:r>
            <a:br>
              <a:rPr lang="pt-BR" dirty="0"/>
            </a:br>
            <a:r>
              <a:rPr lang="pt-BR" dirty="0"/>
              <a:t>Autonomia com Responsabilidade</a:t>
            </a:r>
          </a:p>
        </p:txBody>
      </p:sp>
      <p:cxnSp>
        <p:nvCxnSpPr>
          <p:cNvPr id="2" name="Conector de Seta Reta 3">
            <a:extLst>
              <a:ext uri="{FF2B5EF4-FFF2-40B4-BE49-F238E27FC236}">
                <a16:creationId xmlns:a16="http://schemas.microsoft.com/office/drawing/2014/main" id="{6692D595-CA1F-4654-F6C8-FF782D8811F6}"/>
              </a:ext>
            </a:extLst>
          </p:cNvPr>
          <p:cNvCxnSpPr/>
          <p:nvPr/>
        </p:nvCxnSpPr>
        <p:spPr>
          <a:xfrm>
            <a:off x="2080471" y="4855227"/>
            <a:ext cx="14093504" cy="0"/>
          </a:xfrm>
          <a:prstGeom prst="straightConnector1">
            <a:avLst/>
          </a:prstGeom>
          <a:ln>
            <a:solidFill>
              <a:srgbClr val="0D1A44"/>
            </a:solidFill>
            <a:headEnd type="triangle"/>
            <a:tailEnd type="triangle"/>
          </a:ln>
          <a:effectLst/>
        </p:spPr>
        <p:style>
          <a:lnRef idx="3">
            <a:schemeClr val="accent1"/>
          </a:lnRef>
          <a:fillRef idx="0">
            <a:schemeClr val="accent1"/>
          </a:fillRef>
          <a:effectRef idx="2">
            <a:schemeClr val="accent1"/>
          </a:effectRef>
          <a:fontRef idx="minor">
            <a:schemeClr val="tx1"/>
          </a:fontRef>
        </p:style>
      </p:cxnSp>
      <p:grpSp>
        <p:nvGrpSpPr>
          <p:cNvPr id="3" name="Group 27">
            <a:extLst>
              <a:ext uri="{FF2B5EF4-FFF2-40B4-BE49-F238E27FC236}">
                <a16:creationId xmlns:a16="http://schemas.microsoft.com/office/drawing/2014/main" id="{6D0FC83F-61D3-7D99-605E-C77736036130}"/>
              </a:ext>
            </a:extLst>
          </p:cNvPr>
          <p:cNvGrpSpPr>
            <a:grpSpLocks/>
          </p:cNvGrpSpPr>
          <p:nvPr/>
        </p:nvGrpSpPr>
        <p:grpSpPr bwMode="auto">
          <a:xfrm>
            <a:off x="1846541" y="3500966"/>
            <a:ext cx="14594921" cy="2447885"/>
            <a:chOff x="955" y="2341"/>
            <a:chExt cx="3850" cy="646"/>
          </a:xfrm>
          <a:solidFill>
            <a:schemeClr val="accent1"/>
          </a:solidFill>
        </p:grpSpPr>
        <p:sp>
          <p:nvSpPr>
            <p:cNvPr id="4" name="_s1029">
              <a:extLst>
                <a:ext uri="{FF2B5EF4-FFF2-40B4-BE49-F238E27FC236}">
                  <a16:creationId xmlns:a16="http://schemas.microsoft.com/office/drawing/2014/main" id="{A256CCAE-2591-54A3-4E53-2D5B372274B6}"/>
                </a:ext>
              </a:extLst>
            </p:cNvPr>
            <p:cNvSpPr>
              <a:spLocks noChangeArrowheads="1"/>
            </p:cNvSpPr>
            <p:nvPr/>
          </p:nvSpPr>
          <p:spPr bwMode="auto">
            <a:xfrm>
              <a:off x="955" y="2341"/>
              <a:ext cx="646" cy="646"/>
            </a:xfrm>
            <a:prstGeom prst="ellipse">
              <a:avLst/>
            </a:prstGeom>
            <a:solidFill>
              <a:srgbClr val="FFC000"/>
            </a:solidFill>
            <a:ln w="9525">
              <a:noFill/>
              <a:round/>
              <a:headEnd/>
              <a:tailEnd/>
            </a:ln>
            <a:effectLst>
              <a:outerShdw blurRad="107950" dist="12700" dir="5400000" algn="ctr">
                <a:srgbClr val="000000"/>
              </a:outerShdw>
            </a:effectLst>
          </p:spPr>
          <p:style>
            <a:lnRef idx="0">
              <a:scrgbClr r="0" g="0" b="0"/>
            </a:lnRef>
            <a:fillRef idx="1002">
              <a:schemeClr val="dk2"/>
            </a:fillRef>
            <a:effectRef idx="0">
              <a:scrgbClr r="0" g="0" b="0"/>
            </a:effectRef>
            <a:fontRef idx="major"/>
          </p:style>
          <p:txBody>
            <a:bodyPr wrap="none" lIns="0" tIns="0" rIns="0" bIns="0" anchor="ctr">
              <a:flatTx/>
            </a:bodyPr>
            <a:lstStyle/>
            <a:p>
              <a:pPr algn="ctr"/>
              <a:r>
                <a:rPr lang="pt-BR" sz="2400" b="1" dirty="0">
                  <a:solidFill>
                    <a:schemeClr val="tx1">
                      <a:lumMod val="75000"/>
                      <a:lumOff val="25000"/>
                    </a:schemeClr>
                  </a:solidFill>
                  <a:cs typeface="Poppins" panose="00000500000000000000" pitchFamily="2" charset="0"/>
                </a:rPr>
                <a:t>Centralização</a:t>
              </a:r>
            </a:p>
            <a:p>
              <a:pPr algn="ctr"/>
              <a:r>
                <a:rPr lang="pt-BR" sz="2400" b="1" dirty="0">
                  <a:solidFill>
                    <a:schemeClr val="tx1">
                      <a:lumMod val="75000"/>
                      <a:lumOff val="25000"/>
                    </a:schemeClr>
                  </a:solidFill>
                  <a:cs typeface="Poppins" panose="00000500000000000000" pitchFamily="2" charset="0"/>
                </a:rPr>
                <a:t>Autoritária</a:t>
              </a:r>
            </a:p>
          </p:txBody>
        </p:sp>
        <p:sp>
          <p:nvSpPr>
            <p:cNvPr id="10" name="_s1031">
              <a:extLst>
                <a:ext uri="{FF2B5EF4-FFF2-40B4-BE49-F238E27FC236}">
                  <a16:creationId xmlns:a16="http://schemas.microsoft.com/office/drawing/2014/main" id="{0DDE3737-8355-B688-DFEB-2991EF15D050}"/>
                </a:ext>
              </a:extLst>
            </p:cNvPr>
            <p:cNvSpPr>
              <a:spLocks noChangeArrowheads="1"/>
            </p:cNvSpPr>
            <p:nvPr/>
          </p:nvSpPr>
          <p:spPr bwMode="auto">
            <a:xfrm>
              <a:off x="4159" y="2341"/>
              <a:ext cx="646" cy="646"/>
            </a:xfrm>
            <a:prstGeom prst="ellipse">
              <a:avLst/>
            </a:prstGeom>
            <a:solidFill>
              <a:srgbClr val="EC6608"/>
            </a:solidFill>
            <a:ln w="9525">
              <a:noFill/>
              <a:round/>
              <a:headEnd/>
              <a:tailEnd/>
            </a:ln>
            <a:effectLst>
              <a:outerShdw blurRad="107950" dist="12700" dir="5400000" algn="ctr">
                <a:srgbClr val="000000"/>
              </a:outerShdw>
            </a:effectLst>
          </p:spPr>
          <p:style>
            <a:lnRef idx="0">
              <a:scrgbClr r="0" g="0" b="0"/>
            </a:lnRef>
            <a:fillRef idx="1002">
              <a:schemeClr val="lt1"/>
            </a:fillRef>
            <a:effectRef idx="0">
              <a:scrgbClr r="0" g="0" b="0"/>
            </a:effectRef>
            <a:fontRef idx="major"/>
          </p:style>
          <p:txBody>
            <a:bodyPr wrap="none" lIns="0" tIns="0" rIns="0" bIns="0" anchor="ctr">
              <a:flatTx/>
            </a:bodyPr>
            <a:lstStyle/>
            <a:p>
              <a:pPr algn="ctr"/>
              <a:r>
                <a:rPr lang="pt-BR" sz="2400" b="1" dirty="0">
                  <a:solidFill>
                    <a:schemeClr val="bg1"/>
                  </a:solidFill>
                  <a:cs typeface="Poppins" panose="00000500000000000000" pitchFamily="2" charset="0"/>
                </a:rPr>
                <a:t>Complacência</a:t>
              </a:r>
            </a:p>
            <a:p>
              <a:pPr algn="ctr"/>
              <a:r>
                <a:rPr lang="pt-BR" sz="2400" b="1" dirty="0">
                  <a:solidFill>
                    <a:schemeClr val="bg1"/>
                  </a:solidFill>
                  <a:cs typeface="Poppins" panose="00000500000000000000" pitchFamily="2" charset="0"/>
                </a:rPr>
                <a:t>“</a:t>
              </a:r>
              <a:r>
                <a:rPr lang="pt-BR" sz="2400" b="1" dirty="0" err="1">
                  <a:solidFill>
                    <a:schemeClr val="bg1"/>
                  </a:solidFill>
                  <a:cs typeface="Poppins" panose="00000500000000000000" pitchFamily="2" charset="0"/>
                </a:rPr>
                <a:t>Delargação</a:t>
              </a:r>
              <a:r>
                <a:rPr lang="pt-BR" sz="2400" b="1" dirty="0">
                  <a:solidFill>
                    <a:schemeClr val="bg1"/>
                  </a:solidFill>
                  <a:cs typeface="Poppins" panose="00000500000000000000" pitchFamily="2" charset="0"/>
                </a:rPr>
                <a:t>”</a:t>
              </a:r>
            </a:p>
          </p:txBody>
        </p:sp>
        <p:sp>
          <p:nvSpPr>
            <p:cNvPr id="11" name="_s1034">
              <a:extLst>
                <a:ext uri="{FF2B5EF4-FFF2-40B4-BE49-F238E27FC236}">
                  <a16:creationId xmlns:a16="http://schemas.microsoft.com/office/drawing/2014/main" id="{3AB44BB0-186A-7517-AD95-DBE6192847F9}"/>
                </a:ext>
              </a:extLst>
            </p:cNvPr>
            <p:cNvSpPr>
              <a:spLocks noChangeArrowheads="1"/>
            </p:cNvSpPr>
            <p:nvPr/>
          </p:nvSpPr>
          <p:spPr bwMode="auto">
            <a:xfrm>
              <a:off x="2557" y="2341"/>
              <a:ext cx="646" cy="646"/>
            </a:xfrm>
            <a:prstGeom prst="ellipse">
              <a:avLst/>
            </a:prstGeom>
            <a:solidFill>
              <a:schemeClr val="bg2">
                <a:lumMod val="20000"/>
                <a:lumOff val="80000"/>
              </a:schemeClr>
            </a:solidFill>
            <a:ln w="9525">
              <a:noFill/>
              <a:round/>
              <a:headEnd/>
              <a:tailEnd/>
            </a:ln>
            <a:effectLst>
              <a:outerShdw blurRad="107950" dist="12700" dir="5400000" algn="ctr">
                <a:srgbClr val="000000"/>
              </a:outerShdw>
            </a:effectLst>
          </p:spPr>
          <p:style>
            <a:lnRef idx="0">
              <a:scrgbClr r="0" g="0" b="0"/>
            </a:lnRef>
            <a:fillRef idx="1002">
              <a:schemeClr val="lt2"/>
            </a:fillRef>
            <a:effectRef idx="0">
              <a:scrgbClr r="0" g="0" b="0"/>
            </a:effectRef>
            <a:fontRef idx="major"/>
          </p:style>
          <p:txBody>
            <a:bodyPr wrap="none" lIns="0" tIns="0" rIns="0" bIns="0" anchor="ctr">
              <a:flatTx/>
            </a:bodyPr>
            <a:lstStyle/>
            <a:p>
              <a:pPr algn="ctr"/>
              <a:r>
                <a:rPr lang="pt-BR" sz="2400" b="1" dirty="0">
                  <a:solidFill>
                    <a:schemeClr val="tx1">
                      <a:lumMod val="75000"/>
                      <a:lumOff val="25000"/>
                    </a:schemeClr>
                  </a:solidFill>
                  <a:cs typeface="Poppins" panose="00000500000000000000" pitchFamily="2" charset="0"/>
                </a:rPr>
                <a:t>Delegação</a:t>
              </a:r>
            </a:p>
          </p:txBody>
        </p:sp>
        <p:sp>
          <p:nvSpPr>
            <p:cNvPr id="12" name="Line 25">
              <a:extLst>
                <a:ext uri="{FF2B5EF4-FFF2-40B4-BE49-F238E27FC236}">
                  <a16:creationId xmlns:a16="http://schemas.microsoft.com/office/drawing/2014/main" id="{637DCD95-C3FF-93D1-655A-F29322186800}"/>
                </a:ext>
              </a:extLst>
            </p:cNvPr>
            <p:cNvSpPr>
              <a:spLocks noChangeShapeType="1"/>
            </p:cNvSpPr>
            <p:nvPr/>
          </p:nvSpPr>
          <p:spPr bwMode="auto">
            <a:xfrm>
              <a:off x="1601" y="2659"/>
              <a:ext cx="956" cy="0"/>
            </a:xfrm>
            <a:prstGeom prst="line">
              <a:avLst/>
            </a:prstGeom>
            <a:grpFill/>
            <a:ln w="28575">
              <a:noFill/>
              <a:round/>
              <a:headEnd/>
              <a:tailEnd/>
            </a:ln>
            <a:effectLst>
              <a:outerShdw blurRad="107950" dist="12700" dir="5400000" algn="ctr">
                <a:srgbClr val="000000"/>
              </a:outerShdw>
            </a:effectLst>
          </p:spPr>
          <p:txBody>
            <a:bodyPr/>
            <a:lstStyle/>
            <a:p>
              <a:endParaRPr lang="pt-BR" b="1" dirty="0">
                <a:latin typeface="+mj-lt"/>
                <a:cs typeface="Poppins" panose="00000500000000000000" pitchFamily="2" charset="0"/>
              </a:endParaRPr>
            </a:p>
          </p:txBody>
        </p:sp>
        <p:sp>
          <p:nvSpPr>
            <p:cNvPr id="13" name="Line 26">
              <a:extLst>
                <a:ext uri="{FF2B5EF4-FFF2-40B4-BE49-F238E27FC236}">
                  <a16:creationId xmlns:a16="http://schemas.microsoft.com/office/drawing/2014/main" id="{CEE0FD38-E38A-3433-B054-A294C936BA78}"/>
                </a:ext>
              </a:extLst>
            </p:cNvPr>
            <p:cNvSpPr>
              <a:spLocks noChangeShapeType="1"/>
            </p:cNvSpPr>
            <p:nvPr/>
          </p:nvSpPr>
          <p:spPr bwMode="auto">
            <a:xfrm>
              <a:off x="3198" y="2659"/>
              <a:ext cx="961" cy="0"/>
            </a:xfrm>
            <a:prstGeom prst="line">
              <a:avLst/>
            </a:prstGeom>
            <a:grpFill/>
            <a:ln w="28575">
              <a:noFill/>
              <a:round/>
              <a:headEnd/>
              <a:tailEnd/>
            </a:ln>
            <a:effectLst>
              <a:outerShdw blurRad="107950" dist="12700" dir="5400000" algn="ctr">
                <a:srgbClr val="000000"/>
              </a:outerShdw>
            </a:effectLst>
          </p:spPr>
          <p:txBody>
            <a:bodyPr/>
            <a:lstStyle/>
            <a:p>
              <a:endParaRPr lang="pt-BR" b="1" dirty="0">
                <a:latin typeface="+mj-lt"/>
                <a:cs typeface="Poppins" panose="00000500000000000000" pitchFamily="2" charset="0"/>
              </a:endParaRPr>
            </a:p>
          </p:txBody>
        </p:sp>
      </p:grpSp>
      <p:sp>
        <p:nvSpPr>
          <p:cNvPr id="14" name="Retângulo 2">
            <a:extLst>
              <a:ext uri="{FF2B5EF4-FFF2-40B4-BE49-F238E27FC236}">
                <a16:creationId xmlns:a16="http://schemas.microsoft.com/office/drawing/2014/main" id="{45374E84-A262-7D1D-DFA7-FAC1EA5E8358}"/>
              </a:ext>
            </a:extLst>
          </p:cNvPr>
          <p:cNvSpPr/>
          <p:nvPr/>
        </p:nvSpPr>
        <p:spPr>
          <a:xfrm>
            <a:off x="1846541" y="6438829"/>
            <a:ext cx="14849885" cy="216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numCol="1"/>
          <a:lstStyle/>
          <a:p>
            <a:pPr eaLnBrk="0" hangingPunct="0">
              <a:spcAft>
                <a:spcPts val="900"/>
              </a:spcAft>
              <a:buClr>
                <a:srgbClr val="000000"/>
              </a:buClr>
            </a:pPr>
            <a:r>
              <a:rPr kumimoji="1" lang="pt-BR" sz="3200" dirty="0">
                <a:latin typeface="+mj-lt"/>
              </a:rPr>
              <a:t>Consiste em identificar partes do seu trabalho que possam ser feitas por alguém da sua equipe:</a:t>
            </a:r>
          </a:p>
          <a:p>
            <a:pPr marL="514337" indent="-514337" eaLnBrk="0" hangingPunct="0">
              <a:spcAft>
                <a:spcPts val="900"/>
              </a:spcAft>
              <a:buFont typeface="Arial" pitchFamily="34" charset="0"/>
              <a:buChar char="•"/>
            </a:pPr>
            <a:r>
              <a:rPr kumimoji="1" lang="pt-BR" sz="3200" dirty="0">
                <a:latin typeface="+mj-lt"/>
              </a:rPr>
              <a:t>Dando autoridade para que a pessoa assuma de fato essas atribuições</a:t>
            </a:r>
          </a:p>
          <a:p>
            <a:pPr marL="514337" indent="-514337" eaLnBrk="0" hangingPunct="0">
              <a:spcAft>
                <a:spcPts val="900"/>
              </a:spcAft>
              <a:buFont typeface="Arial" pitchFamily="34" charset="0"/>
              <a:buChar char="•"/>
            </a:pPr>
            <a:r>
              <a:rPr kumimoji="1" lang="pt-BR" sz="3200" dirty="0">
                <a:latin typeface="+mj-lt"/>
              </a:rPr>
              <a:t>Não necessite recorrer necessariamente à palavra final do líder</a:t>
            </a:r>
          </a:p>
          <a:p>
            <a:pPr marL="514337" indent="-514337" eaLnBrk="0" hangingPunct="0">
              <a:spcAft>
                <a:spcPts val="900"/>
              </a:spcAft>
              <a:buFont typeface="Arial" pitchFamily="34" charset="0"/>
              <a:buChar char="•"/>
            </a:pPr>
            <a:r>
              <a:rPr kumimoji="1" lang="pt-BR" sz="3200" dirty="0">
                <a:latin typeface="+mj-lt"/>
              </a:rPr>
              <a:t>Tenha delimitação clara dos limites de autonomia</a:t>
            </a:r>
          </a:p>
        </p:txBody>
      </p:sp>
    </p:spTree>
    <p:custDataLst>
      <p:tags r:id="rId1"/>
    </p:custDataLst>
    <p:extLst>
      <p:ext uri="{BB962C8B-B14F-4D97-AF65-F5344CB8AC3E}">
        <p14:creationId xmlns:p14="http://schemas.microsoft.com/office/powerpoint/2010/main" val="2096764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91208-9AE6-4E31-066F-68F604D8CA26}"/>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59943C05-4272-C783-FCD3-55CE3019290E}"/>
              </a:ext>
            </a:extLst>
          </p:cNvPr>
          <p:cNvSpPr txBox="1">
            <a:spLocks/>
          </p:cNvSpPr>
          <p:nvPr/>
        </p:nvSpPr>
        <p:spPr>
          <a:xfrm>
            <a:off x="719138" y="174948"/>
            <a:ext cx="15905354" cy="92333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Delegação x Autonomia</a:t>
            </a:r>
          </a:p>
        </p:txBody>
      </p:sp>
      <p:sp>
        <p:nvSpPr>
          <p:cNvPr id="14" name="Retângulo 2">
            <a:extLst>
              <a:ext uri="{FF2B5EF4-FFF2-40B4-BE49-F238E27FC236}">
                <a16:creationId xmlns:a16="http://schemas.microsoft.com/office/drawing/2014/main" id="{F4D8A5F4-32AF-287D-F0B5-C43E59D36C4B}"/>
              </a:ext>
            </a:extLst>
          </p:cNvPr>
          <p:cNvSpPr/>
          <p:nvPr/>
        </p:nvSpPr>
        <p:spPr>
          <a:xfrm>
            <a:off x="960490" y="4213964"/>
            <a:ext cx="15803891" cy="467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numCol="1"/>
          <a:lstStyle/>
          <a:p>
            <a:pPr marL="514350" indent="-514350" eaLnBrk="0" hangingPunct="0">
              <a:lnSpc>
                <a:spcPct val="150000"/>
              </a:lnSpc>
              <a:spcBef>
                <a:spcPts val="900"/>
              </a:spcBef>
              <a:buClr>
                <a:srgbClr val="000000"/>
              </a:buClr>
              <a:buFont typeface="+mj-lt"/>
              <a:buAutoNum type="arabicPeriod"/>
            </a:pPr>
            <a:r>
              <a:rPr kumimoji="1" lang="pt-BR" sz="2800" dirty="0">
                <a:latin typeface="+mj-lt"/>
              </a:rPr>
              <a:t>Vamos ver isso juntos: forneça todas as informações e eu decidirei o que fazer</a:t>
            </a:r>
          </a:p>
          <a:p>
            <a:pPr marL="514350" indent="-514350" eaLnBrk="0" hangingPunct="0">
              <a:lnSpc>
                <a:spcPct val="150000"/>
              </a:lnSpc>
              <a:spcBef>
                <a:spcPts val="900"/>
              </a:spcBef>
              <a:buClr>
                <a:srgbClr val="000000"/>
              </a:buClr>
              <a:buFont typeface="+mj-lt"/>
              <a:buAutoNum type="arabicPeriod"/>
            </a:pPr>
            <a:r>
              <a:rPr kumimoji="1" lang="pt-BR" sz="2800" dirty="0">
                <a:latin typeface="+mj-lt"/>
              </a:rPr>
              <a:t>Vamos ver isso juntos: traga alternativas de ação e recomende a melhor opção para minha aprovação</a:t>
            </a:r>
          </a:p>
          <a:p>
            <a:pPr marL="514350" indent="-514350" eaLnBrk="0" hangingPunct="0">
              <a:lnSpc>
                <a:spcPct val="150000"/>
              </a:lnSpc>
              <a:spcBef>
                <a:spcPts val="900"/>
              </a:spcBef>
              <a:buClr>
                <a:srgbClr val="000000"/>
              </a:buClr>
              <a:buFont typeface="+mj-lt"/>
              <a:buAutoNum type="arabicPeriod"/>
            </a:pPr>
            <a:r>
              <a:rPr kumimoji="1" lang="pt-BR" sz="2800" dirty="0">
                <a:latin typeface="+mj-lt"/>
              </a:rPr>
              <a:t>Vamos ver isso juntos: mantenha-me informado do que você pretende fazer, mas não faça nada até que eu aprove</a:t>
            </a:r>
          </a:p>
          <a:p>
            <a:pPr marL="514350" indent="-514350" eaLnBrk="0" hangingPunct="0">
              <a:lnSpc>
                <a:spcPct val="150000"/>
              </a:lnSpc>
              <a:spcBef>
                <a:spcPts val="900"/>
              </a:spcBef>
              <a:buClr>
                <a:srgbClr val="000000"/>
              </a:buClr>
              <a:buFont typeface="+mj-lt"/>
              <a:buAutoNum type="arabicPeriod"/>
            </a:pPr>
            <a:r>
              <a:rPr kumimoji="1" lang="pt-BR" sz="2800" dirty="0">
                <a:latin typeface="+mj-lt"/>
              </a:rPr>
              <a:t>Vamos ver isso juntos: mantenha-me informado e vá fazendo a menos que eu diga para não fazer</a:t>
            </a:r>
          </a:p>
          <a:p>
            <a:pPr marL="514350" indent="-514350" eaLnBrk="0" hangingPunct="0">
              <a:lnSpc>
                <a:spcPct val="150000"/>
              </a:lnSpc>
              <a:spcBef>
                <a:spcPts val="900"/>
              </a:spcBef>
              <a:buClr>
                <a:srgbClr val="000000"/>
              </a:buClr>
              <a:buFont typeface="+mj-lt"/>
              <a:buAutoNum type="arabicPeriod"/>
            </a:pPr>
            <a:r>
              <a:rPr kumimoji="1" lang="pt-BR" sz="2800" dirty="0">
                <a:latin typeface="+mj-lt"/>
              </a:rPr>
              <a:t>Vá em frente e me informe o que você fez</a:t>
            </a:r>
          </a:p>
          <a:p>
            <a:pPr marL="514350" indent="-514350" eaLnBrk="0" hangingPunct="0">
              <a:lnSpc>
                <a:spcPct val="150000"/>
              </a:lnSpc>
              <a:spcBef>
                <a:spcPts val="900"/>
              </a:spcBef>
              <a:buClr>
                <a:srgbClr val="000000"/>
              </a:buClr>
              <a:buFont typeface="+mj-lt"/>
              <a:buAutoNum type="arabicPeriod"/>
            </a:pPr>
            <a:r>
              <a:rPr kumimoji="1" lang="pt-BR" sz="2800" dirty="0">
                <a:latin typeface="+mj-lt"/>
              </a:rPr>
              <a:t>Vá em frente: nenhum contato comigo é necessário</a:t>
            </a:r>
          </a:p>
        </p:txBody>
      </p:sp>
      <p:pic>
        <p:nvPicPr>
          <p:cNvPr id="5" name="Picture 2" descr="http://3.bp.blogspot.com/_vcp8An3fHRs/TTGy91rEc3I/AAAAAAAABI4/t-ZmmS9TGJ0/s1600/6%2527eren.jpg">
            <a:extLst>
              <a:ext uri="{FF2B5EF4-FFF2-40B4-BE49-F238E27FC236}">
                <a16:creationId xmlns:a16="http://schemas.microsoft.com/office/drawing/2014/main" id="{388F2DB0-599D-92CE-A69D-58A88514F37C}"/>
              </a:ext>
            </a:extLst>
          </p:cNvPr>
          <p:cNvPicPr>
            <a:picLocks noChangeAspect="1" noChangeArrowheads="1"/>
          </p:cNvPicPr>
          <p:nvPr/>
        </p:nvPicPr>
        <p:blipFill>
          <a:blip r:embed="rId4" cstate="print"/>
          <a:srcRect/>
          <a:stretch>
            <a:fillRect/>
          </a:stretch>
        </p:blipFill>
        <p:spPr bwMode="auto">
          <a:xfrm>
            <a:off x="960489" y="2432834"/>
            <a:ext cx="1288251" cy="1288251"/>
          </a:xfrm>
          <a:prstGeom prst="rect">
            <a:avLst/>
          </a:prstGeom>
          <a:noFill/>
        </p:spPr>
      </p:pic>
      <p:sp>
        <p:nvSpPr>
          <p:cNvPr id="7" name="Retângulo 6">
            <a:extLst>
              <a:ext uri="{FF2B5EF4-FFF2-40B4-BE49-F238E27FC236}">
                <a16:creationId xmlns:a16="http://schemas.microsoft.com/office/drawing/2014/main" id="{FC55B516-E9E7-1B04-3423-BF23DF605F10}"/>
              </a:ext>
            </a:extLst>
          </p:cNvPr>
          <p:cNvSpPr/>
          <p:nvPr/>
        </p:nvSpPr>
        <p:spPr>
          <a:xfrm>
            <a:off x="2375248" y="2691431"/>
            <a:ext cx="3819892" cy="769441"/>
          </a:xfrm>
          <a:prstGeom prst="rect">
            <a:avLst/>
          </a:prstGeom>
        </p:spPr>
        <p:txBody>
          <a:bodyPr wrap="none">
            <a:spAutoFit/>
          </a:bodyPr>
          <a:lstStyle/>
          <a:p>
            <a:pPr marL="514350" indent="-514350"/>
            <a:r>
              <a:rPr lang="pt-BR" sz="4400" b="1" dirty="0">
                <a:solidFill>
                  <a:srgbClr val="000000"/>
                </a:solidFill>
                <a:latin typeface="+mj-lt"/>
              </a:rPr>
              <a:t>Níveis Possíveis</a:t>
            </a:r>
          </a:p>
        </p:txBody>
      </p:sp>
    </p:spTree>
    <p:custDataLst>
      <p:tags r:id="rId1"/>
    </p:custDataLst>
    <p:extLst>
      <p:ext uri="{BB962C8B-B14F-4D97-AF65-F5344CB8AC3E}">
        <p14:creationId xmlns:p14="http://schemas.microsoft.com/office/powerpoint/2010/main" val="143128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1000"/>
                                        <p:tgtEl>
                                          <p:spTgt spid="14">
                                            <p:txEl>
                                              <p:pRg st="2" end="2"/>
                                            </p:txEl>
                                          </p:spTgt>
                                        </p:tgtEl>
                                      </p:cBhvr>
                                    </p:animEffect>
                                    <p:anim calcmode="lin" valueType="num">
                                      <p:cBhvr>
                                        <p:cTn id="2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1000"/>
                                        <p:tgtEl>
                                          <p:spTgt spid="14">
                                            <p:txEl>
                                              <p:pRg st="4" end="4"/>
                                            </p:txEl>
                                          </p:spTgt>
                                        </p:tgtEl>
                                      </p:cBhvr>
                                    </p:animEffect>
                                    <p:anim calcmode="lin" valueType="num">
                                      <p:cBhvr>
                                        <p:cTn id="36"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Effect transition="in" filter="fade">
                                      <p:cBhvr>
                                        <p:cTn id="42" dur="1000"/>
                                        <p:tgtEl>
                                          <p:spTgt spid="14">
                                            <p:txEl>
                                              <p:pRg st="5" end="5"/>
                                            </p:txEl>
                                          </p:spTgt>
                                        </p:tgtEl>
                                      </p:cBhvr>
                                    </p:animEffect>
                                    <p:anim calcmode="lin" valueType="num">
                                      <p:cBhvr>
                                        <p:cTn id="43"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73872" y="1604990"/>
            <a:ext cx="12430768" cy="8291038"/>
            <a:chOff x="581590" y="983933"/>
            <a:chExt cx="8087561" cy="5053330"/>
          </a:xfrm>
        </p:grpSpPr>
        <p:sp>
          <p:nvSpPr>
            <p:cNvPr id="18" name="Elipse 17"/>
            <p:cNvSpPr/>
            <p:nvPr/>
          </p:nvSpPr>
          <p:spPr>
            <a:xfrm>
              <a:off x="2078527" y="1009741"/>
              <a:ext cx="2198011" cy="1347618"/>
            </a:xfrm>
            <a:prstGeom prst="ellipse">
              <a:avLst/>
            </a:prstGeom>
            <a:solidFill>
              <a:srgbClr val="4F81BD">
                <a:lumMod val="50000"/>
              </a:srgb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54000" tIns="54000" rIns="54000" bIns="54000" anchor="ctr"/>
            <a:lstStyle/>
            <a:p>
              <a:pPr algn="ctr">
                <a:defRPr/>
              </a:pPr>
              <a:r>
                <a:rPr lang="pt-BR" sz="2400" b="1" dirty="0">
                  <a:solidFill>
                    <a:srgbClr val="FFFFFF"/>
                  </a:solidFill>
                  <a:latin typeface="+mj-lt"/>
                </a:rPr>
                <a:t>1. Definir o que será delegado</a:t>
              </a:r>
            </a:p>
          </p:txBody>
        </p:sp>
        <p:sp>
          <p:nvSpPr>
            <p:cNvPr id="2" name="Elipse 17"/>
            <p:cNvSpPr/>
            <p:nvPr/>
          </p:nvSpPr>
          <p:spPr>
            <a:xfrm>
              <a:off x="581590" y="2667091"/>
              <a:ext cx="2327725" cy="1347618"/>
            </a:xfrm>
            <a:prstGeom prst="ellipse">
              <a:avLst/>
            </a:prstGeom>
            <a:solidFill>
              <a:srgbClr val="4F81BD">
                <a:lumMod val="50000"/>
              </a:srgb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54000" tIns="54000" rIns="54000" bIns="54000" anchor="ctr"/>
            <a:lstStyle/>
            <a:p>
              <a:pPr algn="ctr">
                <a:defRPr/>
              </a:pPr>
              <a:r>
                <a:rPr lang="pt-BR" sz="2400" b="1" dirty="0">
                  <a:solidFill>
                    <a:srgbClr val="FFFFFF"/>
                  </a:solidFill>
                  <a:latin typeface="+mj-lt"/>
                </a:rPr>
                <a:t>6. Avaliar os resultados</a:t>
              </a:r>
            </a:p>
          </p:txBody>
        </p:sp>
        <p:sp>
          <p:nvSpPr>
            <p:cNvPr id="3" name="Elipse 17"/>
            <p:cNvSpPr/>
            <p:nvPr/>
          </p:nvSpPr>
          <p:spPr>
            <a:xfrm>
              <a:off x="2078527" y="4465728"/>
              <a:ext cx="2198011" cy="1347618"/>
            </a:xfrm>
            <a:prstGeom prst="ellipse">
              <a:avLst/>
            </a:prstGeom>
            <a:solidFill>
              <a:srgbClr val="4F81BD">
                <a:lumMod val="50000"/>
              </a:srgb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54000" tIns="54000" rIns="54000" bIns="54000" anchor="ctr"/>
            <a:lstStyle/>
            <a:p>
              <a:pPr algn="ctr">
                <a:defRPr/>
              </a:pPr>
              <a:r>
                <a:rPr lang="pt-BR" sz="2400" b="1" dirty="0">
                  <a:solidFill>
                    <a:srgbClr val="FFFFFF"/>
                  </a:solidFill>
                  <a:latin typeface="+mj-lt"/>
                </a:rPr>
                <a:t>5. Controlar o que foi delegado</a:t>
              </a:r>
            </a:p>
          </p:txBody>
        </p:sp>
        <p:grpSp>
          <p:nvGrpSpPr>
            <p:cNvPr id="7" name="Group 6"/>
            <p:cNvGrpSpPr/>
            <p:nvPr/>
          </p:nvGrpSpPr>
          <p:grpSpPr>
            <a:xfrm>
              <a:off x="4716463" y="4452938"/>
              <a:ext cx="2447925" cy="1584325"/>
              <a:chOff x="4716463" y="4452938"/>
              <a:chExt cx="2447925" cy="1584325"/>
            </a:xfrm>
          </p:grpSpPr>
          <p:pic>
            <p:nvPicPr>
              <p:cNvPr id="29721" name="Elipse 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463" y="4452938"/>
                <a:ext cx="24479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2" name="Text Box 31"/>
              <p:cNvSpPr txBox="1">
                <a:spLocks noChangeArrowheads="1"/>
              </p:cNvSpPr>
              <p:nvPr/>
            </p:nvSpPr>
            <p:spPr bwMode="auto">
              <a:xfrm>
                <a:off x="5281866" y="4661490"/>
                <a:ext cx="1554050" cy="95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4000" rIns="0" bIns="5400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pt-BR" sz="2400" b="1" dirty="0">
                    <a:solidFill>
                      <a:srgbClr val="FFFFFF"/>
                    </a:solidFill>
                    <a:latin typeface="+mj-lt"/>
                  </a:rPr>
                  <a:t>4. Realizar a delegação</a:t>
                </a:r>
              </a:p>
            </p:txBody>
          </p:sp>
        </p:grpSp>
        <p:sp>
          <p:nvSpPr>
            <p:cNvPr id="5" name="Elipse 17"/>
            <p:cNvSpPr/>
            <p:nvPr/>
          </p:nvSpPr>
          <p:spPr>
            <a:xfrm>
              <a:off x="6471140" y="2668678"/>
              <a:ext cx="2198011" cy="1347618"/>
            </a:xfrm>
            <a:prstGeom prst="ellipse">
              <a:avLst/>
            </a:prstGeom>
            <a:solidFill>
              <a:srgbClr val="4F81BD">
                <a:lumMod val="50000"/>
              </a:srgb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54000" tIns="54000" rIns="54000" bIns="54000" anchor="ctr"/>
            <a:lstStyle/>
            <a:p>
              <a:pPr algn="ctr">
                <a:defRPr/>
              </a:pPr>
              <a:r>
                <a:rPr lang="pt-BR" sz="2400" b="1" dirty="0">
                  <a:solidFill>
                    <a:srgbClr val="FFFFFF"/>
                  </a:solidFill>
                  <a:latin typeface="+mj-lt"/>
                </a:rPr>
                <a:t>3. Selecionar quem vai receber a delegação</a:t>
              </a:r>
            </a:p>
          </p:txBody>
        </p:sp>
        <p:sp>
          <p:nvSpPr>
            <p:cNvPr id="6" name="Elipse 17"/>
            <p:cNvSpPr/>
            <p:nvPr/>
          </p:nvSpPr>
          <p:spPr>
            <a:xfrm>
              <a:off x="4958252" y="1009741"/>
              <a:ext cx="2198011" cy="1347618"/>
            </a:xfrm>
            <a:prstGeom prst="ellipse">
              <a:avLst/>
            </a:prstGeom>
            <a:solidFill>
              <a:srgbClr val="4F81BD">
                <a:lumMod val="50000"/>
              </a:srgb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54000" tIns="54000" rIns="54000" bIns="54000" anchor="ctr"/>
            <a:lstStyle/>
            <a:p>
              <a:pPr algn="ctr">
                <a:defRPr/>
              </a:pPr>
              <a:r>
                <a:rPr lang="pt-BR" sz="2400" b="1" dirty="0">
                  <a:solidFill>
                    <a:srgbClr val="FFFFFF"/>
                  </a:solidFill>
                  <a:latin typeface="+mj-lt"/>
                </a:rPr>
                <a:t>2. Planejar a delegação</a:t>
              </a:r>
            </a:p>
          </p:txBody>
        </p:sp>
        <p:pic>
          <p:nvPicPr>
            <p:cNvPr id="29716" name="Seta dobrada 2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485420">
              <a:off x="6948488" y="2006600"/>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7" name="Seta dobrada 2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059334">
              <a:off x="6911975" y="4203700"/>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8" name="Seta dobrada 2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110840">
              <a:off x="3995738" y="5391150"/>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Seta dobrada 2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002607">
              <a:off x="1163638" y="4241800"/>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Seta dobrada 2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90136">
              <a:off x="1150938" y="1970088"/>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Seta dobrada 2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39999">
              <a:off x="4046628" y="983933"/>
              <a:ext cx="1152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ítulo 5">
            <a:extLst>
              <a:ext uri="{FF2B5EF4-FFF2-40B4-BE49-F238E27FC236}">
                <a16:creationId xmlns:a16="http://schemas.microsoft.com/office/drawing/2014/main" id="{C406FB79-5636-A5DE-8356-63E423FA719B}"/>
              </a:ext>
            </a:extLst>
          </p:cNvPr>
          <p:cNvSpPr txBox="1">
            <a:spLocks/>
          </p:cNvSpPr>
          <p:nvPr/>
        </p:nvSpPr>
        <p:spPr>
          <a:xfrm>
            <a:off x="732767" y="174353"/>
            <a:ext cx="15905354" cy="92333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Processo de delegação eficaz</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idx="4294967295"/>
          </p:nvPr>
        </p:nvSpPr>
        <p:spPr>
          <a:xfrm>
            <a:off x="719138" y="103188"/>
            <a:ext cx="15740062" cy="1189037"/>
          </a:xfrm>
          <a:prstGeom prst="rect">
            <a:avLst/>
          </a:prstGeom>
        </p:spPr>
        <p:txBody>
          <a:bodyPr anchor="ctr">
            <a:noAutofit/>
          </a:bodyPr>
          <a:lstStyle/>
          <a:p>
            <a:pPr algn="l">
              <a:spcBef>
                <a:spcPts val="0"/>
              </a:spcBef>
              <a:buSzPct val="100000"/>
            </a:pPr>
            <a:r>
              <a:rPr lang="pt-BR" sz="4050" b="1" dirty="0">
                <a:solidFill>
                  <a:srgbClr val="4F81BD"/>
                </a:solidFill>
                <a:ea typeface="+mn-ea"/>
                <a:cs typeface="Arial" panose="020B0604020202020204" pitchFamily="34" charset="0"/>
                <a:sym typeface="Calibri"/>
              </a:rPr>
              <a:t>Quem é o líder?</a:t>
            </a:r>
          </a:p>
        </p:txBody>
      </p:sp>
      <p:sp>
        <p:nvSpPr>
          <p:cNvPr id="132" name="Shape 132"/>
          <p:cNvSpPr txBox="1"/>
          <p:nvPr/>
        </p:nvSpPr>
        <p:spPr>
          <a:xfrm>
            <a:off x="2951308" y="1455292"/>
            <a:ext cx="4320480" cy="1046439"/>
          </a:xfrm>
          <a:prstGeom prst="rect">
            <a:avLst/>
          </a:prstGeom>
          <a:gradFill>
            <a:gsLst>
              <a:gs pos="0">
                <a:srgbClr val="2D5C97"/>
              </a:gs>
              <a:gs pos="80000">
                <a:srgbClr val="3C7AC5"/>
              </a:gs>
              <a:gs pos="100000">
                <a:srgbClr val="397BC9"/>
              </a:gs>
            </a:gsLst>
            <a:lin ang="16200000" scaled="0"/>
          </a:gradFill>
          <a:ln>
            <a:noFill/>
          </a:ln>
        </p:spPr>
        <p:txBody>
          <a:bodyPr lIns="182851" tIns="91400" rIns="182851" bIns="91400" anchor="t" anchorCtr="0">
            <a:noAutofit/>
          </a:bodyPr>
          <a:lstStyle/>
          <a:p>
            <a:pPr algn="ctr">
              <a:spcBef>
                <a:spcPts val="0"/>
              </a:spcBef>
              <a:spcAft>
                <a:spcPts val="0"/>
              </a:spcAft>
              <a:buSzPct val="25000"/>
            </a:pPr>
            <a:r>
              <a:rPr lang="pt-BR" sz="5600" b="1" dirty="0">
                <a:solidFill>
                  <a:schemeClr val="lt1"/>
                </a:solidFill>
                <a:latin typeface="+mj-lt"/>
                <a:ea typeface="Arial"/>
                <a:cs typeface="Arial"/>
                <a:sym typeface="Arial"/>
              </a:rPr>
              <a:t>Gestor</a:t>
            </a:r>
          </a:p>
        </p:txBody>
      </p:sp>
      <p:sp>
        <p:nvSpPr>
          <p:cNvPr id="133" name="Shape 133"/>
          <p:cNvSpPr txBox="1"/>
          <p:nvPr/>
        </p:nvSpPr>
        <p:spPr>
          <a:xfrm>
            <a:off x="10872192" y="1455292"/>
            <a:ext cx="4320480" cy="1046439"/>
          </a:xfrm>
          <a:prstGeom prst="rect">
            <a:avLst/>
          </a:prstGeom>
          <a:gradFill>
            <a:gsLst>
              <a:gs pos="0">
                <a:srgbClr val="2D5C97"/>
              </a:gs>
              <a:gs pos="80000">
                <a:srgbClr val="3C7AC5"/>
              </a:gs>
              <a:gs pos="100000">
                <a:srgbClr val="397BC9"/>
              </a:gs>
            </a:gsLst>
            <a:lin ang="16200000" scaled="0"/>
          </a:gradFill>
          <a:ln>
            <a:noFill/>
          </a:ln>
        </p:spPr>
        <p:txBody>
          <a:bodyPr lIns="182851" tIns="91400" rIns="182851" bIns="91400" anchor="t" anchorCtr="0">
            <a:noAutofit/>
          </a:bodyPr>
          <a:lstStyle/>
          <a:p>
            <a:pPr algn="ctr">
              <a:spcBef>
                <a:spcPts val="0"/>
              </a:spcBef>
              <a:spcAft>
                <a:spcPts val="0"/>
              </a:spcAft>
              <a:buSzPct val="25000"/>
            </a:pPr>
            <a:r>
              <a:rPr lang="pt-BR" sz="5600" b="1">
                <a:solidFill>
                  <a:schemeClr val="lt1"/>
                </a:solidFill>
                <a:latin typeface="+mj-lt"/>
                <a:ea typeface="Arial"/>
                <a:cs typeface="Arial"/>
                <a:sym typeface="Arial"/>
              </a:rPr>
              <a:t>Líder</a:t>
            </a:r>
          </a:p>
        </p:txBody>
      </p:sp>
      <p:sp>
        <p:nvSpPr>
          <p:cNvPr id="134" name="Shape 134"/>
          <p:cNvSpPr txBox="1"/>
          <p:nvPr/>
        </p:nvSpPr>
        <p:spPr>
          <a:xfrm>
            <a:off x="6695728" y="1455292"/>
            <a:ext cx="4320480" cy="1046439"/>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5600" b="1" dirty="0">
                <a:solidFill>
                  <a:schemeClr val="dk1"/>
                </a:solidFill>
                <a:latin typeface="Arial"/>
                <a:ea typeface="Arial"/>
                <a:cs typeface="Arial"/>
                <a:sym typeface="Arial"/>
              </a:rPr>
              <a:t>X</a:t>
            </a:r>
          </a:p>
        </p:txBody>
      </p:sp>
      <p:sp>
        <p:nvSpPr>
          <p:cNvPr id="135" name="Shape 135"/>
          <p:cNvSpPr txBox="1"/>
          <p:nvPr/>
        </p:nvSpPr>
        <p:spPr>
          <a:xfrm>
            <a:off x="847405" y="2551783"/>
            <a:ext cx="8440615" cy="923328"/>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5600" dirty="0">
                <a:latin typeface="Calibri"/>
                <a:ea typeface="Calibri"/>
                <a:cs typeface="Calibri"/>
                <a:sym typeface="Calibri"/>
              </a:rPr>
              <a:t>Lida com a </a:t>
            </a:r>
            <a:r>
              <a:rPr lang="pt-BR" sz="5600" b="1" dirty="0">
                <a:latin typeface="Calibri"/>
                <a:ea typeface="Calibri"/>
                <a:cs typeface="Calibri"/>
                <a:sym typeface="Calibri"/>
              </a:rPr>
              <a:t>complexidade</a:t>
            </a:r>
          </a:p>
        </p:txBody>
      </p:sp>
      <p:sp>
        <p:nvSpPr>
          <p:cNvPr id="136" name="Shape 136"/>
          <p:cNvSpPr txBox="1"/>
          <p:nvPr/>
        </p:nvSpPr>
        <p:spPr>
          <a:xfrm>
            <a:off x="9288019" y="2551783"/>
            <a:ext cx="7488831" cy="923328"/>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5600" dirty="0">
                <a:latin typeface="Calibri"/>
                <a:ea typeface="Calibri"/>
                <a:cs typeface="Calibri"/>
                <a:sym typeface="Calibri"/>
              </a:rPr>
              <a:t>Lida com a </a:t>
            </a:r>
            <a:r>
              <a:rPr lang="pt-BR" sz="5600" b="1" dirty="0">
                <a:latin typeface="Calibri"/>
                <a:ea typeface="Calibri"/>
                <a:cs typeface="Calibri"/>
                <a:sym typeface="Calibri"/>
              </a:rPr>
              <a:t>mudança</a:t>
            </a:r>
          </a:p>
        </p:txBody>
      </p:sp>
      <p:sp>
        <p:nvSpPr>
          <p:cNvPr id="137" name="Shape 137"/>
          <p:cNvSpPr txBox="1"/>
          <p:nvPr/>
        </p:nvSpPr>
        <p:spPr>
          <a:xfrm>
            <a:off x="1511153" y="3487887"/>
            <a:ext cx="7200799" cy="3139320"/>
          </a:xfrm>
          <a:prstGeom prst="rect">
            <a:avLst/>
          </a:prstGeom>
          <a:noFill/>
          <a:ln>
            <a:noFill/>
          </a:ln>
        </p:spPr>
        <p:txBody>
          <a:bodyPr lIns="182851" tIns="91400" rIns="182851" bIns="91400" anchor="t" anchorCtr="0">
            <a:noAutofit/>
          </a:bodyPr>
          <a:lstStyle/>
          <a:p>
            <a:pPr>
              <a:spcBef>
                <a:spcPts val="0"/>
              </a:spcBef>
              <a:spcAft>
                <a:spcPts val="0"/>
              </a:spcAft>
              <a:buClr>
                <a:schemeClr val="dk1"/>
              </a:buClr>
              <a:buSzPct val="100000"/>
              <a:buFont typeface="Arial"/>
              <a:buChar char="•"/>
            </a:pPr>
            <a:r>
              <a:rPr lang="pt-BR" sz="4800" dirty="0">
                <a:latin typeface="Calibri"/>
                <a:ea typeface="Calibri"/>
                <a:cs typeface="Calibri"/>
                <a:sym typeface="Calibri"/>
              </a:rPr>
              <a:t> Projeta planos formais</a:t>
            </a:r>
          </a:p>
          <a:p>
            <a:pPr>
              <a:spcBef>
                <a:spcPts val="0"/>
              </a:spcBef>
              <a:spcAft>
                <a:spcPts val="0"/>
              </a:spcAft>
              <a:buClr>
                <a:schemeClr val="dk1"/>
              </a:buClr>
              <a:buSzPct val="100000"/>
              <a:buFont typeface="Arial"/>
              <a:buChar char="•"/>
            </a:pPr>
            <a:r>
              <a:rPr lang="pt-BR" sz="4800" dirty="0">
                <a:latin typeface="Calibri"/>
                <a:ea typeface="Calibri"/>
                <a:cs typeface="Calibri"/>
                <a:sym typeface="Calibri"/>
              </a:rPr>
              <a:t> Planeja estruturas</a:t>
            </a:r>
          </a:p>
          <a:p>
            <a:pPr>
              <a:spcBef>
                <a:spcPts val="0"/>
              </a:spcBef>
              <a:spcAft>
                <a:spcPts val="0"/>
              </a:spcAft>
              <a:buClr>
                <a:schemeClr val="dk1"/>
              </a:buClr>
              <a:buSzPct val="100000"/>
              <a:buFont typeface="Arial"/>
              <a:buChar char="•"/>
            </a:pPr>
            <a:r>
              <a:rPr lang="pt-BR" sz="4800" dirty="0">
                <a:latin typeface="Calibri"/>
                <a:ea typeface="Calibri"/>
                <a:cs typeface="Calibri"/>
                <a:sym typeface="Calibri"/>
              </a:rPr>
              <a:t> Organiza</a:t>
            </a:r>
          </a:p>
          <a:p>
            <a:pPr>
              <a:spcBef>
                <a:spcPts val="0"/>
              </a:spcBef>
              <a:spcAft>
                <a:spcPts val="0"/>
              </a:spcAft>
              <a:buClr>
                <a:schemeClr val="dk1"/>
              </a:buClr>
              <a:buSzPct val="100000"/>
              <a:buFont typeface="Arial"/>
              <a:buChar char="•"/>
            </a:pPr>
            <a:r>
              <a:rPr lang="pt-BR" sz="4800" dirty="0">
                <a:latin typeface="Calibri"/>
                <a:ea typeface="Calibri"/>
                <a:cs typeface="Calibri"/>
                <a:sym typeface="Calibri"/>
              </a:rPr>
              <a:t> Acompanha resultados</a:t>
            </a:r>
          </a:p>
        </p:txBody>
      </p:sp>
      <p:sp>
        <p:nvSpPr>
          <p:cNvPr id="138" name="Shape 138"/>
          <p:cNvSpPr txBox="1"/>
          <p:nvPr/>
        </p:nvSpPr>
        <p:spPr>
          <a:xfrm>
            <a:off x="10296131" y="3487890"/>
            <a:ext cx="7200799" cy="3139317"/>
          </a:xfrm>
          <a:prstGeom prst="rect">
            <a:avLst/>
          </a:prstGeom>
          <a:noFill/>
          <a:ln>
            <a:noFill/>
          </a:ln>
        </p:spPr>
        <p:txBody>
          <a:bodyPr lIns="182851" tIns="91400" rIns="182851" bIns="91400" anchor="t" anchorCtr="0">
            <a:noAutofit/>
          </a:bodyPr>
          <a:lstStyle/>
          <a:p>
            <a:pPr marL="359824" indent="-359824">
              <a:spcBef>
                <a:spcPts val="0"/>
              </a:spcBef>
              <a:spcAft>
                <a:spcPts val="0"/>
              </a:spcAft>
              <a:buClr>
                <a:schemeClr val="dk1"/>
              </a:buClr>
              <a:buSzPct val="100000"/>
              <a:buFont typeface="Arial"/>
              <a:buChar char="•"/>
            </a:pPr>
            <a:r>
              <a:rPr lang="pt-BR" sz="4800" dirty="0">
                <a:latin typeface="Calibri"/>
                <a:ea typeface="Calibri"/>
                <a:cs typeface="Calibri"/>
                <a:sym typeface="Calibri"/>
              </a:rPr>
              <a:t>Estabelece uma visão de futuro</a:t>
            </a:r>
          </a:p>
          <a:p>
            <a:pPr marL="359824" indent="-359824">
              <a:spcBef>
                <a:spcPts val="0"/>
              </a:spcBef>
              <a:spcAft>
                <a:spcPts val="0"/>
              </a:spcAft>
              <a:buClr>
                <a:schemeClr val="dk1"/>
              </a:buClr>
              <a:buSzPct val="100000"/>
              <a:buFont typeface="Arial"/>
              <a:buChar char="•"/>
            </a:pPr>
            <a:r>
              <a:rPr lang="pt-BR" sz="4800" dirty="0">
                <a:latin typeface="Calibri"/>
                <a:ea typeface="Calibri"/>
                <a:cs typeface="Calibri"/>
                <a:sym typeface="Calibri"/>
              </a:rPr>
              <a:t>Comunica essa visão</a:t>
            </a:r>
          </a:p>
          <a:p>
            <a:pPr marL="359824" indent="-359824">
              <a:spcBef>
                <a:spcPts val="0"/>
              </a:spcBef>
              <a:spcAft>
                <a:spcPts val="0"/>
              </a:spcAft>
              <a:buClr>
                <a:schemeClr val="dk1"/>
              </a:buClr>
              <a:buSzPct val="100000"/>
              <a:buFont typeface="Arial"/>
              <a:buChar char="•"/>
            </a:pPr>
            <a:r>
              <a:rPr lang="pt-BR" sz="4800" dirty="0">
                <a:latin typeface="Calibri"/>
                <a:ea typeface="Calibri"/>
                <a:cs typeface="Calibri"/>
                <a:sym typeface="Calibri"/>
              </a:rPr>
              <a:t>Inspira as pessoas</a:t>
            </a:r>
            <a:endParaRPr sz="4800" dirty="0">
              <a:latin typeface="Calibri"/>
              <a:ea typeface="Calibri"/>
              <a:cs typeface="Calibri"/>
              <a:sym typeface="Calibri"/>
            </a:endParaRPr>
          </a:p>
        </p:txBody>
      </p:sp>
      <p:pic>
        <p:nvPicPr>
          <p:cNvPr id="2" name="Picture 2" descr="Ilustração do conceito de orquestra">
            <a:extLst>
              <a:ext uri="{FF2B5EF4-FFF2-40B4-BE49-F238E27FC236}">
                <a16:creationId xmlns:a16="http://schemas.microsoft.com/office/drawing/2014/main" id="{EB0055B7-123F-BADB-4895-E7F6EA543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209" y="6571979"/>
            <a:ext cx="5616623" cy="3741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lustração do conceito de grande sala de reuniões">
            <a:extLst>
              <a:ext uri="{FF2B5EF4-FFF2-40B4-BE49-F238E27FC236}">
                <a16:creationId xmlns:a16="http://schemas.microsoft.com/office/drawing/2014/main" id="{C0E0E8BF-72C8-D194-8900-546EF05B0B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20"/>
          <a:stretch/>
        </p:blipFill>
        <p:spPr bwMode="auto">
          <a:xfrm>
            <a:off x="10515070" y="6571980"/>
            <a:ext cx="6117762" cy="376063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A765D521-6DF4-4F6D-A7DC-25C95DDBBCF7}"/>
              </a:ext>
            </a:extLst>
          </p:cNvPr>
          <p:cNvSpPr txBox="1"/>
          <p:nvPr/>
        </p:nvSpPr>
        <p:spPr>
          <a:xfrm>
            <a:off x="863080" y="9724076"/>
            <a:ext cx="9144000" cy="369332"/>
          </a:xfrm>
          <a:prstGeom prst="rect">
            <a:avLst/>
          </a:prstGeom>
          <a:noFill/>
        </p:spPr>
        <p:txBody>
          <a:bodyPr wrap="square">
            <a:spAutoFit/>
          </a:bodyPr>
          <a:lstStyle/>
          <a:p>
            <a:pPr algn="r"/>
            <a:r>
              <a:rPr lang="pt-BR" sz="1800" b="0" i="0" u="none" strike="noStrike" cap="none" dirty="0">
                <a:solidFill>
                  <a:schemeClr val="dk1"/>
                </a:solidFill>
                <a:latin typeface="+mn-lt"/>
                <a:ea typeface="Calibri"/>
                <a:cs typeface="Calibri"/>
                <a:sym typeface="Calibri"/>
              </a:rPr>
              <a:t>Fonte: John Kotter</a:t>
            </a:r>
            <a:endParaRPr lang="pt-BR" dirty="0"/>
          </a:p>
        </p:txBody>
      </p:sp>
    </p:spTree>
    <p:extLst>
      <p:ext uri="{BB962C8B-B14F-4D97-AF65-F5344CB8AC3E}">
        <p14:creationId xmlns:p14="http://schemas.microsoft.com/office/powerpoint/2010/main" val="419674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500"/>
                                        <p:tgtEl>
                                          <p:spTgt spid="137"/>
                                        </p:tgtEl>
                                      </p:cBhvr>
                                    </p:animEffect>
                                  </p:childTnLst>
                                </p:cTn>
                              </p:par>
                              <p:par>
                                <p:cTn id="11" presetID="10" presetClass="entr" presetSubtype="0" fill="hold"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50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par>
                                <p:cTn id="19" presetID="10"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animEffect transition="in" filter="fade">
                                      <p:cBhvr>
                                        <p:cTn id="21" dur="500"/>
                                        <p:tgtEl>
                                          <p:spTgt spid="138"/>
                                        </p:tgtEl>
                                      </p:cBhvr>
                                    </p:animEffect>
                                  </p:childTnLst>
                                </p:cTn>
                              </p:par>
                              <p:par>
                                <p:cTn id="22" presetID="10" presetClass="entr" presetSubtype="0" fill="hold" nodeType="with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fade">
                                      <p:cBhvr>
                                        <p:cTn id="24" dur="500"/>
                                        <p:tgtEl>
                                          <p:spTgt spid="134"/>
                                        </p:tgtEl>
                                      </p:cBhvr>
                                    </p:animEffect>
                                  </p:childTnLst>
                                </p:cTn>
                              </p:par>
                              <p:par>
                                <p:cTn id="25" presetID="10" presetClass="entr" presetSubtype="0" fill="hold" nodeType="with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4EB78-F649-EB29-F28F-79E40200BB04}"/>
            </a:ext>
          </a:extLst>
        </p:cNvPr>
        <p:cNvGrpSpPr/>
        <p:nvPr/>
      </p:nvGrpSpPr>
      <p:grpSpPr>
        <a:xfrm>
          <a:off x="0" y="0"/>
          <a:ext cx="0" cy="0"/>
          <a:chOff x="0" y="0"/>
          <a:chExt cx="0" cy="0"/>
        </a:xfrm>
      </p:grpSpPr>
      <p:pic>
        <p:nvPicPr>
          <p:cNvPr id="8" name="Picture 7" descr="Two women, one in glasses and blazer, talking in business office">
            <a:extLst>
              <a:ext uri="{FF2B5EF4-FFF2-40B4-BE49-F238E27FC236}">
                <a16:creationId xmlns:a16="http://schemas.microsoft.com/office/drawing/2014/main" id="{DD06B080-9DB3-D7AC-042D-A0612E89ED7E}"/>
              </a:ext>
            </a:extLst>
          </p:cNvPr>
          <p:cNvPicPr>
            <a:picLocks noChangeAspect="1"/>
          </p:cNvPicPr>
          <p:nvPr/>
        </p:nvPicPr>
        <p:blipFill>
          <a:blip r:embed="rId4" cstate="print">
            <a:extLst>
              <a:ext uri="{28A0092B-C50C-407E-A947-70E740481C1C}">
                <a14:useLocalDpi xmlns:a14="http://schemas.microsoft.com/office/drawing/2010/main" val="0"/>
              </a:ext>
            </a:extLst>
          </a:blip>
          <a:srcRect r="8492"/>
          <a:stretch/>
        </p:blipFill>
        <p:spPr>
          <a:xfrm>
            <a:off x="8927976" y="1935641"/>
            <a:ext cx="7709876" cy="7888379"/>
          </a:xfrm>
          <a:prstGeom prst="rect">
            <a:avLst/>
          </a:prstGeom>
        </p:spPr>
      </p:pic>
      <p:sp>
        <p:nvSpPr>
          <p:cNvPr id="5" name="Title 3">
            <a:extLst>
              <a:ext uri="{FF2B5EF4-FFF2-40B4-BE49-F238E27FC236}">
                <a16:creationId xmlns:a16="http://schemas.microsoft.com/office/drawing/2014/main" id="{22A42F1D-17DD-0CF8-E05D-C7E7C759BF2C}"/>
              </a:ext>
            </a:extLst>
          </p:cNvPr>
          <p:cNvSpPr txBox="1">
            <a:spLocks/>
          </p:cNvSpPr>
          <p:nvPr/>
        </p:nvSpPr>
        <p:spPr>
          <a:xfrm>
            <a:off x="744578" y="-1049188"/>
            <a:ext cx="9823301" cy="3951534"/>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Feedback é uma ferramenta fundamental para desenvolver e gerir pessoas</a:t>
            </a:r>
          </a:p>
        </p:txBody>
      </p:sp>
      <p:sp>
        <p:nvSpPr>
          <p:cNvPr id="6" name="Text Placeholder 4">
            <a:extLst>
              <a:ext uri="{FF2B5EF4-FFF2-40B4-BE49-F238E27FC236}">
                <a16:creationId xmlns:a16="http://schemas.microsoft.com/office/drawing/2014/main" id="{07B67CDB-8C14-52E5-0330-4EDA83AF9FD9}"/>
              </a:ext>
            </a:extLst>
          </p:cNvPr>
          <p:cNvSpPr txBox="1">
            <a:spLocks/>
          </p:cNvSpPr>
          <p:nvPr/>
        </p:nvSpPr>
        <p:spPr>
          <a:xfrm>
            <a:off x="1151112" y="3732618"/>
            <a:ext cx="7116205" cy="4294423"/>
          </a:xfrm>
          <a:prstGeom prst="rect">
            <a:avLst/>
          </a:prstGeom>
        </p:spPr>
        <p:txBody>
          <a:bodyPr>
            <a:normAutofit/>
          </a:bodyPr>
          <a:lstStyle>
            <a:lvl1pPr marL="228623" indent="-228623" algn="l" defTabSz="60966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50" indent="-190520" algn="l" defTabSz="60966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76" indent="-152416" algn="l" defTabSz="60966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907"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73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lnSpc>
                <a:spcPct val="150000"/>
              </a:lnSpc>
              <a:buNone/>
            </a:pPr>
            <a:r>
              <a:rPr lang="pt-BR" sz="3200" dirty="0">
                <a:solidFill>
                  <a:srgbClr val="737373"/>
                </a:solidFill>
                <a:latin typeface="+mj-lt"/>
                <a:ea typeface="FSP DEMO - Rustica regular" pitchFamily="50" charset="0"/>
              </a:rPr>
              <a:t>O feedback é o ponto culminante da gestão do desempenho, pois permite que os líderes avaliem o progresso e incentivem o desenvolvimento contínuo, fechando o ciclo de aprendizagem.</a:t>
            </a:r>
          </a:p>
        </p:txBody>
      </p:sp>
    </p:spTree>
    <p:custDataLst>
      <p:tags r:id="rId1"/>
    </p:custDataLst>
    <p:extLst>
      <p:ext uri="{BB962C8B-B14F-4D97-AF65-F5344CB8AC3E}">
        <p14:creationId xmlns:p14="http://schemas.microsoft.com/office/powerpoint/2010/main" val="41913579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618"/>
        <p:cNvGrpSpPr/>
        <p:nvPr/>
      </p:nvGrpSpPr>
      <p:grpSpPr>
        <a:xfrm>
          <a:off x="0" y="0"/>
          <a:ext cx="0" cy="0"/>
          <a:chOff x="0" y="0"/>
          <a:chExt cx="0" cy="0"/>
        </a:xfrm>
      </p:grpSpPr>
      <p:sp>
        <p:nvSpPr>
          <p:cNvPr id="24" name="Espaço Reservado para Número de Slide 3">
            <a:extLst>
              <a:ext uri="{FF2B5EF4-FFF2-40B4-BE49-F238E27FC236}">
                <a16:creationId xmlns:a16="http://schemas.microsoft.com/office/drawing/2014/main" id="{DA4A301C-83FB-104A-9847-823BEE61A9BE}"/>
              </a:ext>
            </a:extLst>
          </p:cNvPr>
          <p:cNvSpPr txBox="1">
            <a:spLocks/>
          </p:cNvSpPr>
          <p:nvPr/>
        </p:nvSpPr>
        <p:spPr>
          <a:xfrm>
            <a:off x="17862197" y="-111451"/>
            <a:ext cx="628650" cy="445844"/>
          </a:xfrm>
          <a:prstGeom prst="rect">
            <a:avLst/>
          </a:prstGeom>
        </p:spPr>
        <p:txBody>
          <a:bodyPr vert="horz" lIns="137160" tIns="68580" rIns="137160" bIns="68580" rtlCol="0" anchor="b"/>
          <a:lstStyle>
            <a:defPPr>
              <a:defRPr lang="en-US"/>
            </a:defPPr>
            <a:lvl1pPr marL="0" algn="l" defTabSz="914400" rtl="0" eaLnBrk="1" latinLnBrk="0" hangingPunct="1">
              <a:defRPr sz="800" b="1" kern="1200">
                <a:solidFill>
                  <a:schemeClr val="bg1">
                    <a:lumMod val="50000"/>
                  </a:schemeClr>
                </a:solidFill>
                <a:latin typeface="Century Gothic" charset="0"/>
                <a:ea typeface="Century Gothic" charset="0"/>
                <a:cs typeface="Century Gothic"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531">
              <a:defRPr/>
            </a:pPr>
            <a:fld id="{5357D2D0-4B7B-2A47-8593-B923FB5C545E}" type="slidenum">
              <a:rPr lang="en-US" sz="1200" b="0">
                <a:solidFill>
                  <a:srgbClr val="000000">
                    <a:lumMod val="65000"/>
                    <a:lumOff val="35000"/>
                  </a:srgbClr>
                </a:solidFill>
                <a:latin typeface="BancoDoBrasil Titulos 2" panose="020B0604020202020204" charset="0"/>
              </a:rPr>
              <a:pPr defTabSz="1371531">
                <a:defRPr/>
              </a:pPr>
              <a:t>111</a:t>
            </a:fld>
            <a:endParaRPr lang="en-US" sz="1200" b="0">
              <a:solidFill>
                <a:srgbClr val="000000">
                  <a:lumMod val="65000"/>
                  <a:lumOff val="35000"/>
                </a:srgbClr>
              </a:solidFill>
              <a:latin typeface="BancoDoBrasil Titulos 2" panose="020B0604020202020204" charset="0"/>
            </a:endParaRPr>
          </a:p>
        </p:txBody>
      </p:sp>
      <p:grpSp>
        <p:nvGrpSpPr>
          <p:cNvPr id="2" name="Group 1">
            <a:extLst>
              <a:ext uri="{FF2B5EF4-FFF2-40B4-BE49-F238E27FC236}">
                <a16:creationId xmlns:a16="http://schemas.microsoft.com/office/drawing/2014/main" id="{9EDB2C87-9C27-4C26-07BC-62E818A3E15A}"/>
              </a:ext>
            </a:extLst>
          </p:cNvPr>
          <p:cNvGrpSpPr/>
          <p:nvPr/>
        </p:nvGrpSpPr>
        <p:grpSpPr>
          <a:xfrm>
            <a:off x="3464987" y="1029781"/>
            <a:ext cx="11358027" cy="8434199"/>
            <a:chOff x="2613892" y="76200"/>
            <a:chExt cx="7572018" cy="5622799"/>
          </a:xfrm>
        </p:grpSpPr>
        <p:sp>
          <p:nvSpPr>
            <p:cNvPr id="19" name="Título 1">
              <a:extLst>
                <a:ext uri="{FF2B5EF4-FFF2-40B4-BE49-F238E27FC236}">
                  <a16:creationId xmlns:a16="http://schemas.microsoft.com/office/drawing/2014/main" id="{6AD91D9B-08B5-F14C-9B75-688CB8621EF3}"/>
                </a:ext>
              </a:extLst>
            </p:cNvPr>
            <p:cNvSpPr txBox="1">
              <a:spLocks/>
            </p:cNvSpPr>
            <p:nvPr/>
          </p:nvSpPr>
          <p:spPr>
            <a:xfrm>
              <a:off x="4617464" y="2211086"/>
              <a:ext cx="3414619" cy="175972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5400" b="1" cap="none" baseline="0">
                  <a:solidFill>
                    <a:srgbClr val="69ADE7"/>
                  </a:solidFill>
                  <a:effectLst/>
                  <a:latin typeface="+mj-lt"/>
                </a:defRPr>
              </a:lvl1pPr>
              <a:lvl2pPr marL="365055" indent="0" algn="just" eaLnBrk="1" hangingPunct="1">
                <a:lnSpc>
                  <a:spcPts val="4201"/>
                </a:lnSpc>
                <a:spcBef>
                  <a:spcPts val="0"/>
                </a:spcBef>
                <a:buClr>
                  <a:srgbClr val="7CAEC5"/>
                </a:buClr>
                <a:buFont typeface="Arial" pitchFamily="34" charset="0"/>
                <a:buNone/>
                <a:defRPr sz="3200">
                  <a:latin typeface="+mn-lt"/>
                  <a:cs typeface="+mn-cs"/>
                </a:defRPr>
              </a:lvl2pPr>
              <a:lvl3pPr marL="2285546" indent="-457111" eaLnBrk="1" hangingPunct="1">
                <a:lnSpc>
                  <a:spcPts val="4599"/>
                </a:lnSpc>
                <a:spcBef>
                  <a:spcPts val="0"/>
                </a:spcBef>
                <a:buFont typeface="Arial" panose="020B0604020202020204" pitchFamily="34" charset="0"/>
                <a:buChar char="•"/>
                <a:defRPr sz="3599">
                  <a:latin typeface="+mn-lt"/>
                  <a:cs typeface="+mn-cs"/>
                </a:defRPr>
              </a:lvl3pPr>
              <a:lvl4pPr marL="3199760" indent="-457111" eaLnBrk="1" hangingPunct="1">
                <a:lnSpc>
                  <a:spcPts val="4599"/>
                </a:lnSpc>
                <a:spcBef>
                  <a:spcPts val="0"/>
                </a:spcBef>
                <a:buFont typeface="Arial" panose="020B0604020202020204" pitchFamily="34" charset="0"/>
                <a:buChar char="–"/>
                <a:defRPr sz="3599">
                  <a:latin typeface="+mn-lt"/>
                  <a:cs typeface="+mn-cs"/>
                </a:defRPr>
              </a:lvl4pPr>
              <a:lvl5pPr marL="4113985" indent="-457111" eaLnBrk="1" hangingPunct="1">
                <a:lnSpc>
                  <a:spcPts val="4599"/>
                </a:lnSpc>
                <a:spcBef>
                  <a:spcPts val="0"/>
                </a:spcBef>
                <a:buFont typeface="Arial" panose="020B0604020202020204" pitchFamily="34" charset="0"/>
                <a:buChar char="»"/>
                <a:defRPr sz="3599">
                  <a:latin typeface="+mn-lt"/>
                  <a:cs typeface="+mn-cs"/>
                </a:defRPr>
              </a:lvl5pPr>
              <a:lvl6pPr marL="5028200" indent="-457111" defTabSz="1828437">
                <a:spcBef>
                  <a:spcPct val="20000"/>
                </a:spcBef>
                <a:buFont typeface="Arial" pitchFamily="34" charset="0"/>
                <a:buChar char="•"/>
                <a:defRPr sz="3999">
                  <a:latin typeface="+mn-lt"/>
                  <a:cs typeface="+mn-cs"/>
                </a:defRPr>
              </a:lvl6pPr>
              <a:lvl7pPr marL="5942415" indent="-457111" defTabSz="1828437">
                <a:spcBef>
                  <a:spcPct val="20000"/>
                </a:spcBef>
                <a:buFont typeface="Arial" pitchFamily="34" charset="0"/>
                <a:buChar char="•"/>
                <a:defRPr sz="3999">
                  <a:latin typeface="+mn-lt"/>
                  <a:cs typeface="+mn-cs"/>
                </a:defRPr>
              </a:lvl7pPr>
              <a:lvl8pPr marL="6856637" indent="-457111" defTabSz="1828437">
                <a:spcBef>
                  <a:spcPct val="20000"/>
                </a:spcBef>
                <a:buFont typeface="Arial" pitchFamily="34" charset="0"/>
                <a:buChar char="•"/>
                <a:defRPr sz="3999">
                  <a:latin typeface="+mn-lt"/>
                  <a:cs typeface="+mn-cs"/>
                </a:defRPr>
              </a:lvl8pPr>
              <a:lvl9pPr marL="7770852" indent="-457111" defTabSz="1828437">
                <a:spcBef>
                  <a:spcPct val="20000"/>
                </a:spcBef>
                <a:buFont typeface="Arial" pitchFamily="34" charset="0"/>
                <a:buChar char="•"/>
                <a:defRPr sz="3999">
                  <a:latin typeface="+mn-lt"/>
                  <a:cs typeface="+mn-cs"/>
                </a:defRPr>
              </a:lvl9pPr>
            </a:lstStyle>
            <a:p>
              <a:pPr algn="ctr"/>
              <a:r>
                <a:rPr lang="pt-BR" dirty="0">
                  <a:solidFill>
                    <a:srgbClr val="004D80"/>
                  </a:solidFill>
                </a:rPr>
                <a:t>Como ser eficaz no feedback</a:t>
              </a:r>
            </a:p>
          </p:txBody>
        </p:sp>
        <p:sp>
          <p:nvSpPr>
            <p:cNvPr id="4" name="CaixaDeTexto 3">
              <a:extLst>
                <a:ext uri="{FF2B5EF4-FFF2-40B4-BE49-F238E27FC236}">
                  <a16:creationId xmlns:a16="http://schemas.microsoft.com/office/drawing/2014/main" id="{BC137296-B649-BA4D-848D-5EBABDB26AD3}"/>
                </a:ext>
              </a:extLst>
            </p:cNvPr>
            <p:cNvSpPr txBox="1"/>
            <p:nvPr/>
          </p:nvSpPr>
          <p:spPr>
            <a:xfrm>
              <a:off x="5237997" y="1570843"/>
              <a:ext cx="1848604" cy="677109"/>
            </a:xfrm>
            <a:prstGeom prst="rect">
              <a:avLst/>
            </a:prstGeom>
            <a:noFill/>
          </p:spPr>
          <p:txBody>
            <a:bodyPr wrap="square" rtlCol="0">
              <a:spAutoFit/>
            </a:bodyPr>
            <a:lstStyle/>
            <a:p>
              <a:pPr algn="ctr"/>
              <a:r>
                <a:rPr lang="pt-BR" sz="3000" dirty="0">
                  <a:solidFill>
                    <a:srgbClr val="004D80"/>
                  </a:solidFill>
                  <a:latin typeface="+mj-lt"/>
                </a:rPr>
                <a:t>Técnicas de Feedback</a:t>
              </a:r>
            </a:p>
          </p:txBody>
        </p:sp>
        <p:pic>
          <p:nvPicPr>
            <p:cNvPr id="7" name="Imagem 6" descr="Ícone&#10;&#10;Descrição gerada automaticamente">
              <a:extLst>
                <a:ext uri="{FF2B5EF4-FFF2-40B4-BE49-F238E27FC236}">
                  <a16:creationId xmlns:a16="http://schemas.microsoft.com/office/drawing/2014/main" id="{3AC7DF75-C860-3D29-F70F-6801B2E5B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8501" y="76200"/>
              <a:ext cx="1547597" cy="1547597"/>
            </a:xfrm>
            <a:prstGeom prst="rect">
              <a:avLst/>
            </a:prstGeom>
          </p:spPr>
        </p:pic>
        <p:sp>
          <p:nvSpPr>
            <p:cNvPr id="25" name="CaixaDeTexto 24">
              <a:extLst>
                <a:ext uri="{FF2B5EF4-FFF2-40B4-BE49-F238E27FC236}">
                  <a16:creationId xmlns:a16="http://schemas.microsoft.com/office/drawing/2014/main" id="{9AB52A81-6723-11F8-2B6F-87A27E4D482C}"/>
                </a:ext>
              </a:extLst>
            </p:cNvPr>
            <p:cNvSpPr txBox="1"/>
            <p:nvPr/>
          </p:nvSpPr>
          <p:spPr>
            <a:xfrm>
              <a:off x="5683250" y="235156"/>
              <a:ext cx="479048" cy="153888"/>
            </a:xfrm>
            <a:prstGeom prst="rect">
              <a:avLst/>
            </a:prstGeom>
            <a:noFill/>
          </p:spPr>
          <p:txBody>
            <a:bodyPr wrap="square" rtlCol="0">
              <a:spAutoFit/>
            </a:bodyPr>
            <a:lstStyle/>
            <a:p>
              <a:pPr algn="ctr"/>
              <a:r>
                <a:rPr lang="pt-BR" sz="900" b="1">
                  <a:solidFill>
                    <a:srgbClr val="004C7F"/>
                  </a:solidFill>
                  <a:latin typeface="BancoDoBrasil Titulos 2" panose="020B0604020202020204" charset="0"/>
                </a:rPr>
                <a:t>FEED</a:t>
              </a:r>
            </a:p>
          </p:txBody>
        </p:sp>
        <p:sp>
          <p:nvSpPr>
            <p:cNvPr id="26" name="CaixaDeTexto 25">
              <a:extLst>
                <a:ext uri="{FF2B5EF4-FFF2-40B4-BE49-F238E27FC236}">
                  <a16:creationId xmlns:a16="http://schemas.microsoft.com/office/drawing/2014/main" id="{00E9DB9B-A2CA-F9C8-1B62-6310D376D606}"/>
                </a:ext>
              </a:extLst>
            </p:cNvPr>
            <p:cNvSpPr txBox="1"/>
            <p:nvPr/>
          </p:nvSpPr>
          <p:spPr>
            <a:xfrm>
              <a:off x="6165850" y="545448"/>
              <a:ext cx="479048" cy="153888"/>
            </a:xfrm>
            <a:prstGeom prst="rect">
              <a:avLst/>
            </a:prstGeom>
            <a:noFill/>
          </p:spPr>
          <p:txBody>
            <a:bodyPr wrap="square" rtlCol="0">
              <a:spAutoFit/>
            </a:bodyPr>
            <a:lstStyle/>
            <a:p>
              <a:pPr algn="ctr"/>
              <a:r>
                <a:rPr lang="pt-BR" sz="900" b="1">
                  <a:solidFill>
                    <a:srgbClr val="004C7F"/>
                  </a:solidFill>
                  <a:latin typeface="BancoDoBrasil Titulos 2" panose="020B0604020202020204" charset="0"/>
                </a:rPr>
                <a:t>BACK</a:t>
              </a:r>
            </a:p>
          </p:txBody>
        </p:sp>
        <p:pic>
          <p:nvPicPr>
            <p:cNvPr id="28" name="Imagem 27" descr="Ícone&#10;&#10;Descrição gerada automaticamente">
              <a:extLst>
                <a:ext uri="{FF2B5EF4-FFF2-40B4-BE49-F238E27FC236}">
                  <a16:creationId xmlns:a16="http://schemas.microsoft.com/office/drawing/2014/main" id="{3266932F-5637-9857-4C47-123D55522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5213" y="1715156"/>
              <a:ext cx="1545956" cy="1545956"/>
            </a:xfrm>
            <a:prstGeom prst="rect">
              <a:avLst/>
            </a:prstGeom>
          </p:spPr>
        </p:pic>
        <p:sp>
          <p:nvSpPr>
            <p:cNvPr id="29" name="CaixaDeTexto 28">
              <a:extLst>
                <a:ext uri="{FF2B5EF4-FFF2-40B4-BE49-F238E27FC236}">
                  <a16:creationId xmlns:a16="http://schemas.microsoft.com/office/drawing/2014/main" id="{C475AECB-B967-2B50-08C7-F033F0BDB4EC}"/>
                </a:ext>
              </a:extLst>
            </p:cNvPr>
            <p:cNvSpPr txBox="1"/>
            <p:nvPr/>
          </p:nvSpPr>
          <p:spPr>
            <a:xfrm>
              <a:off x="2613892" y="3192815"/>
              <a:ext cx="1963270" cy="369332"/>
            </a:xfrm>
            <a:prstGeom prst="rect">
              <a:avLst/>
            </a:prstGeom>
            <a:noFill/>
          </p:spPr>
          <p:txBody>
            <a:bodyPr wrap="square" rtlCol="0">
              <a:spAutoFit/>
            </a:bodyPr>
            <a:lstStyle/>
            <a:p>
              <a:pPr algn="ctr"/>
              <a:r>
                <a:rPr lang="pt-BR" sz="3000">
                  <a:solidFill>
                    <a:srgbClr val="004D80"/>
                  </a:solidFill>
                  <a:latin typeface="+mj-lt"/>
                </a:rPr>
                <a:t>Empatia</a:t>
              </a:r>
            </a:p>
          </p:txBody>
        </p:sp>
        <p:pic>
          <p:nvPicPr>
            <p:cNvPr id="31" name="Imagem 30" descr="Ícone&#10;&#10;Descrição gerada automaticamente">
              <a:extLst>
                <a:ext uri="{FF2B5EF4-FFF2-40B4-BE49-F238E27FC236}">
                  <a16:creationId xmlns:a16="http://schemas.microsoft.com/office/drawing/2014/main" id="{62D5C608-E504-51B2-8F49-468A49869E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776" y="3927798"/>
              <a:ext cx="1439321" cy="1439321"/>
            </a:xfrm>
            <a:prstGeom prst="rect">
              <a:avLst/>
            </a:prstGeom>
          </p:spPr>
        </p:pic>
        <p:sp>
          <p:nvSpPr>
            <p:cNvPr id="32" name="CaixaDeTexto 31">
              <a:extLst>
                <a:ext uri="{FF2B5EF4-FFF2-40B4-BE49-F238E27FC236}">
                  <a16:creationId xmlns:a16="http://schemas.microsoft.com/office/drawing/2014/main" id="{1402157E-7599-EA8D-ABFC-725CBDA92D67}"/>
                </a:ext>
              </a:extLst>
            </p:cNvPr>
            <p:cNvSpPr txBox="1"/>
            <p:nvPr/>
          </p:nvSpPr>
          <p:spPr>
            <a:xfrm>
              <a:off x="5322201" y="5329667"/>
              <a:ext cx="1764399" cy="369332"/>
            </a:xfrm>
            <a:prstGeom prst="rect">
              <a:avLst/>
            </a:prstGeom>
            <a:noFill/>
          </p:spPr>
          <p:txBody>
            <a:bodyPr wrap="square" rtlCol="0">
              <a:spAutoFit/>
            </a:bodyPr>
            <a:lstStyle/>
            <a:p>
              <a:pPr algn="ctr"/>
              <a:r>
                <a:rPr lang="pt-BR" sz="3000">
                  <a:solidFill>
                    <a:srgbClr val="004D80"/>
                  </a:solidFill>
                  <a:latin typeface="+mj-lt"/>
                </a:rPr>
                <a:t>Escuta ativa</a:t>
              </a:r>
            </a:p>
          </p:txBody>
        </p:sp>
        <p:pic>
          <p:nvPicPr>
            <p:cNvPr id="34" name="Imagem 33" descr="Ícone&#10;&#10;Descrição gerada automaticamente">
              <a:extLst>
                <a:ext uri="{FF2B5EF4-FFF2-40B4-BE49-F238E27FC236}">
                  <a16:creationId xmlns:a16="http://schemas.microsoft.com/office/drawing/2014/main" id="{B2D2F7D8-7DB0-92DA-C6D4-A34BD98571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4457" y="1984648"/>
              <a:ext cx="1508545" cy="1508545"/>
            </a:xfrm>
            <a:prstGeom prst="rect">
              <a:avLst/>
            </a:prstGeom>
          </p:spPr>
        </p:pic>
        <p:sp>
          <p:nvSpPr>
            <p:cNvPr id="35" name="CaixaDeTexto 34">
              <a:extLst>
                <a:ext uri="{FF2B5EF4-FFF2-40B4-BE49-F238E27FC236}">
                  <a16:creationId xmlns:a16="http://schemas.microsoft.com/office/drawing/2014/main" id="{163BED18-60C7-0171-E100-5A8ED467E924}"/>
                </a:ext>
              </a:extLst>
            </p:cNvPr>
            <p:cNvSpPr txBox="1"/>
            <p:nvPr/>
          </p:nvSpPr>
          <p:spPr>
            <a:xfrm>
              <a:off x="8222640" y="3580537"/>
              <a:ext cx="1963270" cy="369332"/>
            </a:xfrm>
            <a:prstGeom prst="rect">
              <a:avLst/>
            </a:prstGeom>
            <a:noFill/>
          </p:spPr>
          <p:txBody>
            <a:bodyPr wrap="square" rtlCol="0">
              <a:spAutoFit/>
            </a:bodyPr>
            <a:lstStyle>
              <a:defPPr>
                <a:defRPr lang="pt-BR"/>
              </a:defPPr>
              <a:lvl1pPr algn="ctr">
                <a:defRPr b="1">
                  <a:solidFill>
                    <a:schemeClr val="tx2">
                      <a:lumMod val="25000"/>
                    </a:schemeClr>
                  </a:solidFill>
                  <a:latin typeface="+mj-lt"/>
                </a:defRPr>
              </a:lvl1pPr>
            </a:lstStyle>
            <a:p>
              <a:r>
                <a:rPr lang="pt-BR" sz="3000" b="0" dirty="0">
                  <a:solidFill>
                    <a:srgbClr val="004D80"/>
                  </a:solidFill>
                </a:rPr>
                <a:t>Assertividade</a:t>
              </a:r>
            </a:p>
          </p:txBody>
        </p:sp>
        <p:pic>
          <p:nvPicPr>
            <p:cNvPr id="37" name="Gráfico 36">
              <a:extLst>
                <a:ext uri="{FF2B5EF4-FFF2-40B4-BE49-F238E27FC236}">
                  <a16:creationId xmlns:a16="http://schemas.microsoft.com/office/drawing/2014/main" id="{CEF64923-19F5-A500-1668-C43B7030E5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2891" y="3735130"/>
              <a:ext cx="1439321" cy="1501562"/>
            </a:xfrm>
            <a:prstGeom prst="rect">
              <a:avLst/>
            </a:prstGeom>
          </p:spPr>
        </p:pic>
        <p:pic>
          <p:nvPicPr>
            <p:cNvPr id="38" name="Gráfico 37">
              <a:extLst>
                <a:ext uri="{FF2B5EF4-FFF2-40B4-BE49-F238E27FC236}">
                  <a16:creationId xmlns:a16="http://schemas.microsoft.com/office/drawing/2014/main" id="{40416A04-F9C4-4B0B-38D1-48DFA372EE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3929003" y="388381"/>
              <a:ext cx="1454157" cy="1517039"/>
            </a:xfrm>
            <a:prstGeom prst="rect">
              <a:avLst/>
            </a:prstGeom>
          </p:spPr>
        </p:pic>
        <p:pic>
          <p:nvPicPr>
            <p:cNvPr id="39" name="Gráfico 38">
              <a:extLst>
                <a:ext uri="{FF2B5EF4-FFF2-40B4-BE49-F238E27FC236}">
                  <a16:creationId xmlns:a16="http://schemas.microsoft.com/office/drawing/2014/main" id="{0502AFA8-CE51-4AED-8254-6663369263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7396147" y="419822"/>
              <a:ext cx="1454157" cy="1517039"/>
            </a:xfrm>
            <a:prstGeom prst="rect">
              <a:avLst/>
            </a:prstGeom>
          </p:spPr>
        </p:pic>
        <p:pic>
          <p:nvPicPr>
            <p:cNvPr id="40" name="Gráfico 39">
              <a:extLst>
                <a:ext uri="{FF2B5EF4-FFF2-40B4-BE49-F238E27FC236}">
                  <a16:creationId xmlns:a16="http://schemas.microsoft.com/office/drawing/2014/main" id="{786EB87B-3609-DC27-927A-D8C8EAF0F0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7299610" y="4073021"/>
              <a:ext cx="1454157" cy="1517039"/>
            </a:xfrm>
            <a:prstGeom prst="rect">
              <a:avLst/>
            </a:prstGeom>
          </p:spPr>
        </p:pic>
      </p:gr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C773CC32-D797-1118-776C-D5DAE1C46DBD}"/>
              </a:ext>
            </a:extLst>
          </p:cNvPr>
          <p:cNvSpPr>
            <a:spLocks noGrp="1"/>
          </p:cNvSpPr>
          <p:nvPr>
            <p:ph type="body" sz="quarter" idx="4294967295"/>
          </p:nvPr>
        </p:nvSpPr>
        <p:spPr>
          <a:xfrm>
            <a:off x="732412" y="319336"/>
            <a:ext cx="12480925" cy="647700"/>
          </a:xfrm>
          <a:prstGeom prst="rect">
            <a:avLst/>
          </a:prstGeom>
        </p:spPr>
        <p:txBody>
          <a:bodyPr anchor="ctr">
            <a:noAutofit/>
          </a:bodyPr>
          <a:lstStyle/>
          <a:p>
            <a:pPr marL="0" indent="0">
              <a:spcBef>
                <a:spcPts val="0"/>
              </a:spcBef>
              <a:buSzPct val="100000"/>
              <a:buNone/>
            </a:pPr>
            <a:r>
              <a:rPr lang="pt-BR" altLang="pt-BR" sz="4050" b="1" dirty="0">
                <a:solidFill>
                  <a:srgbClr val="4F81BD"/>
                </a:solidFill>
                <a:latin typeface="+mj-lt"/>
                <a:cs typeface="Arial" panose="020B0604020202020204" pitchFamily="34" charset="0"/>
              </a:rPr>
              <a:t>O que o tom do feedback provoca:</a:t>
            </a:r>
            <a:endParaRPr lang="pt-BR" sz="4050" b="1" dirty="0">
              <a:solidFill>
                <a:srgbClr val="4F81BD"/>
              </a:solidFill>
              <a:latin typeface="+mj-lt"/>
              <a:cs typeface="Arial" panose="020B0604020202020204" pitchFamily="34" charset="0"/>
            </a:endParaRPr>
          </a:p>
        </p:txBody>
      </p:sp>
      <p:sp>
        <p:nvSpPr>
          <p:cNvPr id="15" name="Forma Livre: Forma 14">
            <a:extLst>
              <a:ext uri="{FF2B5EF4-FFF2-40B4-BE49-F238E27FC236}">
                <a16:creationId xmlns:a16="http://schemas.microsoft.com/office/drawing/2014/main" id="{C1A09143-2C67-8629-7D45-A9C0F9FB8072}"/>
              </a:ext>
            </a:extLst>
          </p:cNvPr>
          <p:cNvSpPr/>
          <p:nvPr/>
        </p:nvSpPr>
        <p:spPr>
          <a:xfrm>
            <a:off x="4429127" y="2786106"/>
            <a:ext cx="9429750" cy="1475076"/>
          </a:xfrm>
          <a:custGeom>
            <a:avLst/>
            <a:gdLst>
              <a:gd name="connsiteX0" fmla="*/ 0 w 6286500"/>
              <a:gd name="connsiteY0" fmla="*/ 163901 h 983384"/>
              <a:gd name="connsiteX1" fmla="*/ 163901 w 6286500"/>
              <a:gd name="connsiteY1" fmla="*/ 0 h 983384"/>
              <a:gd name="connsiteX2" fmla="*/ 6122599 w 6286500"/>
              <a:gd name="connsiteY2" fmla="*/ 0 h 983384"/>
              <a:gd name="connsiteX3" fmla="*/ 6286500 w 6286500"/>
              <a:gd name="connsiteY3" fmla="*/ 163901 h 983384"/>
              <a:gd name="connsiteX4" fmla="*/ 6286500 w 6286500"/>
              <a:gd name="connsiteY4" fmla="*/ 819483 h 983384"/>
              <a:gd name="connsiteX5" fmla="*/ 6122599 w 6286500"/>
              <a:gd name="connsiteY5" fmla="*/ 983384 h 983384"/>
              <a:gd name="connsiteX6" fmla="*/ 163901 w 6286500"/>
              <a:gd name="connsiteY6" fmla="*/ 983384 h 983384"/>
              <a:gd name="connsiteX7" fmla="*/ 0 w 6286500"/>
              <a:gd name="connsiteY7" fmla="*/ 819483 h 983384"/>
              <a:gd name="connsiteX8" fmla="*/ 0 w 6286500"/>
              <a:gd name="connsiteY8" fmla="*/ 163901 h 98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00" h="983384">
                <a:moveTo>
                  <a:pt x="0" y="163901"/>
                </a:moveTo>
                <a:cubicBezTo>
                  <a:pt x="0" y="73381"/>
                  <a:pt x="73381" y="0"/>
                  <a:pt x="163901" y="0"/>
                </a:cubicBezTo>
                <a:lnTo>
                  <a:pt x="6122599" y="0"/>
                </a:lnTo>
                <a:cubicBezTo>
                  <a:pt x="6213119" y="0"/>
                  <a:pt x="6286500" y="73381"/>
                  <a:pt x="6286500" y="163901"/>
                </a:cubicBezTo>
                <a:lnTo>
                  <a:pt x="6286500" y="819483"/>
                </a:lnTo>
                <a:cubicBezTo>
                  <a:pt x="6286500" y="910003"/>
                  <a:pt x="6213119" y="983384"/>
                  <a:pt x="6122599" y="983384"/>
                </a:cubicBezTo>
                <a:lnTo>
                  <a:pt x="163901" y="983384"/>
                </a:lnTo>
                <a:cubicBezTo>
                  <a:pt x="73381" y="983384"/>
                  <a:pt x="0" y="910003"/>
                  <a:pt x="0" y="819483"/>
                </a:cubicBezTo>
                <a:lnTo>
                  <a:pt x="0" y="163901"/>
                </a:lnTo>
                <a:close/>
              </a:path>
            </a:pathLst>
          </a:custGeom>
          <a:solidFill>
            <a:schemeClr val="tx2">
              <a:lumMod val="60000"/>
              <a:lumOff val="40000"/>
            </a:schemeClr>
          </a:soli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306322" tIns="306322" rIns="306322" bIns="306322" numCol="1" spcCol="1270" anchor="ctr" anchorCtr="0">
            <a:noAutofit/>
          </a:bodyPr>
          <a:lstStyle/>
          <a:p>
            <a:pPr algn="ctr" defTabSz="2733676">
              <a:lnSpc>
                <a:spcPct val="90000"/>
              </a:lnSpc>
              <a:spcAft>
                <a:spcPct val="35000"/>
              </a:spcAft>
            </a:pPr>
            <a:r>
              <a:rPr lang="pt-BR" sz="4000" b="1" dirty="0">
                <a:solidFill>
                  <a:schemeClr val="tx1"/>
                </a:solidFill>
                <a:latin typeface="+mj-lt"/>
                <a:cs typeface="Poppins ExtraBold" panose="00000900000000000000" pitchFamily="2" charset="0"/>
              </a:rPr>
              <a:t>Você não me ajuda</a:t>
            </a:r>
          </a:p>
        </p:txBody>
      </p:sp>
      <p:sp>
        <p:nvSpPr>
          <p:cNvPr id="16" name="Forma Livre: Forma 15">
            <a:extLst>
              <a:ext uri="{FF2B5EF4-FFF2-40B4-BE49-F238E27FC236}">
                <a16:creationId xmlns:a16="http://schemas.microsoft.com/office/drawing/2014/main" id="{A2D07929-9AA7-102D-F8CD-5FA20907FA6D}"/>
              </a:ext>
            </a:extLst>
          </p:cNvPr>
          <p:cNvSpPr/>
          <p:nvPr/>
        </p:nvSpPr>
        <p:spPr>
          <a:xfrm>
            <a:off x="4429127" y="4438304"/>
            <a:ext cx="9429750" cy="1475076"/>
          </a:xfrm>
          <a:custGeom>
            <a:avLst/>
            <a:gdLst>
              <a:gd name="connsiteX0" fmla="*/ 0 w 6286500"/>
              <a:gd name="connsiteY0" fmla="*/ 163901 h 983384"/>
              <a:gd name="connsiteX1" fmla="*/ 163901 w 6286500"/>
              <a:gd name="connsiteY1" fmla="*/ 0 h 983384"/>
              <a:gd name="connsiteX2" fmla="*/ 6122599 w 6286500"/>
              <a:gd name="connsiteY2" fmla="*/ 0 h 983384"/>
              <a:gd name="connsiteX3" fmla="*/ 6286500 w 6286500"/>
              <a:gd name="connsiteY3" fmla="*/ 163901 h 983384"/>
              <a:gd name="connsiteX4" fmla="*/ 6286500 w 6286500"/>
              <a:gd name="connsiteY4" fmla="*/ 819483 h 983384"/>
              <a:gd name="connsiteX5" fmla="*/ 6122599 w 6286500"/>
              <a:gd name="connsiteY5" fmla="*/ 983384 h 983384"/>
              <a:gd name="connsiteX6" fmla="*/ 163901 w 6286500"/>
              <a:gd name="connsiteY6" fmla="*/ 983384 h 983384"/>
              <a:gd name="connsiteX7" fmla="*/ 0 w 6286500"/>
              <a:gd name="connsiteY7" fmla="*/ 819483 h 983384"/>
              <a:gd name="connsiteX8" fmla="*/ 0 w 6286500"/>
              <a:gd name="connsiteY8" fmla="*/ 163901 h 98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00" h="983384">
                <a:moveTo>
                  <a:pt x="0" y="163901"/>
                </a:moveTo>
                <a:cubicBezTo>
                  <a:pt x="0" y="73381"/>
                  <a:pt x="73381" y="0"/>
                  <a:pt x="163901" y="0"/>
                </a:cubicBezTo>
                <a:lnTo>
                  <a:pt x="6122599" y="0"/>
                </a:lnTo>
                <a:cubicBezTo>
                  <a:pt x="6213119" y="0"/>
                  <a:pt x="6286500" y="73381"/>
                  <a:pt x="6286500" y="163901"/>
                </a:cubicBezTo>
                <a:lnTo>
                  <a:pt x="6286500" y="819483"/>
                </a:lnTo>
                <a:cubicBezTo>
                  <a:pt x="6286500" y="910003"/>
                  <a:pt x="6213119" y="983384"/>
                  <a:pt x="6122599" y="983384"/>
                </a:cubicBezTo>
                <a:lnTo>
                  <a:pt x="163901" y="983384"/>
                </a:lnTo>
                <a:cubicBezTo>
                  <a:pt x="73381" y="983384"/>
                  <a:pt x="0" y="910003"/>
                  <a:pt x="0" y="819483"/>
                </a:cubicBezTo>
                <a:lnTo>
                  <a:pt x="0" y="163901"/>
                </a:lnTo>
                <a:close/>
              </a:path>
            </a:pathLst>
          </a:custGeom>
          <a:solidFill>
            <a:schemeClr val="tx2">
              <a:lumMod val="40000"/>
              <a:lumOff val="60000"/>
            </a:schemeClr>
          </a:solidFill>
        </p:spPr>
        <p:style>
          <a:lnRef idx="0">
            <a:schemeClr val="lt1">
              <a:hueOff val="0"/>
              <a:satOff val="0"/>
              <a:lumOff val="0"/>
              <a:alphaOff val="0"/>
            </a:schemeClr>
          </a:lnRef>
          <a:fillRef idx="3">
            <a:schemeClr val="accent2">
              <a:hueOff val="-485121"/>
              <a:satOff val="-27976"/>
              <a:lumOff val="2876"/>
              <a:alphaOff val="0"/>
            </a:schemeClr>
          </a:fillRef>
          <a:effectRef idx="2">
            <a:schemeClr val="accent2">
              <a:hueOff val="-485121"/>
              <a:satOff val="-27976"/>
              <a:lumOff val="2876"/>
              <a:alphaOff val="0"/>
            </a:schemeClr>
          </a:effectRef>
          <a:fontRef idx="minor">
            <a:schemeClr val="lt1"/>
          </a:fontRef>
        </p:style>
        <p:txBody>
          <a:bodyPr spcFirstLastPara="0" vert="horz" wrap="square" lIns="306322" tIns="306322" rIns="306322" bIns="306322" numCol="1" spcCol="1270" anchor="ctr" anchorCtr="0">
            <a:noAutofit/>
          </a:bodyPr>
          <a:lstStyle/>
          <a:p>
            <a:pPr algn="ctr" defTabSz="2733676">
              <a:lnSpc>
                <a:spcPct val="90000"/>
              </a:lnSpc>
              <a:spcAft>
                <a:spcPct val="35000"/>
              </a:spcAft>
            </a:pPr>
            <a:r>
              <a:rPr lang="pt-BR" sz="4000" b="1" dirty="0">
                <a:solidFill>
                  <a:schemeClr val="tx1"/>
                </a:solidFill>
                <a:latin typeface="+mj-lt"/>
                <a:cs typeface="Poppins ExtraBold" panose="00000900000000000000" pitchFamily="2" charset="0"/>
              </a:rPr>
              <a:t>O que você faz não me ajuda</a:t>
            </a:r>
          </a:p>
        </p:txBody>
      </p:sp>
      <p:sp>
        <p:nvSpPr>
          <p:cNvPr id="17" name="Forma Livre: Forma 16">
            <a:extLst>
              <a:ext uri="{FF2B5EF4-FFF2-40B4-BE49-F238E27FC236}">
                <a16:creationId xmlns:a16="http://schemas.microsoft.com/office/drawing/2014/main" id="{7E3B9482-907A-C7A7-A414-FF65FDE83716}"/>
              </a:ext>
            </a:extLst>
          </p:cNvPr>
          <p:cNvSpPr/>
          <p:nvPr/>
        </p:nvSpPr>
        <p:spPr>
          <a:xfrm>
            <a:off x="4429127" y="6090502"/>
            <a:ext cx="9429750" cy="1475076"/>
          </a:xfrm>
          <a:custGeom>
            <a:avLst/>
            <a:gdLst>
              <a:gd name="connsiteX0" fmla="*/ 0 w 6286500"/>
              <a:gd name="connsiteY0" fmla="*/ 163901 h 983384"/>
              <a:gd name="connsiteX1" fmla="*/ 163901 w 6286500"/>
              <a:gd name="connsiteY1" fmla="*/ 0 h 983384"/>
              <a:gd name="connsiteX2" fmla="*/ 6122599 w 6286500"/>
              <a:gd name="connsiteY2" fmla="*/ 0 h 983384"/>
              <a:gd name="connsiteX3" fmla="*/ 6286500 w 6286500"/>
              <a:gd name="connsiteY3" fmla="*/ 163901 h 983384"/>
              <a:gd name="connsiteX4" fmla="*/ 6286500 w 6286500"/>
              <a:gd name="connsiteY4" fmla="*/ 819483 h 983384"/>
              <a:gd name="connsiteX5" fmla="*/ 6122599 w 6286500"/>
              <a:gd name="connsiteY5" fmla="*/ 983384 h 983384"/>
              <a:gd name="connsiteX6" fmla="*/ 163901 w 6286500"/>
              <a:gd name="connsiteY6" fmla="*/ 983384 h 983384"/>
              <a:gd name="connsiteX7" fmla="*/ 0 w 6286500"/>
              <a:gd name="connsiteY7" fmla="*/ 819483 h 983384"/>
              <a:gd name="connsiteX8" fmla="*/ 0 w 6286500"/>
              <a:gd name="connsiteY8" fmla="*/ 163901 h 98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00" h="983384">
                <a:moveTo>
                  <a:pt x="0" y="163901"/>
                </a:moveTo>
                <a:cubicBezTo>
                  <a:pt x="0" y="73381"/>
                  <a:pt x="73381" y="0"/>
                  <a:pt x="163901" y="0"/>
                </a:cubicBezTo>
                <a:lnTo>
                  <a:pt x="6122599" y="0"/>
                </a:lnTo>
                <a:cubicBezTo>
                  <a:pt x="6213119" y="0"/>
                  <a:pt x="6286500" y="73381"/>
                  <a:pt x="6286500" y="163901"/>
                </a:cubicBezTo>
                <a:lnTo>
                  <a:pt x="6286500" y="819483"/>
                </a:lnTo>
                <a:cubicBezTo>
                  <a:pt x="6286500" y="910003"/>
                  <a:pt x="6213119" y="983384"/>
                  <a:pt x="6122599" y="983384"/>
                </a:cubicBezTo>
                <a:lnTo>
                  <a:pt x="163901" y="983384"/>
                </a:lnTo>
                <a:cubicBezTo>
                  <a:pt x="73381" y="983384"/>
                  <a:pt x="0" y="910003"/>
                  <a:pt x="0" y="819483"/>
                </a:cubicBezTo>
                <a:lnTo>
                  <a:pt x="0" y="163901"/>
                </a:lnTo>
                <a:close/>
              </a:path>
            </a:pathLst>
          </a:custGeom>
          <a:solidFill>
            <a:schemeClr val="tx2">
              <a:lumMod val="20000"/>
              <a:lumOff val="80000"/>
            </a:schemeClr>
          </a:solidFill>
        </p:spPr>
        <p:style>
          <a:lnRef idx="0">
            <a:schemeClr val="lt1">
              <a:hueOff val="0"/>
              <a:satOff val="0"/>
              <a:lumOff val="0"/>
              <a:alphaOff val="0"/>
            </a:schemeClr>
          </a:lnRef>
          <a:fillRef idx="3">
            <a:schemeClr val="accent2">
              <a:hueOff val="-970242"/>
              <a:satOff val="-55952"/>
              <a:lumOff val="5752"/>
              <a:alphaOff val="0"/>
            </a:schemeClr>
          </a:fillRef>
          <a:effectRef idx="2">
            <a:schemeClr val="accent2">
              <a:hueOff val="-970242"/>
              <a:satOff val="-55952"/>
              <a:lumOff val="5752"/>
              <a:alphaOff val="0"/>
            </a:schemeClr>
          </a:effectRef>
          <a:fontRef idx="minor">
            <a:schemeClr val="lt1"/>
          </a:fontRef>
        </p:style>
        <p:txBody>
          <a:bodyPr spcFirstLastPara="0" vert="horz" wrap="square" lIns="306322" tIns="306322" rIns="306322" bIns="306322" numCol="1" spcCol="1270" anchor="ctr" anchorCtr="0">
            <a:noAutofit/>
          </a:bodyPr>
          <a:lstStyle/>
          <a:p>
            <a:pPr algn="ctr" defTabSz="2733676">
              <a:lnSpc>
                <a:spcPct val="90000"/>
              </a:lnSpc>
              <a:spcAft>
                <a:spcPct val="35000"/>
              </a:spcAft>
            </a:pPr>
            <a:r>
              <a:rPr lang="pt-BR" sz="4000" b="1" dirty="0">
                <a:solidFill>
                  <a:schemeClr val="tx1"/>
                </a:solidFill>
                <a:latin typeface="+mj-lt"/>
                <a:cs typeface="Poppins ExtraBold" panose="00000900000000000000" pitchFamily="2" charset="0"/>
              </a:rPr>
              <a:t>Isso não me ajuda</a:t>
            </a:r>
          </a:p>
        </p:txBody>
      </p:sp>
      <p:sp>
        <p:nvSpPr>
          <p:cNvPr id="18" name="Forma Livre: Forma 17">
            <a:extLst>
              <a:ext uri="{FF2B5EF4-FFF2-40B4-BE49-F238E27FC236}">
                <a16:creationId xmlns:a16="http://schemas.microsoft.com/office/drawing/2014/main" id="{485291D2-F61C-65B4-0825-59ABB500EDEC}"/>
              </a:ext>
            </a:extLst>
          </p:cNvPr>
          <p:cNvSpPr/>
          <p:nvPr/>
        </p:nvSpPr>
        <p:spPr>
          <a:xfrm>
            <a:off x="4429127" y="7742698"/>
            <a:ext cx="9429750" cy="1475076"/>
          </a:xfrm>
          <a:custGeom>
            <a:avLst/>
            <a:gdLst>
              <a:gd name="connsiteX0" fmla="*/ 0 w 6286500"/>
              <a:gd name="connsiteY0" fmla="*/ 163901 h 983384"/>
              <a:gd name="connsiteX1" fmla="*/ 163901 w 6286500"/>
              <a:gd name="connsiteY1" fmla="*/ 0 h 983384"/>
              <a:gd name="connsiteX2" fmla="*/ 6122599 w 6286500"/>
              <a:gd name="connsiteY2" fmla="*/ 0 h 983384"/>
              <a:gd name="connsiteX3" fmla="*/ 6286500 w 6286500"/>
              <a:gd name="connsiteY3" fmla="*/ 163901 h 983384"/>
              <a:gd name="connsiteX4" fmla="*/ 6286500 w 6286500"/>
              <a:gd name="connsiteY4" fmla="*/ 819483 h 983384"/>
              <a:gd name="connsiteX5" fmla="*/ 6122599 w 6286500"/>
              <a:gd name="connsiteY5" fmla="*/ 983384 h 983384"/>
              <a:gd name="connsiteX6" fmla="*/ 163901 w 6286500"/>
              <a:gd name="connsiteY6" fmla="*/ 983384 h 983384"/>
              <a:gd name="connsiteX7" fmla="*/ 0 w 6286500"/>
              <a:gd name="connsiteY7" fmla="*/ 819483 h 983384"/>
              <a:gd name="connsiteX8" fmla="*/ 0 w 6286500"/>
              <a:gd name="connsiteY8" fmla="*/ 163901 h 98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00" h="983384">
                <a:moveTo>
                  <a:pt x="0" y="163901"/>
                </a:moveTo>
                <a:cubicBezTo>
                  <a:pt x="0" y="73381"/>
                  <a:pt x="73381" y="0"/>
                  <a:pt x="163901" y="0"/>
                </a:cubicBezTo>
                <a:lnTo>
                  <a:pt x="6122599" y="0"/>
                </a:lnTo>
                <a:cubicBezTo>
                  <a:pt x="6213119" y="0"/>
                  <a:pt x="6286500" y="73381"/>
                  <a:pt x="6286500" y="163901"/>
                </a:cubicBezTo>
                <a:lnTo>
                  <a:pt x="6286500" y="819483"/>
                </a:lnTo>
                <a:cubicBezTo>
                  <a:pt x="6286500" y="910003"/>
                  <a:pt x="6213119" y="983384"/>
                  <a:pt x="6122599" y="983384"/>
                </a:cubicBezTo>
                <a:lnTo>
                  <a:pt x="163901" y="983384"/>
                </a:lnTo>
                <a:cubicBezTo>
                  <a:pt x="73381" y="983384"/>
                  <a:pt x="0" y="910003"/>
                  <a:pt x="0" y="819483"/>
                </a:cubicBezTo>
                <a:lnTo>
                  <a:pt x="0" y="163901"/>
                </a:lnTo>
                <a:close/>
              </a:path>
            </a:pathLst>
          </a:custGeom>
          <a:solidFill>
            <a:schemeClr val="accent1">
              <a:lumMod val="20000"/>
              <a:lumOff val="80000"/>
            </a:schemeClr>
          </a:solidFill>
        </p:spPr>
        <p:style>
          <a:lnRef idx="0">
            <a:schemeClr val="lt1">
              <a:hueOff val="0"/>
              <a:satOff val="0"/>
              <a:lumOff val="0"/>
              <a:alphaOff val="0"/>
            </a:schemeClr>
          </a:lnRef>
          <a:fillRef idx="3">
            <a:schemeClr val="accent2">
              <a:hueOff val="-1455363"/>
              <a:satOff val="-83928"/>
              <a:lumOff val="8628"/>
              <a:alphaOff val="0"/>
            </a:schemeClr>
          </a:fillRef>
          <a:effectRef idx="2">
            <a:schemeClr val="accent2">
              <a:hueOff val="-1455363"/>
              <a:satOff val="-83928"/>
              <a:lumOff val="8628"/>
              <a:alphaOff val="0"/>
            </a:schemeClr>
          </a:effectRef>
          <a:fontRef idx="minor">
            <a:schemeClr val="lt1"/>
          </a:fontRef>
        </p:style>
        <p:txBody>
          <a:bodyPr spcFirstLastPara="0" vert="horz" wrap="square" lIns="306322" tIns="306322" rIns="306322" bIns="306322" numCol="1" spcCol="1270" anchor="ctr" anchorCtr="0">
            <a:noAutofit/>
          </a:bodyPr>
          <a:lstStyle/>
          <a:p>
            <a:pPr algn="ctr" defTabSz="2733676">
              <a:lnSpc>
                <a:spcPct val="90000"/>
              </a:lnSpc>
              <a:spcAft>
                <a:spcPct val="35000"/>
              </a:spcAft>
            </a:pPr>
            <a:r>
              <a:rPr lang="pt-BR" sz="4000" b="1" dirty="0">
                <a:solidFill>
                  <a:schemeClr val="tx1"/>
                </a:solidFill>
                <a:latin typeface="+mj-lt"/>
                <a:cs typeface="Poppins ExtraBold" panose="00000900000000000000" pitchFamily="2" charset="0"/>
              </a:rPr>
              <a:t>Eu sinto necessidade da sua ajuda</a:t>
            </a:r>
          </a:p>
        </p:txBody>
      </p:sp>
    </p:spTree>
    <p:extLst>
      <p:ext uri="{BB962C8B-B14F-4D97-AF65-F5344CB8AC3E}">
        <p14:creationId xmlns:p14="http://schemas.microsoft.com/office/powerpoint/2010/main" val="98384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A596C9F-E803-4CF3-B32C-7940FC56B31B}"/>
              </a:ext>
            </a:extLst>
          </p:cNvPr>
          <p:cNvSpPr>
            <a:spLocks noGrp="1"/>
          </p:cNvSpPr>
          <p:nvPr>
            <p:ph type="body" sz="quarter" idx="11"/>
          </p:nvPr>
        </p:nvSpPr>
        <p:spPr>
          <a:xfrm>
            <a:off x="664992" y="528006"/>
            <a:ext cx="14482272" cy="648071"/>
          </a:xfrm>
        </p:spPr>
        <p:txBody>
          <a:bodyPr anchor="ctr">
            <a:noAutofit/>
          </a:bodyPr>
          <a:lstStyle/>
          <a:p>
            <a:r>
              <a:rPr lang="pt-BR" dirty="0"/>
              <a:t>Tipos de Feedback</a:t>
            </a:r>
          </a:p>
        </p:txBody>
      </p:sp>
      <p:sp>
        <p:nvSpPr>
          <p:cNvPr id="41" name="Retângulo 40">
            <a:extLst>
              <a:ext uri="{FF2B5EF4-FFF2-40B4-BE49-F238E27FC236}">
                <a16:creationId xmlns:a16="http://schemas.microsoft.com/office/drawing/2014/main" id="{367156A2-7C36-468E-9D07-2BC4554D00FE}"/>
              </a:ext>
            </a:extLst>
          </p:cNvPr>
          <p:cNvSpPr/>
          <p:nvPr/>
        </p:nvSpPr>
        <p:spPr>
          <a:xfrm>
            <a:off x="5592176" y="9699642"/>
            <a:ext cx="11597966" cy="369332"/>
          </a:xfrm>
          <a:prstGeom prst="rect">
            <a:avLst/>
          </a:prstGeom>
        </p:spPr>
        <p:txBody>
          <a:bodyPr wrap="square">
            <a:spAutoFit/>
          </a:bodyPr>
          <a:lstStyle/>
          <a:p>
            <a:pPr algn="r" defTabSz="1371531"/>
            <a:r>
              <a:rPr lang="pt-BR" dirty="0">
                <a:solidFill>
                  <a:srgbClr val="000000"/>
                </a:solidFill>
                <a:latin typeface="+mj-lt"/>
                <a:ea typeface="Times New Roman" panose="02020603050405020304" pitchFamily="18" charset="0"/>
                <a:sym typeface="Arial"/>
              </a:rPr>
              <a:t>Fonte: Preciso saber se estou indo bem! – Richard Williams</a:t>
            </a:r>
            <a:endParaRPr lang="pt-BR" dirty="0">
              <a:solidFill>
                <a:srgbClr val="000000"/>
              </a:solidFill>
              <a:latin typeface="+mj-lt"/>
              <a:ea typeface="Times New Roman" panose="02020603050405020304" pitchFamily="18" charset="0"/>
              <a:cs typeface="Arial"/>
              <a:sym typeface="Arial"/>
            </a:endParaRPr>
          </a:p>
        </p:txBody>
      </p:sp>
      <p:sp>
        <p:nvSpPr>
          <p:cNvPr id="42" name="Rectangle 3">
            <a:extLst>
              <a:ext uri="{FF2B5EF4-FFF2-40B4-BE49-F238E27FC236}">
                <a16:creationId xmlns:a16="http://schemas.microsoft.com/office/drawing/2014/main" id="{D96A021A-5D4A-4E5E-B29F-287091007908}"/>
              </a:ext>
            </a:extLst>
          </p:cNvPr>
          <p:cNvSpPr txBox="1">
            <a:spLocks noChangeArrowheads="1"/>
          </p:cNvSpPr>
          <p:nvPr/>
        </p:nvSpPr>
        <p:spPr>
          <a:xfrm>
            <a:off x="3499246" y="7966160"/>
            <a:ext cx="10343294" cy="1425812"/>
          </a:xfrm>
          <a:prstGeom prst="rect">
            <a:avLst/>
          </a:prstGeom>
          <a:solidFill>
            <a:srgbClr val="3C34A7"/>
          </a:solidFill>
          <a:effectLst>
            <a:outerShdw blurRad="50800" dist="38100" dir="5400000" algn="t" rotWithShape="0">
              <a:prstClr val="black">
                <a:alpha val="40000"/>
              </a:prstClr>
            </a:outerShdw>
          </a:effec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defTabSz="1835658">
              <a:defRPr/>
            </a:pPr>
            <a:r>
              <a:rPr lang="pt-BR" sz="4000" kern="0" dirty="0">
                <a:solidFill>
                  <a:srgbClr val="FFFFFF"/>
                </a:solidFill>
                <a:ea typeface="Verdana" pitchFamily="34" charset="0"/>
                <a:cs typeface="Verdana" pitchFamily="34" charset="0"/>
                <a:sym typeface="Arial"/>
              </a:rPr>
              <a:t>Somente o feedback construtivo influencia </a:t>
            </a:r>
            <a:br>
              <a:rPr lang="pt-BR" sz="4000" kern="0" dirty="0">
                <a:solidFill>
                  <a:srgbClr val="FFFFFF"/>
                </a:solidFill>
                <a:ea typeface="Verdana" pitchFamily="34" charset="0"/>
                <a:cs typeface="Verdana" pitchFamily="34" charset="0"/>
                <a:sym typeface="Arial"/>
              </a:rPr>
            </a:br>
            <a:r>
              <a:rPr lang="pt-BR" sz="4000" kern="0" dirty="0">
                <a:solidFill>
                  <a:srgbClr val="FFFFFF"/>
                </a:solidFill>
                <a:ea typeface="Verdana" pitchFamily="34" charset="0"/>
                <a:cs typeface="Verdana" pitchFamily="34" charset="0"/>
                <a:sym typeface="Arial"/>
              </a:rPr>
              <a:t>na mudança de comportamento</a:t>
            </a:r>
            <a:br>
              <a:rPr lang="pt-BR" sz="4000" kern="0" dirty="0">
                <a:solidFill>
                  <a:srgbClr val="FFFFFF"/>
                </a:solidFill>
                <a:ea typeface="Verdana" pitchFamily="34" charset="0"/>
                <a:cs typeface="Verdana" pitchFamily="34" charset="0"/>
                <a:sym typeface="Arial"/>
              </a:rPr>
            </a:br>
            <a:endParaRPr lang="pt-BR" sz="4000" kern="0" dirty="0">
              <a:solidFill>
                <a:srgbClr val="FFFFFF"/>
              </a:solidFill>
              <a:ea typeface="Verdana" pitchFamily="34" charset="0"/>
              <a:cs typeface="Verdana" pitchFamily="34" charset="0"/>
              <a:sym typeface="Arial"/>
            </a:endParaRPr>
          </a:p>
        </p:txBody>
      </p:sp>
      <p:grpSp>
        <p:nvGrpSpPr>
          <p:cNvPr id="43" name="Agrupar 42">
            <a:extLst>
              <a:ext uri="{FF2B5EF4-FFF2-40B4-BE49-F238E27FC236}">
                <a16:creationId xmlns:a16="http://schemas.microsoft.com/office/drawing/2014/main" id="{EB1F81E5-0999-4C01-AF72-98ADA6CD3584}"/>
              </a:ext>
            </a:extLst>
          </p:cNvPr>
          <p:cNvGrpSpPr/>
          <p:nvPr/>
        </p:nvGrpSpPr>
        <p:grpSpPr>
          <a:xfrm>
            <a:off x="8317052" y="2317527"/>
            <a:ext cx="8675548" cy="5058221"/>
            <a:chOff x="4303783" y="908614"/>
            <a:chExt cx="4523421" cy="2677226"/>
          </a:xfrm>
        </p:grpSpPr>
        <p:grpSp>
          <p:nvGrpSpPr>
            <p:cNvPr id="44" name="Agrupar 43">
              <a:extLst>
                <a:ext uri="{FF2B5EF4-FFF2-40B4-BE49-F238E27FC236}">
                  <a16:creationId xmlns:a16="http://schemas.microsoft.com/office/drawing/2014/main" id="{56BE19AA-4D7E-4C07-848E-E71B8648E0C0}"/>
                </a:ext>
              </a:extLst>
            </p:cNvPr>
            <p:cNvGrpSpPr/>
            <p:nvPr/>
          </p:nvGrpSpPr>
          <p:grpSpPr>
            <a:xfrm>
              <a:off x="4592919" y="908614"/>
              <a:ext cx="4234285" cy="2677226"/>
              <a:chOff x="4592919" y="908614"/>
              <a:chExt cx="4234285" cy="2677226"/>
            </a:xfrm>
          </p:grpSpPr>
          <p:sp>
            <p:nvSpPr>
              <p:cNvPr id="47" name="Rectangle 2">
                <a:extLst>
                  <a:ext uri="{FF2B5EF4-FFF2-40B4-BE49-F238E27FC236}">
                    <a16:creationId xmlns:a16="http://schemas.microsoft.com/office/drawing/2014/main" id="{E8C4BE0E-7805-478F-9828-7D4B86416146}"/>
                  </a:ext>
                </a:extLst>
              </p:cNvPr>
              <p:cNvSpPr>
                <a:spLocks noChangeArrowheads="1"/>
              </p:cNvSpPr>
              <p:nvPr/>
            </p:nvSpPr>
            <p:spPr bwMode="auto">
              <a:xfrm>
                <a:off x="4592919" y="908614"/>
                <a:ext cx="4234285" cy="2677226"/>
              </a:xfrm>
              <a:prstGeom prst="rect">
                <a:avLst/>
              </a:prstGeom>
              <a:solidFill>
                <a:srgbClr val="FFFFFF">
                  <a:lumMod val="95000"/>
                </a:srgbClr>
              </a:solidFill>
              <a:ln>
                <a:noFill/>
              </a:ln>
              <a:effectLst>
                <a:outerShdw blurRad="44450" dist="27940" dir="5400000" algn="ctr">
                  <a:srgbClr val="000000">
                    <a:alpha val="32000"/>
                  </a:srgbClr>
                </a:outerShdw>
              </a:effectLst>
            </p:spPr>
            <p:txBody>
              <a:bodyPr wrap="none" lIns="0" tIns="0" rIns="0" bIns="0" anchor="ctr"/>
              <a:lstStyle/>
              <a:p>
                <a:pPr defTabSz="1835658">
                  <a:defRPr/>
                </a:pPr>
                <a:endParaRPr lang="pt-BR" sz="4016" kern="0">
                  <a:solidFill>
                    <a:srgbClr val="000066"/>
                  </a:solidFill>
                  <a:latin typeface="+mj-lt"/>
                  <a:ea typeface="Verdana" pitchFamily="34" charset="0"/>
                  <a:cs typeface="Verdana" pitchFamily="34" charset="0"/>
                  <a:sym typeface="Arial"/>
                </a:endParaRPr>
              </a:p>
            </p:txBody>
          </p:sp>
          <p:sp>
            <p:nvSpPr>
              <p:cNvPr id="48" name="Text Box 9">
                <a:extLst>
                  <a:ext uri="{FF2B5EF4-FFF2-40B4-BE49-F238E27FC236}">
                    <a16:creationId xmlns:a16="http://schemas.microsoft.com/office/drawing/2014/main" id="{C50CC882-07AC-47CF-B0E1-6A127C2D4704}"/>
                  </a:ext>
                </a:extLst>
              </p:cNvPr>
              <p:cNvSpPr txBox="1">
                <a:spLocks noChangeArrowheads="1"/>
              </p:cNvSpPr>
              <p:nvPr/>
            </p:nvSpPr>
            <p:spPr bwMode="auto">
              <a:xfrm>
                <a:off x="4835985" y="2725771"/>
                <a:ext cx="3748116" cy="338554"/>
              </a:xfrm>
              <a:prstGeom prst="rect">
                <a:avLst/>
              </a:prstGeom>
              <a:solidFill>
                <a:schemeClr val="accent6">
                  <a:lumMod val="75000"/>
                </a:schemeClr>
              </a:solidFill>
              <a:ln>
                <a:noFill/>
              </a:ln>
            </p:spPr>
            <p:txBody>
              <a:bodyPr lIns="0" tIns="0" rIns="0" bIns="0">
                <a:spAutoFit/>
              </a:bodyPr>
              <a:lstStyle>
                <a:lvl1pPr eaLnBrk="0" hangingPunct="0">
                  <a:defRPr sz="1200" b="1">
                    <a:solidFill>
                      <a:schemeClr val="tx1"/>
                    </a:solidFill>
                    <a:latin typeface="Arial" pitchFamily="34" charset="0"/>
                  </a:defRPr>
                </a:lvl1pPr>
                <a:lvl2pPr marL="742950" indent="-285750" eaLnBrk="0" hangingPunct="0">
                  <a:defRPr sz="1200" b="1">
                    <a:solidFill>
                      <a:schemeClr val="tx1"/>
                    </a:solidFill>
                    <a:latin typeface="Arial" pitchFamily="34" charset="0"/>
                  </a:defRPr>
                </a:lvl2pPr>
                <a:lvl3pPr marL="1143000" indent="-228600" eaLnBrk="0" hangingPunct="0">
                  <a:defRPr sz="1200" b="1">
                    <a:solidFill>
                      <a:schemeClr val="tx1"/>
                    </a:solidFill>
                    <a:latin typeface="Arial" pitchFamily="34" charset="0"/>
                  </a:defRPr>
                </a:lvl3pPr>
                <a:lvl4pPr marL="1600200" indent="-228600" eaLnBrk="0" hangingPunct="0">
                  <a:defRPr sz="1200" b="1">
                    <a:solidFill>
                      <a:schemeClr val="tx1"/>
                    </a:solidFill>
                    <a:latin typeface="Arial" pitchFamily="34" charset="0"/>
                  </a:defRPr>
                </a:lvl4pPr>
                <a:lvl5pPr marL="2057400" indent="-228600" eaLnBrk="0" hangingPunct="0">
                  <a:defRPr sz="1200" b="1">
                    <a:solidFill>
                      <a:schemeClr val="tx1"/>
                    </a:solidFill>
                    <a:latin typeface="Arial" pitchFamily="34" charset="0"/>
                  </a:defRPr>
                </a:lvl5pPr>
                <a:lvl6pPr marL="2514600" indent="-228600" eaLnBrk="0" fontAlgn="base" hangingPunct="0">
                  <a:spcBef>
                    <a:spcPct val="50000"/>
                  </a:spcBef>
                  <a:spcAft>
                    <a:spcPct val="0"/>
                  </a:spcAft>
                  <a:defRPr sz="1200" b="1">
                    <a:solidFill>
                      <a:schemeClr val="tx1"/>
                    </a:solidFill>
                    <a:latin typeface="Arial" pitchFamily="34" charset="0"/>
                  </a:defRPr>
                </a:lvl6pPr>
                <a:lvl7pPr marL="2971800" indent="-228600" eaLnBrk="0" fontAlgn="base" hangingPunct="0">
                  <a:spcBef>
                    <a:spcPct val="50000"/>
                  </a:spcBef>
                  <a:spcAft>
                    <a:spcPct val="0"/>
                  </a:spcAft>
                  <a:defRPr sz="1200" b="1">
                    <a:solidFill>
                      <a:schemeClr val="tx1"/>
                    </a:solidFill>
                    <a:latin typeface="Arial" pitchFamily="34" charset="0"/>
                  </a:defRPr>
                </a:lvl7pPr>
                <a:lvl8pPr marL="3429000" indent="-228600" eaLnBrk="0" fontAlgn="base" hangingPunct="0">
                  <a:spcBef>
                    <a:spcPct val="50000"/>
                  </a:spcBef>
                  <a:spcAft>
                    <a:spcPct val="0"/>
                  </a:spcAft>
                  <a:defRPr sz="1200" b="1">
                    <a:solidFill>
                      <a:schemeClr val="tx1"/>
                    </a:solidFill>
                    <a:latin typeface="Arial" pitchFamily="34" charset="0"/>
                  </a:defRPr>
                </a:lvl8pPr>
                <a:lvl9pPr marL="3886200" indent="-228600" eaLnBrk="0" fontAlgn="base" hangingPunct="0">
                  <a:spcBef>
                    <a:spcPct val="50000"/>
                  </a:spcBef>
                  <a:spcAft>
                    <a:spcPct val="0"/>
                  </a:spcAft>
                  <a:defRPr sz="1200" b="1">
                    <a:solidFill>
                      <a:schemeClr val="tx1"/>
                    </a:solidFill>
                    <a:latin typeface="Arial" pitchFamily="34" charset="0"/>
                  </a:defRPr>
                </a:lvl9pPr>
              </a:lstStyle>
              <a:p>
                <a:pPr algn="ctr" defTabSz="1835658">
                  <a:spcBef>
                    <a:spcPct val="40000"/>
                  </a:spcBef>
                  <a:defRPr/>
                </a:pPr>
                <a:r>
                  <a:rPr lang="pt-BR" sz="4400" b="0" kern="0" dirty="0">
                    <a:solidFill>
                      <a:sysClr val="window" lastClr="FFFFFF"/>
                    </a:solidFill>
                    <a:latin typeface="+mj-lt"/>
                    <a:ea typeface="Verdana" pitchFamily="34" charset="0"/>
                    <a:cs typeface="Verdana" pitchFamily="34" charset="0"/>
                    <a:sym typeface="Arial"/>
                  </a:rPr>
                  <a:t>Negativo</a:t>
                </a:r>
                <a:endParaRPr lang="pt-BR" sz="4016" b="0" kern="0" dirty="0">
                  <a:solidFill>
                    <a:sysClr val="window" lastClr="FFFFFF"/>
                  </a:solidFill>
                  <a:latin typeface="+mj-lt"/>
                  <a:ea typeface="Verdana" pitchFamily="34" charset="0"/>
                  <a:cs typeface="Verdana" pitchFamily="34" charset="0"/>
                  <a:sym typeface="Arial"/>
                </a:endParaRPr>
              </a:p>
            </p:txBody>
          </p:sp>
        </p:grpSp>
        <p:sp>
          <p:nvSpPr>
            <p:cNvPr id="45" name="Text Box 7">
              <a:extLst>
                <a:ext uri="{FF2B5EF4-FFF2-40B4-BE49-F238E27FC236}">
                  <a16:creationId xmlns:a16="http://schemas.microsoft.com/office/drawing/2014/main" id="{CEE3BEBA-4A81-4592-ADF7-21ACC4D0B240}"/>
                </a:ext>
              </a:extLst>
            </p:cNvPr>
            <p:cNvSpPr txBox="1">
              <a:spLocks noChangeArrowheads="1"/>
            </p:cNvSpPr>
            <p:nvPr/>
          </p:nvSpPr>
          <p:spPr bwMode="auto">
            <a:xfrm>
              <a:off x="4303783" y="1288511"/>
              <a:ext cx="2524241" cy="726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sm"/>
                </a14:hiddenLine>
              </a:ext>
            </a:extLst>
          </p:spPr>
          <p:txBody>
            <a:bodyPr lIns="0" tIns="0" rIns="0" bIns="0">
              <a:spAutoFit/>
            </a:bodyPr>
            <a:lstStyle>
              <a:lvl1pPr eaLnBrk="0" hangingPunct="0">
                <a:defRPr sz="1200" b="1">
                  <a:solidFill>
                    <a:schemeClr val="tx1"/>
                  </a:solidFill>
                  <a:latin typeface="Arial" pitchFamily="34" charset="0"/>
                </a:defRPr>
              </a:lvl1pPr>
              <a:lvl2pPr marL="742950" indent="-285750" eaLnBrk="0" hangingPunct="0">
                <a:defRPr sz="1200" b="1">
                  <a:solidFill>
                    <a:schemeClr val="tx1"/>
                  </a:solidFill>
                  <a:latin typeface="Arial" pitchFamily="34" charset="0"/>
                </a:defRPr>
              </a:lvl2pPr>
              <a:lvl3pPr marL="1143000" indent="-228600" eaLnBrk="0" hangingPunct="0">
                <a:defRPr sz="1200" b="1">
                  <a:solidFill>
                    <a:schemeClr val="tx1"/>
                  </a:solidFill>
                  <a:latin typeface="Arial" pitchFamily="34" charset="0"/>
                </a:defRPr>
              </a:lvl3pPr>
              <a:lvl4pPr marL="1600200" indent="-228600" eaLnBrk="0" hangingPunct="0">
                <a:defRPr sz="1200" b="1">
                  <a:solidFill>
                    <a:schemeClr val="tx1"/>
                  </a:solidFill>
                  <a:latin typeface="Arial" pitchFamily="34" charset="0"/>
                </a:defRPr>
              </a:lvl4pPr>
              <a:lvl5pPr marL="2057400" indent="-228600" eaLnBrk="0" hangingPunct="0">
                <a:defRPr sz="1200" b="1">
                  <a:solidFill>
                    <a:schemeClr val="tx1"/>
                  </a:solidFill>
                  <a:latin typeface="Arial" pitchFamily="34" charset="0"/>
                </a:defRPr>
              </a:lvl5pPr>
              <a:lvl6pPr marL="2514600" indent="-228600" eaLnBrk="0" fontAlgn="base" hangingPunct="0">
                <a:spcBef>
                  <a:spcPct val="50000"/>
                </a:spcBef>
                <a:spcAft>
                  <a:spcPct val="0"/>
                </a:spcAft>
                <a:defRPr sz="1200" b="1">
                  <a:solidFill>
                    <a:schemeClr val="tx1"/>
                  </a:solidFill>
                  <a:latin typeface="Arial" pitchFamily="34" charset="0"/>
                </a:defRPr>
              </a:lvl6pPr>
              <a:lvl7pPr marL="2971800" indent="-228600" eaLnBrk="0" fontAlgn="base" hangingPunct="0">
                <a:spcBef>
                  <a:spcPct val="50000"/>
                </a:spcBef>
                <a:spcAft>
                  <a:spcPct val="0"/>
                </a:spcAft>
                <a:defRPr sz="1200" b="1">
                  <a:solidFill>
                    <a:schemeClr val="tx1"/>
                  </a:solidFill>
                  <a:latin typeface="Arial" pitchFamily="34" charset="0"/>
                </a:defRPr>
              </a:lvl7pPr>
              <a:lvl8pPr marL="3429000" indent="-228600" eaLnBrk="0" fontAlgn="base" hangingPunct="0">
                <a:spcBef>
                  <a:spcPct val="50000"/>
                </a:spcBef>
                <a:spcAft>
                  <a:spcPct val="0"/>
                </a:spcAft>
                <a:defRPr sz="1200" b="1">
                  <a:solidFill>
                    <a:schemeClr val="tx1"/>
                  </a:solidFill>
                  <a:latin typeface="Arial" pitchFamily="34" charset="0"/>
                </a:defRPr>
              </a:lvl8pPr>
              <a:lvl9pPr marL="3886200" indent="-228600" eaLnBrk="0" fontAlgn="base" hangingPunct="0">
                <a:spcBef>
                  <a:spcPct val="50000"/>
                </a:spcBef>
                <a:spcAft>
                  <a:spcPct val="0"/>
                </a:spcAft>
                <a:defRPr sz="1200" b="1">
                  <a:solidFill>
                    <a:schemeClr val="tx1"/>
                  </a:solidFill>
                  <a:latin typeface="Arial" pitchFamily="34" charset="0"/>
                </a:defRPr>
              </a:lvl9pPr>
            </a:lstStyle>
            <a:p>
              <a:pPr algn="ctr" defTabSz="1835658" eaLnBrk="1" hangingPunct="1">
                <a:spcBef>
                  <a:spcPct val="40000"/>
                </a:spcBef>
                <a:defRPr/>
              </a:pPr>
              <a:r>
                <a:rPr lang="pt-BR" sz="4400" b="0" kern="0" dirty="0">
                  <a:solidFill>
                    <a:prstClr val="black"/>
                  </a:solidFill>
                  <a:latin typeface="+mj-lt"/>
                  <a:ea typeface="Verdana" pitchFamily="34" charset="0"/>
                  <a:cs typeface="Verdana" pitchFamily="34" charset="0"/>
                  <a:sym typeface="Arial"/>
                </a:rPr>
                <a:t>Insignificante</a:t>
              </a:r>
            </a:p>
            <a:p>
              <a:pPr algn="ctr" defTabSz="1835658" eaLnBrk="1" hangingPunct="1">
                <a:spcBef>
                  <a:spcPct val="40000"/>
                </a:spcBef>
                <a:defRPr/>
              </a:pPr>
              <a:r>
                <a:rPr lang="pt-BR" sz="3600" b="0" kern="0" dirty="0">
                  <a:solidFill>
                    <a:prstClr val="black"/>
                  </a:solidFill>
                  <a:latin typeface="+mj-lt"/>
                  <a:ea typeface="Verdana" pitchFamily="34" charset="0"/>
                  <a:cs typeface="Verdana" pitchFamily="34" charset="0"/>
                  <a:sym typeface="Arial"/>
                </a:rPr>
                <a:t>Sem impacto</a:t>
              </a:r>
            </a:p>
          </p:txBody>
        </p:sp>
        <p:sp>
          <p:nvSpPr>
            <p:cNvPr id="46" name="Text Box 8">
              <a:extLst>
                <a:ext uri="{FF2B5EF4-FFF2-40B4-BE49-F238E27FC236}">
                  <a16:creationId xmlns:a16="http://schemas.microsoft.com/office/drawing/2014/main" id="{922528B8-ED86-45E6-BEE3-9C97830537D7}"/>
                </a:ext>
              </a:extLst>
            </p:cNvPr>
            <p:cNvSpPr txBox="1">
              <a:spLocks noChangeArrowheads="1"/>
            </p:cNvSpPr>
            <p:nvPr/>
          </p:nvSpPr>
          <p:spPr bwMode="auto">
            <a:xfrm>
              <a:off x="6828024" y="1288511"/>
              <a:ext cx="1912304" cy="1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sm"/>
                </a14:hiddenLine>
              </a:ext>
            </a:extLst>
          </p:spPr>
          <p:txBody>
            <a:bodyPr wrap="square" lIns="0" tIns="0" rIns="0" bIns="0">
              <a:spAutoFit/>
            </a:bodyPr>
            <a:lstStyle>
              <a:lvl1pPr eaLnBrk="0" hangingPunct="0">
                <a:defRPr sz="1200" b="1">
                  <a:solidFill>
                    <a:schemeClr val="tx1"/>
                  </a:solidFill>
                  <a:latin typeface="Arial" pitchFamily="34" charset="0"/>
                </a:defRPr>
              </a:lvl1pPr>
              <a:lvl2pPr marL="742950" indent="-285750" eaLnBrk="0" hangingPunct="0">
                <a:defRPr sz="1200" b="1">
                  <a:solidFill>
                    <a:schemeClr val="tx1"/>
                  </a:solidFill>
                  <a:latin typeface="Arial" pitchFamily="34" charset="0"/>
                </a:defRPr>
              </a:lvl2pPr>
              <a:lvl3pPr marL="1143000" indent="-228600" eaLnBrk="0" hangingPunct="0">
                <a:defRPr sz="1200" b="1">
                  <a:solidFill>
                    <a:schemeClr val="tx1"/>
                  </a:solidFill>
                  <a:latin typeface="Arial" pitchFamily="34" charset="0"/>
                </a:defRPr>
              </a:lvl3pPr>
              <a:lvl4pPr marL="1600200" indent="-228600" eaLnBrk="0" hangingPunct="0">
                <a:defRPr sz="1200" b="1">
                  <a:solidFill>
                    <a:schemeClr val="tx1"/>
                  </a:solidFill>
                  <a:latin typeface="Arial" pitchFamily="34" charset="0"/>
                </a:defRPr>
              </a:lvl4pPr>
              <a:lvl5pPr marL="2057400" indent="-228600" eaLnBrk="0" hangingPunct="0">
                <a:defRPr sz="1200" b="1">
                  <a:solidFill>
                    <a:schemeClr val="tx1"/>
                  </a:solidFill>
                  <a:latin typeface="Arial" pitchFamily="34" charset="0"/>
                </a:defRPr>
              </a:lvl5pPr>
              <a:lvl6pPr marL="2514600" indent="-228600" eaLnBrk="0" fontAlgn="base" hangingPunct="0">
                <a:spcBef>
                  <a:spcPct val="50000"/>
                </a:spcBef>
                <a:spcAft>
                  <a:spcPct val="0"/>
                </a:spcAft>
                <a:defRPr sz="1200" b="1">
                  <a:solidFill>
                    <a:schemeClr val="tx1"/>
                  </a:solidFill>
                  <a:latin typeface="Arial" pitchFamily="34" charset="0"/>
                </a:defRPr>
              </a:lvl6pPr>
              <a:lvl7pPr marL="2971800" indent="-228600" eaLnBrk="0" fontAlgn="base" hangingPunct="0">
                <a:spcBef>
                  <a:spcPct val="50000"/>
                </a:spcBef>
                <a:spcAft>
                  <a:spcPct val="0"/>
                </a:spcAft>
                <a:defRPr sz="1200" b="1">
                  <a:solidFill>
                    <a:schemeClr val="tx1"/>
                  </a:solidFill>
                  <a:latin typeface="Arial" pitchFamily="34" charset="0"/>
                </a:defRPr>
              </a:lvl7pPr>
              <a:lvl8pPr marL="3429000" indent="-228600" eaLnBrk="0" fontAlgn="base" hangingPunct="0">
                <a:spcBef>
                  <a:spcPct val="50000"/>
                </a:spcBef>
                <a:spcAft>
                  <a:spcPct val="0"/>
                </a:spcAft>
                <a:defRPr sz="1200" b="1">
                  <a:solidFill>
                    <a:schemeClr val="tx1"/>
                  </a:solidFill>
                  <a:latin typeface="Arial" pitchFamily="34" charset="0"/>
                </a:defRPr>
              </a:lvl8pPr>
              <a:lvl9pPr marL="3886200" indent="-228600" eaLnBrk="0" fontAlgn="base" hangingPunct="0">
                <a:spcBef>
                  <a:spcPct val="50000"/>
                </a:spcBef>
                <a:spcAft>
                  <a:spcPct val="0"/>
                </a:spcAft>
                <a:defRPr sz="1200" b="1">
                  <a:solidFill>
                    <a:schemeClr val="tx1"/>
                  </a:solidFill>
                  <a:latin typeface="Arial" pitchFamily="34" charset="0"/>
                </a:defRPr>
              </a:lvl9pPr>
            </a:lstStyle>
            <a:p>
              <a:pPr algn="ctr" defTabSz="1835658" eaLnBrk="1" hangingPunct="1">
                <a:spcBef>
                  <a:spcPct val="40000"/>
                </a:spcBef>
                <a:defRPr/>
              </a:pPr>
              <a:r>
                <a:rPr lang="pt-BR" sz="4400" b="0" kern="0" dirty="0">
                  <a:solidFill>
                    <a:prstClr val="black"/>
                  </a:solidFill>
                  <a:latin typeface="+mj-lt"/>
                  <a:ea typeface="Verdana" pitchFamily="34" charset="0"/>
                  <a:cs typeface="Verdana" pitchFamily="34" charset="0"/>
                  <a:sym typeface="Arial"/>
                </a:rPr>
                <a:t>Ofensivo</a:t>
              </a:r>
            </a:p>
            <a:p>
              <a:pPr algn="ctr" defTabSz="1835658" eaLnBrk="1" hangingPunct="1">
                <a:spcBef>
                  <a:spcPct val="40000"/>
                </a:spcBef>
                <a:defRPr/>
              </a:pPr>
              <a:r>
                <a:rPr lang="pt-BR" sz="3600" b="0" kern="0" dirty="0">
                  <a:solidFill>
                    <a:prstClr val="black"/>
                  </a:solidFill>
                  <a:latin typeface="+mj-lt"/>
                  <a:ea typeface="Verdana" pitchFamily="34" charset="0"/>
                  <a:cs typeface="Verdana" pitchFamily="34" charset="0"/>
                  <a:sym typeface="Arial"/>
                </a:rPr>
                <a:t>Diminui o outro</a:t>
              </a:r>
            </a:p>
            <a:p>
              <a:pPr algn="ctr" defTabSz="1835658" eaLnBrk="1" hangingPunct="1">
                <a:spcBef>
                  <a:spcPct val="40000"/>
                </a:spcBef>
                <a:defRPr/>
              </a:pPr>
              <a:r>
                <a:rPr lang="pt-BR" sz="3600" b="0" kern="0" dirty="0">
                  <a:solidFill>
                    <a:prstClr val="black"/>
                  </a:solidFill>
                  <a:latin typeface="+mj-lt"/>
                  <a:ea typeface="Verdana" pitchFamily="34" charset="0"/>
                  <a:cs typeface="Verdana" pitchFamily="34" charset="0"/>
                  <a:sym typeface="Arial"/>
                </a:rPr>
                <a:t>Demonstra desprezo</a:t>
              </a:r>
            </a:p>
          </p:txBody>
        </p:sp>
      </p:grpSp>
      <p:grpSp>
        <p:nvGrpSpPr>
          <p:cNvPr id="49" name="Agrupar 48">
            <a:extLst>
              <a:ext uri="{FF2B5EF4-FFF2-40B4-BE49-F238E27FC236}">
                <a16:creationId xmlns:a16="http://schemas.microsoft.com/office/drawing/2014/main" id="{3B4BF35B-9486-4565-9531-F996E76689ED}"/>
              </a:ext>
            </a:extLst>
          </p:cNvPr>
          <p:cNvGrpSpPr/>
          <p:nvPr/>
        </p:nvGrpSpPr>
        <p:grpSpPr>
          <a:xfrm>
            <a:off x="719138" y="2312397"/>
            <a:ext cx="7984358" cy="5058221"/>
            <a:chOff x="324769" y="906049"/>
            <a:chExt cx="4054085" cy="2677226"/>
          </a:xfrm>
        </p:grpSpPr>
        <p:sp>
          <p:nvSpPr>
            <p:cNvPr id="50" name="Rectangle 2">
              <a:extLst>
                <a:ext uri="{FF2B5EF4-FFF2-40B4-BE49-F238E27FC236}">
                  <a16:creationId xmlns:a16="http://schemas.microsoft.com/office/drawing/2014/main" id="{3F2798B7-243F-4846-8B0B-8389FAFD3515}"/>
                </a:ext>
              </a:extLst>
            </p:cNvPr>
            <p:cNvSpPr>
              <a:spLocks noChangeArrowheads="1"/>
            </p:cNvSpPr>
            <p:nvPr/>
          </p:nvSpPr>
          <p:spPr bwMode="auto">
            <a:xfrm>
              <a:off x="324769" y="906049"/>
              <a:ext cx="4054085" cy="2677226"/>
            </a:xfrm>
            <a:prstGeom prst="rect">
              <a:avLst/>
            </a:prstGeom>
            <a:solidFill>
              <a:srgbClr val="FFFFFF">
                <a:lumMod val="95000"/>
              </a:srgbClr>
            </a:solidFill>
            <a:ln>
              <a:noFill/>
            </a:ln>
            <a:effectLst>
              <a:outerShdw blurRad="50800" dist="38100" dir="5400000" algn="t" rotWithShape="0">
                <a:prstClr val="black">
                  <a:alpha val="40000"/>
                </a:prstClr>
              </a:outerShdw>
            </a:effectLst>
          </p:spPr>
          <p:txBody>
            <a:bodyPr wrap="none" lIns="0" tIns="0" rIns="0" bIns="0" anchor="ctr"/>
            <a:lstStyle/>
            <a:p>
              <a:pPr defTabSz="1835658">
                <a:defRPr/>
              </a:pPr>
              <a:endParaRPr lang="pt-BR" sz="4016" kern="0">
                <a:solidFill>
                  <a:srgbClr val="000066"/>
                </a:solidFill>
                <a:latin typeface="+mj-lt"/>
                <a:ea typeface="Verdana" pitchFamily="34" charset="0"/>
                <a:cs typeface="Verdana" pitchFamily="34" charset="0"/>
                <a:sym typeface="Arial"/>
              </a:endParaRPr>
            </a:p>
          </p:txBody>
        </p:sp>
        <p:sp>
          <p:nvSpPr>
            <p:cNvPr id="51" name="Text Box 4">
              <a:extLst>
                <a:ext uri="{FF2B5EF4-FFF2-40B4-BE49-F238E27FC236}">
                  <a16:creationId xmlns:a16="http://schemas.microsoft.com/office/drawing/2014/main" id="{8671116D-9B93-4133-8404-AAB9D877F83E}"/>
                </a:ext>
              </a:extLst>
            </p:cNvPr>
            <p:cNvSpPr txBox="1">
              <a:spLocks noChangeArrowheads="1"/>
            </p:cNvSpPr>
            <p:nvPr/>
          </p:nvSpPr>
          <p:spPr bwMode="auto">
            <a:xfrm>
              <a:off x="324769" y="1244068"/>
              <a:ext cx="1835812" cy="100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sm"/>
                </a14:hiddenLine>
              </a:ext>
            </a:extLst>
          </p:spPr>
          <p:txBody>
            <a:bodyPr lIns="0" tIns="0" rIns="0" bIns="0">
              <a:spAutoFit/>
            </a:bodyPr>
            <a:lstStyle>
              <a:lvl1pPr eaLnBrk="0" hangingPunct="0">
                <a:defRPr sz="1200" b="1">
                  <a:solidFill>
                    <a:schemeClr val="tx1"/>
                  </a:solidFill>
                  <a:latin typeface="Arial" pitchFamily="34" charset="0"/>
                </a:defRPr>
              </a:lvl1pPr>
              <a:lvl2pPr marL="742950" indent="-285750" eaLnBrk="0" hangingPunct="0">
                <a:defRPr sz="1200" b="1">
                  <a:solidFill>
                    <a:schemeClr val="tx1"/>
                  </a:solidFill>
                  <a:latin typeface="Arial" pitchFamily="34" charset="0"/>
                </a:defRPr>
              </a:lvl2pPr>
              <a:lvl3pPr marL="1143000" indent="-228600" eaLnBrk="0" hangingPunct="0">
                <a:defRPr sz="1200" b="1">
                  <a:solidFill>
                    <a:schemeClr val="tx1"/>
                  </a:solidFill>
                  <a:latin typeface="Arial" pitchFamily="34" charset="0"/>
                </a:defRPr>
              </a:lvl3pPr>
              <a:lvl4pPr marL="1600200" indent="-228600" eaLnBrk="0" hangingPunct="0">
                <a:defRPr sz="1200" b="1">
                  <a:solidFill>
                    <a:schemeClr val="tx1"/>
                  </a:solidFill>
                  <a:latin typeface="Arial" pitchFamily="34" charset="0"/>
                </a:defRPr>
              </a:lvl4pPr>
              <a:lvl5pPr marL="2057400" indent="-228600" eaLnBrk="0" hangingPunct="0">
                <a:defRPr sz="1200" b="1">
                  <a:solidFill>
                    <a:schemeClr val="tx1"/>
                  </a:solidFill>
                  <a:latin typeface="Arial" pitchFamily="34" charset="0"/>
                </a:defRPr>
              </a:lvl5pPr>
              <a:lvl6pPr marL="2514600" indent="-228600" eaLnBrk="0" fontAlgn="base" hangingPunct="0">
                <a:spcBef>
                  <a:spcPct val="50000"/>
                </a:spcBef>
                <a:spcAft>
                  <a:spcPct val="0"/>
                </a:spcAft>
                <a:defRPr sz="1200" b="1">
                  <a:solidFill>
                    <a:schemeClr val="tx1"/>
                  </a:solidFill>
                  <a:latin typeface="Arial" pitchFamily="34" charset="0"/>
                </a:defRPr>
              </a:lvl6pPr>
              <a:lvl7pPr marL="2971800" indent="-228600" eaLnBrk="0" fontAlgn="base" hangingPunct="0">
                <a:spcBef>
                  <a:spcPct val="50000"/>
                </a:spcBef>
                <a:spcAft>
                  <a:spcPct val="0"/>
                </a:spcAft>
                <a:defRPr sz="1200" b="1">
                  <a:solidFill>
                    <a:schemeClr val="tx1"/>
                  </a:solidFill>
                  <a:latin typeface="Arial" pitchFamily="34" charset="0"/>
                </a:defRPr>
              </a:lvl7pPr>
              <a:lvl8pPr marL="3429000" indent="-228600" eaLnBrk="0" fontAlgn="base" hangingPunct="0">
                <a:spcBef>
                  <a:spcPct val="50000"/>
                </a:spcBef>
                <a:spcAft>
                  <a:spcPct val="0"/>
                </a:spcAft>
                <a:defRPr sz="1200" b="1">
                  <a:solidFill>
                    <a:schemeClr val="tx1"/>
                  </a:solidFill>
                  <a:latin typeface="Arial" pitchFamily="34" charset="0"/>
                </a:defRPr>
              </a:lvl8pPr>
              <a:lvl9pPr marL="3886200" indent="-228600" eaLnBrk="0" fontAlgn="base" hangingPunct="0">
                <a:spcBef>
                  <a:spcPct val="50000"/>
                </a:spcBef>
                <a:spcAft>
                  <a:spcPct val="0"/>
                </a:spcAft>
                <a:defRPr sz="1200" b="1">
                  <a:solidFill>
                    <a:schemeClr val="tx1"/>
                  </a:solidFill>
                  <a:latin typeface="Arial" pitchFamily="34" charset="0"/>
                </a:defRPr>
              </a:lvl9pPr>
            </a:lstStyle>
            <a:p>
              <a:pPr algn="ctr" defTabSz="1835658" eaLnBrk="1" hangingPunct="1">
                <a:spcBef>
                  <a:spcPct val="40000"/>
                </a:spcBef>
                <a:defRPr/>
              </a:pPr>
              <a:r>
                <a:rPr lang="pt-BR" sz="4400" b="0" kern="0" dirty="0">
                  <a:solidFill>
                    <a:prstClr val="black"/>
                  </a:solidFill>
                  <a:latin typeface="+mj-lt"/>
                  <a:ea typeface="Verdana" pitchFamily="34" charset="0"/>
                  <a:cs typeface="Verdana" pitchFamily="34" charset="0"/>
                  <a:sym typeface="Arial"/>
                </a:rPr>
                <a:t>Positivo</a:t>
              </a:r>
            </a:p>
            <a:p>
              <a:pPr algn="ctr" defTabSz="1835658" eaLnBrk="1" hangingPunct="1">
                <a:spcBef>
                  <a:spcPct val="40000"/>
                </a:spcBef>
                <a:defRPr/>
              </a:pPr>
              <a:r>
                <a:rPr lang="pt-BR" sz="3600" b="0" kern="0" dirty="0">
                  <a:solidFill>
                    <a:prstClr val="black"/>
                  </a:solidFill>
                  <a:latin typeface="+mj-lt"/>
                  <a:ea typeface="Verdana" pitchFamily="34" charset="0"/>
                  <a:cs typeface="Verdana" pitchFamily="34" charset="0"/>
                  <a:sym typeface="Arial"/>
                </a:rPr>
                <a:t>Manutenção do comportamento</a:t>
              </a:r>
            </a:p>
          </p:txBody>
        </p:sp>
        <p:sp>
          <p:nvSpPr>
            <p:cNvPr id="52" name="Text Box 5">
              <a:extLst>
                <a:ext uri="{FF2B5EF4-FFF2-40B4-BE49-F238E27FC236}">
                  <a16:creationId xmlns:a16="http://schemas.microsoft.com/office/drawing/2014/main" id="{FE7161BB-FBBE-4181-BAAB-239D0A3061A6}"/>
                </a:ext>
              </a:extLst>
            </p:cNvPr>
            <p:cNvSpPr txBox="1">
              <a:spLocks noChangeArrowheads="1"/>
            </p:cNvSpPr>
            <p:nvPr/>
          </p:nvSpPr>
          <p:spPr bwMode="auto">
            <a:xfrm>
              <a:off x="2160581" y="1244069"/>
              <a:ext cx="2218273" cy="100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sm" len="sm"/>
                </a14:hiddenLine>
              </a:ext>
            </a:extLst>
          </p:spPr>
          <p:txBody>
            <a:bodyPr lIns="0" tIns="0" rIns="0" bIns="0">
              <a:spAutoFit/>
            </a:bodyPr>
            <a:lstStyle>
              <a:lvl1pPr eaLnBrk="0" hangingPunct="0">
                <a:defRPr sz="1200" b="1">
                  <a:solidFill>
                    <a:schemeClr val="tx1"/>
                  </a:solidFill>
                  <a:latin typeface="Arial" pitchFamily="34" charset="0"/>
                </a:defRPr>
              </a:lvl1pPr>
              <a:lvl2pPr marL="742950" indent="-285750" eaLnBrk="0" hangingPunct="0">
                <a:defRPr sz="1200" b="1">
                  <a:solidFill>
                    <a:schemeClr val="tx1"/>
                  </a:solidFill>
                  <a:latin typeface="Arial" pitchFamily="34" charset="0"/>
                </a:defRPr>
              </a:lvl2pPr>
              <a:lvl3pPr marL="1143000" indent="-228600" eaLnBrk="0" hangingPunct="0">
                <a:defRPr sz="1200" b="1">
                  <a:solidFill>
                    <a:schemeClr val="tx1"/>
                  </a:solidFill>
                  <a:latin typeface="Arial" pitchFamily="34" charset="0"/>
                </a:defRPr>
              </a:lvl3pPr>
              <a:lvl4pPr marL="1600200" indent="-228600" eaLnBrk="0" hangingPunct="0">
                <a:defRPr sz="1200" b="1">
                  <a:solidFill>
                    <a:schemeClr val="tx1"/>
                  </a:solidFill>
                  <a:latin typeface="Arial" pitchFamily="34" charset="0"/>
                </a:defRPr>
              </a:lvl4pPr>
              <a:lvl5pPr marL="2057400" indent="-228600" eaLnBrk="0" hangingPunct="0">
                <a:defRPr sz="1200" b="1">
                  <a:solidFill>
                    <a:schemeClr val="tx1"/>
                  </a:solidFill>
                  <a:latin typeface="Arial" pitchFamily="34" charset="0"/>
                </a:defRPr>
              </a:lvl5pPr>
              <a:lvl6pPr marL="2514600" indent="-228600" eaLnBrk="0" fontAlgn="base" hangingPunct="0">
                <a:spcBef>
                  <a:spcPct val="50000"/>
                </a:spcBef>
                <a:spcAft>
                  <a:spcPct val="0"/>
                </a:spcAft>
                <a:defRPr sz="1200" b="1">
                  <a:solidFill>
                    <a:schemeClr val="tx1"/>
                  </a:solidFill>
                  <a:latin typeface="Arial" pitchFamily="34" charset="0"/>
                </a:defRPr>
              </a:lvl6pPr>
              <a:lvl7pPr marL="2971800" indent="-228600" eaLnBrk="0" fontAlgn="base" hangingPunct="0">
                <a:spcBef>
                  <a:spcPct val="50000"/>
                </a:spcBef>
                <a:spcAft>
                  <a:spcPct val="0"/>
                </a:spcAft>
                <a:defRPr sz="1200" b="1">
                  <a:solidFill>
                    <a:schemeClr val="tx1"/>
                  </a:solidFill>
                  <a:latin typeface="Arial" pitchFamily="34" charset="0"/>
                </a:defRPr>
              </a:lvl7pPr>
              <a:lvl8pPr marL="3429000" indent="-228600" eaLnBrk="0" fontAlgn="base" hangingPunct="0">
                <a:spcBef>
                  <a:spcPct val="50000"/>
                </a:spcBef>
                <a:spcAft>
                  <a:spcPct val="0"/>
                </a:spcAft>
                <a:defRPr sz="1200" b="1">
                  <a:solidFill>
                    <a:schemeClr val="tx1"/>
                  </a:solidFill>
                  <a:latin typeface="Arial" pitchFamily="34" charset="0"/>
                </a:defRPr>
              </a:lvl8pPr>
              <a:lvl9pPr marL="3886200" indent="-228600" eaLnBrk="0" fontAlgn="base" hangingPunct="0">
                <a:spcBef>
                  <a:spcPct val="50000"/>
                </a:spcBef>
                <a:spcAft>
                  <a:spcPct val="0"/>
                </a:spcAft>
                <a:defRPr sz="1200" b="1">
                  <a:solidFill>
                    <a:schemeClr val="tx1"/>
                  </a:solidFill>
                  <a:latin typeface="Arial" pitchFamily="34" charset="0"/>
                </a:defRPr>
              </a:lvl9pPr>
            </a:lstStyle>
            <a:p>
              <a:pPr algn="ctr" defTabSz="1835658" eaLnBrk="1" hangingPunct="1">
                <a:spcBef>
                  <a:spcPct val="40000"/>
                </a:spcBef>
                <a:defRPr/>
              </a:pPr>
              <a:r>
                <a:rPr lang="pt-BR" sz="4400" b="0" kern="0" dirty="0">
                  <a:solidFill>
                    <a:prstClr val="black"/>
                  </a:solidFill>
                  <a:latin typeface="+mj-lt"/>
                  <a:ea typeface="Verdana" pitchFamily="34" charset="0"/>
                  <a:cs typeface="Verdana" pitchFamily="34" charset="0"/>
                  <a:sym typeface="Arial"/>
                </a:rPr>
                <a:t>Corretivo</a:t>
              </a:r>
            </a:p>
            <a:p>
              <a:pPr algn="ctr" defTabSz="1835658" eaLnBrk="1" hangingPunct="1">
                <a:spcBef>
                  <a:spcPct val="40000"/>
                </a:spcBef>
                <a:defRPr/>
              </a:pPr>
              <a:r>
                <a:rPr lang="pt-BR" sz="3600" b="0" kern="0" dirty="0">
                  <a:solidFill>
                    <a:prstClr val="black"/>
                  </a:solidFill>
                  <a:latin typeface="+mj-lt"/>
                  <a:ea typeface="Verdana" pitchFamily="34" charset="0"/>
                  <a:cs typeface="Verdana" pitchFamily="34" charset="0"/>
                  <a:sym typeface="Arial"/>
                </a:rPr>
                <a:t>Mudança do comportamento</a:t>
              </a:r>
            </a:p>
          </p:txBody>
        </p:sp>
        <p:sp>
          <p:nvSpPr>
            <p:cNvPr id="53" name="Text Box 9">
              <a:extLst>
                <a:ext uri="{FF2B5EF4-FFF2-40B4-BE49-F238E27FC236}">
                  <a16:creationId xmlns:a16="http://schemas.microsoft.com/office/drawing/2014/main" id="{F0AE38F4-1E60-4177-B0CC-E355B871C442}"/>
                </a:ext>
              </a:extLst>
            </p:cNvPr>
            <p:cNvSpPr txBox="1">
              <a:spLocks noChangeArrowheads="1"/>
            </p:cNvSpPr>
            <p:nvPr/>
          </p:nvSpPr>
          <p:spPr bwMode="auto">
            <a:xfrm>
              <a:off x="477753" y="2732699"/>
              <a:ext cx="3748116" cy="338554"/>
            </a:xfrm>
            <a:prstGeom prst="rect">
              <a:avLst/>
            </a:prstGeom>
            <a:solidFill>
              <a:srgbClr val="3A90EE"/>
            </a:solidFill>
            <a:ln>
              <a:noFill/>
            </a:ln>
          </p:spPr>
          <p:txBody>
            <a:bodyPr lIns="0" tIns="0" rIns="0" bIns="0">
              <a:spAutoFit/>
            </a:bodyPr>
            <a:lstStyle>
              <a:lvl1pPr eaLnBrk="0" hangingPunct="0">
                <a:defRPr sz="1200" b="1">
                  <a:solidFill>
                    <a:schemeClr val="tx1"/>
                  </a:solidFill>
                  <a:latin typeface="Arial" pitchFamily="34" charset="0"/>
                </a:defRPr>
              </a:lvl1pPr>
              <a:lvl2pPr marL="742950" indent="-285750" eaLnBrk="0" hangingPunct="0">
                <a:defRPr sz="1200" b="1">
                  <a:solidFill>
                    <a:schemeClr val="tx1"/>
                  </a:solidFill>
                  <a:latin typeface="Arial" pitchFamily="34" charset="0"/>
                </a:defRPr>
              </a:lvl2pPr>
              <a:lvl3pPr marL="1143000" indent="-228600" eaLnBrk="0" hangingPunct="0">
                <a:defRPr sz="1200" b="1">
                  <a:solidFill>
                    <a:schemeClr val="tx1"/>
                  </a:solidFill>
                  <a:latin typeface="Arial" pitchFamily="34" charset="0"/>
                </a:defRPr>
              </a:lvl3pPr>
              <a:lvl4pPr marL="1600200" indent="-228600" eaLnBrk="0" hangingPunct="0">
                <a:defRPr sz="1200" b="1">
                  <a:solidFill>
                    <a:schemeClr val="tx1"/>
                  </a:solidFill>
                  <a:latin typeface="Arial" pitchFamily="34" charset="0"/>
                </a:defRPr>
              </a:lvl4pPr>
              <a:lvl5pPr marL="2057400" indent="-228600" eaLnBrk="0" hangingPunct="0">
                <a:defRPr sz="1200" b="1">
                  <a:solidFill>
                    <a:schemeClr val="tx1"/>
                  </a:solidFill>
                  <a:latin typeface="Arial" pitchFamily="34" charset="0"/>
                </a:defRPr>
              </a:lvl5pPr>
              <a:lvl6pPr marL="2514600" indent="-228600" eaLnBrk="0" fontAlgn="base" hangingPunct="0">
                <a:spcBef>
                  <a:spcPct val="50000"/>
                </a:spcBef>
                <a:spcAft>
                  <a:spcPct val="0"/>
                </a:spcAft>
                <a:defRPr sz="1200" b="1">
                  <a:solidFill>
                    <a:schemeClr val="tx1"/>
                  </a:solidFill>
                  <a:latin typeface="Arial" pitchFamily="34" charset="0"/>
                </a:defRPr>
              </a:lvl6pPr>
              <a:lvl7pPr marL="2971800" indent="-228600" eaLnBrk="0" fontAlgn="base" hangingPunct="0">
                <a:spcBef>
                  <a:spcPct val="50000"/>
                </a:spcBef>
                <a:spcAft>
                  <a:spcPct val="0"/>
                </a:spcAft>
                <a:defRPr sz="1200" b="1">
                  <a:solidFill>
                    <a:schemeClr val="tx1"/>
                  </a:solidFill>
                  <a:latin typeface="Arial" pitchFamily="34" charset="0"/>
                </a:defRPr>
              </a:lvl7pPr>
              <a:lvl8pPr marL="3429000" indent="-228600" eaLnBrk="0" fontAlgn="base" hangingPunct="0">
                <a:spcBef>
                  <a:spcPct val="50000"/>
                </a:spcBef>
                <a:spcAft>
                  <a:spcPct val="0"/>
                </a:spcAft>
                <a:defRPr sz="1200" b="1">
                  <a:solidFill>
                    <a:schemeClr val="tx1"/>
                  </a:solidFill>
                  <a:latin typeface="Arial" pitchFamily="34" charset="0"/>
                </a:defRPr>
              </a:lvl8pPr>
              <a:lvl9pPr marL="3886200" indent="-228600" eaLnBrk="0" fontAlgn="base" hangingPunct="0">
                <a:spcBef>
                  <a:spcPct val="50000"/>
                </a:spcBef>
                <a:spcAft>
                  <a:spcPct val="0"/>
                </a:spcAft>
                <a:defRPr sz="1200" b="1">
                  <a:solidFill>
                    <a:schemeClr val="tx1"/>
                  </a:solidFill>
                  <a:latin typeface="Arial" pitchFamily="34" charset="0"/>
                </a:defRPr>
              </a:lvl9pPr>
            </a:lstStyle>
            <a:p>
              <a:pPr algn="ctr" defTabSz="1835658">
                <a:spcBef>
                  <a:spcPct val="40000"/>
                </a:spcBef>
                <a:defRPr/>
              </a:pPr>
              <a:r>
                <a:rPr lang="pt-BR" sz="4400" b="0" kern="0" dirty="0">
                  <a:solidFill>
                    <a:sysClr val="window" lastClr="FFFFFF"/>
                  </a:solidFill>
                  <a:latin typeface="+mj-lt"/>
                  <a:ea typeface="Verdana" pitchFamily="34" charset="0"/>
                  <a:cs typeface="Verdana" pitchFamily="34" charset="0"/>
                  <a:sym typeface="Arial"/>
                </a:rPr>
                <a:t>Construtivo</a:t>
              </a:r>
            </a:p>
          </p:txBody>
        </p:sp>
      </p:grpSp>
    </p:spTree>
    <p:extLst>
      <p:ext uri="{BB962C8B-B14F-4D97-AF65-F5344CB8AC3E}">
        <p14:creationId xmlns:p14="http://schemas.microsoft.com/office/powerpoint/2010/main" val="24979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to 22">
            <a:extLst>
              <a:ext uri="{FF2B5EF4-FFF2-40B4-BE49-F238E27FC236}">
                <a16:creationId xmlns:a16="http://schemas.microsoft.com/office/drawing/2014/main" id="{915FE46F-8BC4-37C4-EBA1-29D9B07D1993}"/>
              </a:ext>
            </a:extLst>
          </p:cNvPr>
          <p:cNvCxnSpPr>
            <a:cxnSpLocks/>
          </p:cNvCxnSpPr>
          <p:nvPr/>
        </p:nvCxnSpPr>
        <p:spPr>
          <a:xfrm>
            <a:off x="10368136" y="6398632"/>
            <a:ext cx="0" cy="1826142"/>
          </a:xfrm>
          <a:prstGeom prst="line">
            <a:avLst/>
          </a:prstGeom>
          <a:ln w="38100">
            <a:solidFill>
              <a:srgbClr val="F78A8A"/>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4E931E55-E3D5-0448-A787-F0B809FD78B0}"/>
              </a:ext>
            </a:extLst>
          </p:cNvPr>
          <p:cNvCxnSpPr>
            <a:cxnSpLocks/>
          </p:cNvCxnSpPr>
          <p:nvPr/>
        </p:nvCxnSpPr>
        <p:spPr>
          <a:xfrm>
            <a:off x="2157455" y="6374885"/>
            <a:ext cx="24826" cy="3092154"/>
          </a:xfrm>
          <a:prstGeom prst="line">
            <a:avLst/>
          </a:prstGeom>
          <a:ln w="38100">
            <a:solidFill>
              <a:srgbClr val="F78A8A"/>
            </a:solidFill>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2C4C34D7-07F3-C44F-A41C-D45CBE95A3F0}"/>
              </a:ext>
            </a:extLst>
          </p:cNvPr>
          <p:cNvCxnSpPr>
            <a:cxnSpLocks/>
          </p:cNvCxnSpPr>
          <p:nvPr/>
        </p:nvCxnSpPr>
        <p:spPr>
          <a:xfrm>
            <a:off x="2182852" y="8234680"/>
            <a:ext cx="584200" cy="0"/>
          </a:xfrm>
          <a:prstGeom prst="straightConnector1">
            <a:avLst/>
          </a:prstGeom>
          <a:ln w="38100">
            <a:solidFill>
              <a:srgbClr val="F78A8A"/>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C600A6FA-B82E-D14B-A2F1-F32FCC0AFB90}"/>
              </a:ext>
            </a:extLst>
          </p:cNvPr>
          <p:cNvCxnSpPr>
            <a:cxnSpLocks/>
          </p:cNvCxnSpPr>
          <p:nvPr/>
        </p:nvCxnSpPr>
        <p:spPr>
          <a:xfrm>
            <a:off x="2157454" y="9453880"/>
            <a:ext cx="584200" cy="0"/>
          </a:xfrm>
          <a:prstGeom prst="straightConnector1">
            <a:avLst/>
          </a:prstGeom>
          <a:ln w="38100">
            <a:solidFill>
              <a:srgbClr val="F78A8A"/>
            </a:solidFill>
            <a:tailEnd type="triangle"/>
          </a:ln>
        </p:spPr>
        <p:style>
          <a:lnRef idx="1">
            <a:schemeClr val="accent1"/>
          </a:lnRef>
          <a:fillRef idx="0">
            <a:schemeClr val="accent1"/>
          </a:fillRef>
          <a:effectRef idx="0">
            <a:schemeClr val="accent1"/>
          </a:effectRef>
          <a:fontRef idx="minor">
            <a:schemeClr val="tx1"/>
          </a:fontRef>
        </p:style>
      </p:cxnSp>
      <p:sp>
        <p:nvSpPr>
          <p:cNvPr id="27" name="Retângulo 26">
            <a:extLst>
              <a:ext uri="{FF2B5EF4-FFF2-40B4-BE49-F238E27FC236}">
                <a16:creationId xmlns:a16="http://schemas.microsoft.com/office/drawing/2014/main" id="{C9FF064D-A764-4341-8003-5612B142F5F6}"/>
              </a:ext>
            </a:extLst>
          </p:cNvPr>
          <p:cNvSpPr/>
          <p:nvPr/>
        </p:nvSpPr>
        <p:spPr>
          <a:xfrm>
            <a:off x="1689101" y="3072289"/>
            <a:ext cx="6464874" cy="40824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6"/>
            <a:endParaRPr lang="pt-BR">
              <a:solidFill>
                <a:srgbClr val="FFFFFF"/>
              </a:solidFill>
              <a:latin typeface="+mj-lt"/>
            </a:endParaRPr>
          </a:p>
        </p:txBody>
      </p:sp>
      <p:sp>
        <p:nvSpPr>
          <p:cNvPr id="37" name="Retângulo 36">
            <a:extLst>
              <a:ext uri="{FF2B5EF4-FFF2-40B4-BE49-F238E27FC236}">
                <a16:creationId xmlns:a16="http://schemas.microsoft.com/office/drawing/2014/main" id="{ED47F7F7-A6A3-A14D-AB71-7C7E7918F73D}"/>
              </a:ext>
            </a:extLst>
          </p:cNvPr>
          <p:cNvSpPr/>
          <p:nvPr/>
        </p:nvSpPr>
        <p:spPr>
          <a:xfrm>
            <a:off x="9888537" y="3110817"/>
            <a:ext cx="6464874" cy="40824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6"/>
            <a:endParaRPr lang="pt-BR">
              <a:solidFill>
                <a:schemeClr val="tx1"/>
              </a:solidFill>
              <a:latin typeface="+mj-lt"/>
            </a:endParaRPr>
          </a:p>
        </p:txBody>
      </p:sp>
      <p:cxnSp>
        <p:nvCxnSpPr>
          <p:cNvPr id="38" name="Conector Reto 37">
            <a:extLst>
              <a:ext uri="{FF2B5EF4-FFF2-40B4-BE49-F238E27FC236}">
                <a16:creationId xmlns:a16="http://schemas.microsoft.com/office/drawing/2014/main" id="{8CA89728-847A-4349-ACEB-D882F3632406}"/>
              </a:ext>
            </a:extLst>
          </p:cNvPr>
          <p:cNvCxnSpPr>
            <a:cxnSpLocks/>
          </p:cNvCxnSpPr>
          <p:nvPr/>
        </p:nvCxnSpPr>
        <p:spPr>
          <a:xfrm>
            <a:off x="1689100" y="4724720"/>
            <a:ext cx="6464872" cy="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82261003-C70A-B84A-9A37-444C75F74253}"/>
              </a:ext>
            </a:extLst>
          </p:cNvPr>
          <p:cNvCxnSpPr>
            <a:cxnSpLocks/>
          </p:cNvCxnSpPr>
          <p:nvPr/>
        </p:nvCxnSpPr>
        <p:spPr>
          <a:xfrm>
            <a:off x="1689101" y="5998162"/>
            <a:ext cx="6464874" cy="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9A0AE654-76CF-E34B-91A5-A8548ECF6AB4}"/>
              </a:ext>
            </a:extLst>
          </p:cNvPr>
          <p:cNvCxnSpPr>
            <a:cxnSpLocks/>
          </p:cNvCxnSpPr>
          <p:nvPr/>
        </p:nvCxnSpPr>
        <p:spPr>
          <a:xfrm>
            <a:off x="9888536" y="4724720"/>
            <a:ext cx="6464872" cy="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ector Reto 40">
            <a:extLst>
              <a:ext uri="{FF2B5EF4-FFF2-40B4-BE49-F238E27FC236}">
                <a16:creationId xmlns:a16="http://schemas.microsoft.com/office/drawing/2014/main" id="{0AC3EB8C-BA37-D848-8FCD-01F5004C26FC}"/>
              </a:ext>
            </a:extLst>
          </p:cNvPr>
          <p:cNvCxnSpPr>
            <a:cxnSpLocks/>
          </p:cNvCxnSpPr>
          <p:nvPr/>
        </p:nvCxnSpPr>
        <p:spPr>
          <a:xfrm>
            <a:off x="9888536" y="5998162"/>
            <a:ext cx="6464872" cy="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2" name="Retângulo Arredondado 41">
            <a:extLst>
              <a:ext uri="{FF2B5EF4-FFF2-40B4-BE49-F238E27FC236}">
                <a16:creationId xmlns:a16="http://schemas.microsoft.com/office/drawing/2014/main" id="{F90782B2-315A-0248-901D-C6EBB34001F3}"/>
              </a:ext>
            </a:extLst>
          </p:cNvPr>
          <p:cNvSpPr/>
          <p:nvPr/>
        </p:nvSpPr>
        <p:spPr>
          <a:xfrm>
            <a:off x="2145155" y="2272614"/>
            <a:ext cx="5512946" cy="1256580"/>
          </a:xfrm>
          <a:prstGeom prst="roundRect">
            <a:avLst/>
          </a:prstGeom>
          <a:solidFill>
            <a:schemeClr val="tx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6"/>
            <a:endParaRPr lang="pt-BR">
              <a:solidFill>
                <a:srgbClr val="FFFFFF"/>
              </a:solidFill>
              <a:latin typeface="+mj-lt"/>
              <a:cs typeface="Poppins" panose="00000500000000000000" pitchFamily="2" charset="0"/>
            </a:endParaRPr>
          </a:p>
        </p:txBody>
      </p:sp>
      <p:sp>
        <p:nvSpPr>
          <p:cNvPr id="43" name="Retângulo Arredondado 42">
            <a:extLst>
              <a:ext uri="{FF2B5EF4-FFF2-40B4-BE49-F238E27FC236}">
                <a16:creationId xmlns:a16="http://schemas.microsoft.com/office/drawing/2014/main" id="{15BA6C22-6997-8441-B6DE-73056CB600F9}"/>
              </a:ext>
            </a:extLst>
          </p:cNvPr>
          <p:cNvSpPr/>
          <p:nvPr/>
        </p:nvSpPr>
        <p:spPr>
          <a:xfrm>
            <a:off x="10331891" y="2247215"/>
            <a:ext cx="5512946" cy="1277214"/>
          </a:xfrm>
          <a:prstGeom prst="roundRect">
            <a:avLst/>
          </a:prstGeom>
          <a:solidFill>
            <a:schemeClr val="tx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6"/>
            <a:endParaRPr lang="pt-BR">
              <a:solidFill>
                <a:srgbClr val="FFFFFF"/>
              </a:solidFill>
              <a:latin typeface="+mj-lt"/>
              <a:cs typeface="Poppins" panose="00000500000000000000" pitchFamily="2" charset="0"/>
            </a:endParaRPr>
          </a:p>
        </p:txBody>
      </p:sp>
      <p:sp>
        <p:nvSpPr>
          <p:cNvPr id="44" name="Retângulo Arredondado 43">
            <a:extLst>
              <a:ext uri="{FF2B5EF4-FFF2-40B4-BE49-F238E27FC236}">
                <a16:creationId xmlns:a16="http://schemas.microsoft.com/office/drawing/2014/main" id="{5E0CC5FE-B20A-BA47-8718-46ABBF347126}"/>
              </a:ext>
            </a:extLst>
          </p:cNvPr>
          <p:cNvSpPr/>
          <p:nvPr/>
        </p:nvSpPr>
        <p:spPr>
          <a:xfrm>
            <a:off x="2813091" y="7796666"/>
            <a:ext cx="5364734" cy="889000"/>
          </a:xfrm>
          <a:prstGeom prst="round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6"/>
            <a:endParaRPr lang="pt-BR">
              <a:solidFill>
                <a:schemeClr val="bg1"/>
              </a:solidFill>
              <a:latin typeface="+mj-lt"/>
            </a:endParaRPr>
          </a:p>
        </p:txBody>
      </p:sp>
      <p:sp>
        <p:nvSpPr>
          <p:cNvPr id="45" name="Retângulo Arredondado 44">
            <a:extLst>
              <a:ext uri="{FF2B5EF4-FFF2-40B4-BE49-F238E27FC236}">
                <a16:creationId xmlns:a16="http://schemas.microsoft.com/office/drawing/2014/main" id="{12F2383D-88E3-5A44-BD14-09D0E7EC0FF8}"/>
              </a:ext>
            </a:extLst>
          </p:cNvPr>
          <p:cNvSpPr/>
          <p:nvPr/>
        </p:nvSpPr>
        <p:spPr>
          <a:xfrm>
            <a:off x="2813091" y="9009650"/>
            <a:ext cx="5364734" cy="889000"/>
          </a:xfrm>
          <a:prstGeom prst="round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6"/>
            <a:endParaRPr lang="pt-BR">
              <a:solidFill>
                <a:schemeClr val="bg1"/>
              </a:solidFill>
              <a:latin typeface="+mj-lt"/>
            </a:endParaRPr>
          </a:p>
        </p:txBody>
      </p:sp>
      <p:sp>
        <p:nvSpPr>
          <p:cNvPr id="48" name="CaixaDeTexto 47">
            <a:extLst>
              <a:ext uri="{FF2B5EF4-FFF2-40B4-BE49-F238E27FC236}">
                <a16:creationId xmlns:a16="http://schemas.microsoft.com/office/drawing/2014/main" id="{F8CFFD66-4FD7-E443-B0F4-3E6D6E53E600}"/>
              </a:ext>
            </a:extLst>
          </p:cNvPr>
          <p:cNvSpPr txBox="1"/>
          <p:nvPr/>
        </p:nvSpPr>
        <p:spPr>
          <a:xfrm>
            <a:off x="2691826" y="2439238"/>
            <a:ext cx="4419600" cy="830997"/>
          </a:xfrm>
          <a:prstGeom prst="rect">
            <a:avLst/>
          </a:prstGeom>
          <a:noFill/>
        </p:spPr>
        <p:txBody>
          <a:bodyPr wrap="square" rtlCol="0">
            <a:spAutoFit/>
          </a:bodyPr>
          <a:lstStyle/>
          <a:p>
            <a:pPr algn="ctr" defTabSz="1828756"/>
            <a:r>
              <a:rPr lang="pt-BR" sz="4800" dirty="0">
                <a:latin typeface="+mj-lt"/>
                <a:cs typeface="Poppins" panose="00000500000000000000" pitchFamily="2" charset="0"/>
              </a:rPr>
              <a:t>FORMAL</a:t>
            </a:r>
          </a:p>
        </p:txBody>
      </p:sp>
      <p:sp>
        <p:nvSpPr>
          <p:cNvPr id="49" name="CaixaDeTexto 48">
            <a:extLst>
              <a:ext uri="{FF2B5EF4-FFF2-40B4-BE49-F238E27FC236}">
                <a16:creationId xmlns:a16="http://schemas.microsoft.com/office/drawing/2014/main" id="{688A7BCB-F697-9140-A8E9-8BB3B2C400C3}"/>
              </a:ext>
            </a:extLst>
          </p:cNvPr>
          <p:cNvSpPr txBox="1"/>
          <p:nvPr/>
        </p:nvSpPr>
        <p:spPr>
          <a:xfrm>
            <a:off x="2079580" y="3821555"/>
            <a:ext cx="5984300" cy="646331"/>
          </a:xfrm>
          <a:prstGeom prst="rect">
            <a:avLst/>
          </a:prstGeom>
          <a:noFill/>
        </p:spPr>
        <p:txBody>
          <a:bodyPr wrap="square" rtlCol="0">
            <a:spAutoFit/>
          </a:bodyPr>
          <a:lstStyle/>
          <a:p>
            <a:pPr defTabSz="1828756"/>
            <a:r>
              <a:rPr lang="pt-BR" sz="3600" dirty="0">
                <a:solidFill>
                  <a:srgbClr val="FFFFFF"/>
                </a:solidFill>
                <a:latin typeface="+mj-lt"/>
              </a:rPr>
              <a:t>Precisa de planejamento</a:t>
            </a:r>
          </a:p>
        </p:txBody>
      </p:sp>
      <p:sp>
        <p:nvSpPr>
          <p:cNvPr id="51" name="CaixaDeTexto 50">
            <a:extLst>
              <a:ext uri="{FF2B5EF4-FFF2-40B4-BE49-F238E27FC236}">
                <a16:creationId xmlns:a16="http://schemas.microsoft.com/office/drawing/2014/main" id="{3D89A61A-4024-A745-921F-9239230A031F}"/>
              </a:ext>
            </a:extLst>
          </p:cNvPr>
          <p:cNvSpPr txBox="1"/>
          <p:nvPr/>
        </p:nvSpPr>
        <p:spPr>
          <a:xfrm>
            <a:off x="2079580" y="4967895"/>
            <a:ext cx="5679740" cy="646331"/>
          </a:xfrm>
          <a:prstGeom prst="rect">
            <a:avLst/>
          </a:prstGeom>
          <a:noFill/>
        </p:spPr>
        <p:txBody>
          <a:bodyPr wrap="square" rtlCol="0">
            <a:spAutoFit/>
          </a:bodyPr>
          <a:lstStyle/>
          <a:p>
            <a:pPr defTabSz="1828756"/>
            <a:r>
              <a:rPr lang="pt-BR" sz="3600" dirty="0">
                <a:solidFill>
                  <a:srgbClr val="FFFFFF"/>
                </a:solidFill>
                <a:latin typeface="+mj-lt"/>
              </a:rPr>
              <a:t>Momento determinado</a:t>
            </a:r>
          </a:p>
        </p:txBody>
      </p:sp>
      <p:sp>
        <p:nvSpPr>
          <p:cNvPr id="52" name="CaixaDeTexto 51">
            <a:extLst>
              <a:ext uri="{FF2B5EF4-FFF2-40B4-BE49-F238E27FC236}">
                <a16:creationId xmlns:a16="http://schemas.microsoft.com/office/drawing/2014/main" id="{D988C987-D657-D74E-AFE3-8A0F140DFF2A}"/>
              </a:ext>
            </a:extLst>
          </p:cNvPr>
          <p:cNvSpPr txBox="1"/>
          <p:nvPr/>
        </p:nvSpPr>
        <p:spPr>
          <a:xfrm>
            <a:off x="2079580" y="6152408"/>
            <a:ext cx="5715591" cy="646331"/>
          </a:xfrm>
          <a:prstGeom prst="rect">
            <a:avLst/>
          </a:prstGeom>
          <a:noFill/>
        </p:spPr>
        <p:txBody>
          <a:bodyPr wrap="square" rtlCol="0">
            <a:spAutoFit/>
          </a:bodyPr>
          <a:lstStyle/>
          <a:p>
            <a:pPr defTabSz="1828756"/>
            <a:r>
              <a:rPr lang="pt-BR" sz="3600" dirty="0">
                <a:solidFill>
                  <a:srgbClr val="FFFFFF"/>
                </a:solidFill>
                <a:latin typeface="+mj-lt"/>
              </a:rPr>
              <a:t>Faz referência ao período</a:t>
            </a:r>
          </a:p>
        </p:txBody>
      </p:sp>
      <p:sp>
        <p:nvSpPr>
          <p:cNvPr id="53" name="CaixaDeTexto 52">
            <a:extLst>
              <a:ext uri="{FF2B5EF4-FFF2-40B4-BE49-F238E27FC236}">
                <a16:creationId xmlns:a16="http://schemas.microsoft.com/office/drawing/2014/main" id="{25A809B8-D47D-234F-A942-69B8E0C17ECE}"/>
              </a:ext>
            </a:extLst>
          </p:cNvPr>
          <p:cNvSpPr txBox="1"/>
          <p:nvPr/>
        </p:nvSpPr>
        <p:spPr>
          <a:xfrm>
            <a:off x="10897172" y="2444536"/>
            <a:ext cx="4419600" cy="830997"/>
          </a:xfrm>
          <a:prstGeom prst="rect">
            <a:avLst/>
          </a:prstGeom>
          <a:noFill/>
        </p:spPr>
        <p:txBody>
          <a:bodyPr wrap="square" rtlCol="0">
            <a:spAutoFit/>
          </a:bodyPr>
          <a:lstStyle/>
          <a:p>
            <a:pPr algn="ctr" defTabSz="1828756"/>
            <a:r>
              <a:rPr lang="pt-BR" sz="4800" dirty="0">
                <a:latin typeface="+mj-lt"/>
                <a:cs typeface="Poppins" panose="00000500000000000000" pitchFamily="2" charset="0"/>
              </a:rPr>
              <a:t>INFORMAL</a:t>
            </a:r>
          </a:p>
        </p:txBody>
      </p:sp>
      <p:sp>
        <p:nvSpPr>
          <p:cNvPr id="54" name="CaixaDeTexto 53">
            <a:extLst>
              <a:ext uri="{FF2B5EF4-FFF2-40B4-BE49-F238E27FC236}">
                <a16:creationId xmlns:a16="http://schemas.microsoft.com/office/drawing/2014/main" id="{1C82C1BB-2826-F649-9A63-DC754E10C750}"/>
              </a:ext>
            </a:extLst>
          </p:cNvPr>
          <p:cNvSpPr txBox="1"/>
          <p:nvPr/>
        </p:nvSpPr>
        <p:spPr>
          <a:xfrm>
            <a:off x="10287244" y="3828412"/>
            <a:ext cx="3606232" cy="646331"/>
          </a:xfrm>
          <a:prstGeom prst="rect">
            <a:avLst/>
          </a:prstGeom>
          <a:noFill/>
        </p:spPr>
        <p:txBody>
          <a:bodyPr wrap="square" rtlCol="0">
            <a:spAutoFit/>
          </a:bodyPr>
          <a:lstStyle/>
          <a:p>
            <a:pPr defTabSz="1828756"/>
            <a:r>
              <a:rPr lang="pt-BR" sz="3600" dirty="0">
                <a:latin typeface="+mj-lt"/>
              </a:rPr>
              <a:t>É espontâneo</a:t>
            </a:r>
          </a:p>
        </p:txBody>
      </p:sp>
      <p:sp>
        <p:nvSpPr>
          <p:cNvPr id="55" name="CaixaDeTexto 54">
            <a:extLst>
              <a:ext uri="{FF2B5EF4-FFF2-40B4-BE49-F238E27FC236}">
                <a16:creationId xmlns:a16="http://schemas.microsoft.com/office/drawing/2014/main" id="{7818E772-73EF-E144-8563-10D049022BAA}"/>
              </a:ext>
            </a:extLst>
          </p:cNvPr>
          <p:cNvSpPr txBox="1"/>
          <p:nvPr/>
        </p:nvSpPr>
        <p:spPr>
          <a:xfrm>
            <a:off x="10287244" y="4974752"/>
            <a:ext cx="6129564" cy="646331"/>
          </a:xfrm>
          <a:prstGeom prst="rect">
            <a:avLst/>
          </a:prstGeom>
          <a:noFill/>
        </p:spPr>
        <p:txBody>
          <a:bodyPr wrap="square" rtlCol="0">
            <a:spAutoFit/>
          </a:bodyPr>
          <a:lstStyle/>
          <a:p>
            <a:pPr defTabSz="1828756"/>
            <a:r>
              <a:rPr lang="pt-BR" sz="3600" dirty="0">
                <a:latin typeface="+mj-lt"/>
              </a:rPr>
              <a:t>Momento indeterminado</a:t>
            </a:r>
          </a:p>
        </p:txBody>
      </p:sp>
      <p:sp>
        <p:nvSpPr>
          <p:cNvPr id="56" name="CaixaDeTexto 55">
            <a:extLst>
              <a:ext uri="{FF2B5EF4-FFF2-40B4-BE49-F238E27FC236}">
                <a16:creationId xmlns:a16="http://schemas.microsoft.com/office/drawing/2014/main" id="{ADDED11A-6B02-4E42-B299-7B4D34B1E1B0}"/>
              </a:ext>
            </a:extLst>
          </p:cNvPr>
          <p:cNvSpPr txBox="1"/>
          <p:nvPr/>
        </p:nvSpPr>
        <p:spPr>
          <a:xfrm>
            <a:off x="10287244" y="6184667"/>
            <a:ext cx="5682655" cy="646331"/>
          </a:xfrm>
          <a:prstGeom prst="rect">
            <a:avLst/>
          </a:prstGeom>
          <a:noFill/>
        </p:spPr>
        <p:txBody>
          <a:bodyPr wrap="square" rtlCol="0">
            <a:spAutoFit/>
          </a:bodyPr>
          <a:lstStyle/>
          <a:p>
            <a:pPr defTabSz="1828756"/>
            <a:r>
              <a:rPr lang="pt-BR" sz="3600" dirty="0">
                <a:latin typeface="+mj-lt"/>
              </a:rPr>
              <a:t>Faz referência ao momento</a:t>
            </a:r>
          </a:p>
        </p:txBody>
      </p:sp>
      <p:sp>
        <p:nvSpPr>
          <p:cNvPr id="57" name="CaixaDeTexto 56">
            <a:extLst>
              <a:ext uri="{FF2B5EF4-FFF2-40B4-BE49-F238E27FC236}">
                <a16:creationId xmlns:a16="http://schemas.microsoft.com/office/drawing/2014/main" id="{3081F9B8-9C28-3142-A5AA-7EFE0935C866}"/>
              </a:ext>
            </a:extLst>
          </p:cNvPr>
          <p:cNvSpPr txBox="1"/>
          <p:nvPr/>
        </p:nvSpPr>
        <p:spPr>
          <a:xfrm>
            <a:off x="2906752" y="7944840"/>
            <a:ext cx="5177408" cy="584775"/>
          </a:xfrm>
          <a:prstGeom prst="rect">
            <a:avLst/>
          </a:prstGeom>
          <a:noFill/>
        </p:spPr>
        <p:txBody>
          <a:bodyPr wrap="square" rtlCol="0">
            <a:spAutoFit/>
          </a:bodyPr>
          <a:lstStyle/>
          <a:p>
            <a:pPr algn="ctr" defTabSz="1828756"/>
            <a:r>
              <a:rPr lang="pt-BR" sz="3200" dirty="0">
                <a:solidFill>
                  <a:schemeClr val="bg1"/>
                </a:solidFill>
                <a:latin typeface="+mj-lt"/>
              </a:rPr>
              <a:t>FEEDBACK SEMESTRAL</a:t>
            </a:r>
          </a:p>
        </p:txBody>
      </p:sp>
      <p:sp>
        <p:nvSpPr>
          <p:cNvPr id="58" name="CaixaDeTexto 57">
            <a:extLst>
              <a:ext uri="{FF2B5EF4-FFF2-40B4-BE49-F238E27FC236}">
                <a16:creationId xmlns:a16="http://schemas.microsoft.com/office/drawing/2014/main" id="{4481D081-6A6A-CC46-863D-4EA9E6B7F5E2}"/>
              </a:ext>
            </a:extLst>
          </p:cNvPr>
          <p:cNvSpPr txBox="1"/>
          <p:nvPr/>
        </p:nvSpPr>
        <p:spPr>
          <a:xfrm>
            <a:off x="2725585" y="9167866"/>
            <a:ext cx="5593978" cy="584775"/>
          </a:xfrm>
          <a:prstGeom prst="rect">
            <a:avLst/>
          </a:prstGeom>
          <a:noFill/>
        </p:spPr>
        <p:txBody>
          <a:bodyPr wrap="square" rtlCol="0">
            <a:spAutoFit/>
          </a:bodyPr>
          <a:lstStyle/>
          <a:p>
            <a:pPr algn="ctr" defTabSz="1828756"/>
            <a:r>
              <a:rPr lang="pt-BR" sz="3200" dirty="0">
                <a:solidFill>
                  <a:schemeClr val="bg1"/>
                </a:solidFill>
                <a:latin typeface="+mj-lt"/>
              </a:rPr>
              <a:t>FEEDBACK FINAL DE ANO</a:t>
            </a:r>
          </a:p>
        </p:txBody>
      </p:sp>
      <p:sp>
        <p:nvSpPr>
          <p:cNvPr id="3" name="Retângulo Arredondado 43">
            <a:extLst>
              <a:ext uri="{FF2B5EF4-FFF2-40B4-BE49-F238E27FC236}">
                <a16:creationId xmlns:a16="http://schemas.microsoft.com/office/drawing/2014/main" id="{072A0ECC-B28E-1089-BF27-0B38E033DF6A}"/>
              </a:ext>
            </a:extLst>
          </p:cNvPr>
          <p:cNvSpPr/>
          <p:nvPr/>
        </p:nvSpPr>
        <p:spPr>
          <a:xfrm>
            <a:off x="10989679" y="7799324"/>
            <a:ext cx="5364734" cy="889000"/>
          </a:xfrm>
          <a:prstGeom prst="round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6"/>
            <a:endParaRPr lang="pt-BR" dirty="0">
              <a:solidFill>
                <a:schemeClr val="tx1"/>
              </a:solidFill>
              <a:latin typeface="+mj-lt"/>
            </a:endParaRPr>
          </a:p>
        </p:txBody>
      </p:sp>
      <p:sp>
        <p:nvSpPr>
          <p:cNvPr id="4" name="CaixaDeTexto 3">
            <a:extLst>
              <a:ext uri="{FF2B5EF4-FFF2-40B4-BE49-F238E27FC236}">
                <a16:creationId xmlns:a16="http://schemas.microsoft.com/office/drawing/2014/main" id="{0D3B5268-9CEF-3422-B132-65BA275C2F33}"/>
              </a:ext>
            </a:extLst>
          </p:cNvPr>
          <p:cNvSpPr txBox="1"/>
          <p:nvPr/>
        </p:nvSpPr>
        <p:spPr>
          <a:xfrm>
            <a:off x="11083340" y="7947498"/>
            <a:ext cx="5177408" cy="584775"/>
          </a:xfrm>
          <a:prstGeom prst="rect">
            <a:avLst/>
          </a:prstGeom>
          <a:noFill/>
        </p:spPr>
        <p:txBody>
          <a:bodyPr wrap="square" rtlCol="0">
            <a:spAutoFit/>
          </a:bodyPr>
          <a:lstStyle/>
          <a:p>
            <a:pPr algn="ctr" defTabSz="1828756"/>
            <a:r>
              <a:rPr lang="pt-BR" sz="3200" dirty="0">
                <a:latin typeface="+mj-lt"/>
              </a:rPr>
              <a:t>FEEDBACK CONTÍNUO</a:t>
            </a:r>
          </a:p>
        </p:txBody>
      </p:sp>
      <p:cxnSp>
        <p:nvCxnSpPr>
          <p:cNvPr id="5" name="Conector de Seta Reta 4">
            <a:extLst>
              <a:ext uri="{FF2B5EF4-FFF2-40B4-BE49-F238E27FC236}">
                <a16:creationId xmlns:a16="http://schemas.microsoft.com/office/drawing/2014/main" id="{2A2CBDBF-2477-DE58-DC32-5AD71C0588C3}"/>
              </a:ext>
            </a:extLst>
          </p:cNvPr>
          <p:cNvCxnSpPr>
            <a:cxnSpLocks/>
          </p:cNvCxnSpPr>
          <p:nvPr/>
        </p:nvCxnSpPr>
        <p:spPr>
          <a:xfrm>
            <a:off x="10373674" y="8234680"/>
            <a:ext cx="584200" cy="0"/>
          </a:xfrm>
          <a:prstGeom prst="straightConnector1">
            <a:avLst/>
          </a:prstGeom>
          <a:ln w="38100">
            <a:solidFill>
              <a:srgbClr val="F78A8A"/>
            </a:solidFill>
            <a:tailEnd type="triangle"/>
          </a:ln>
        </p:spPr>
        <p:style>
          <a:lnRef idx="1">
            <a:schemeClr val="accent1"/>
          </a:lnRef>
          <a:fillRef idx="0">
            <a:schemeClr val="accent1"/>
          </a:fillRef>
          <a:effectRef idx="0">
            <a:schemeClr val="accent1"/>
          </a:effectRef>
          <a:fontRef idx="minor">
            <a:schemeClr val="tx1"/>
          </a:fontRef>
        </p:style>
      </p:cxnSp>
      <p:sp>
        <p:nvSpPr>
          <p:cNvPr id="6" name="Espaço Reservado para Texto 1">
            <a:extLst>
              <a:ext uri="{FF2B5EF4-FFF2-40B4-BE49-F238E27FC236}">
                <a16:creationId xmlns:a16="http://schemas.microsoft.com/office/drawing/2014/main" id="{4C313F8A-7550-8267-C236-42F927891BDB}"/>
              </a:ext>
            </a:extLst>
          </p:cNvPr>
          <p:cNvSpPr txBox="1">
            <a:spLocks/>
          </p:cNvSpPr>
          <p:nvPr/>
        </p:nvSpPr>
        <p:spPr>
          <a:xfrm>
            <a:off x="664992" y="528006"/>
            <a:ext cx="14482272" cy="648071"/>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Tipos de Feedback</a:t>
            </a:r>
          </a:p>
        </p:txBody>
      </p:sp>
    </p:spTree>
    <p:extLst>
      <p:ext uri="{BB962C8B-B14F-4D97-AF65-F5344CB8AC3E}">
        <p14:creationId xmlns:p14="http://schemas.microsoft.com/office/powerpoint/2010/main" val="28976076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52"/>
          <p:cNvSpPr txBox="1">
            <a:spLocks noGrp="1"/>
          </p:cNvSpPr>
          <p:nvPr>
            <p:ph type="title"/>
          </p:nvPr>
        </p:nvSpPr>
        <p:spPr>
          <a:xfrm>
            <a:off x="719138" y="22089"/>
            <a:ext cx="17297400" cy="1299176"/>
          </a:xfrm>
          <a:prstGeom prst="rect">
            <a:avLst/>
          </a:prstGeom>
        </p:spPr>
        <p:txBody>
          <a:bodyPr anchor="ctr">
            <a:noAutofit/>
          </a:bodyPr>
          <a:lstStyle/>
          <a:p>
            <a:pPr algn="l">
              <a:spcBef>
                <a:spcPts val="0"/>
              </a:spcBef>
              <a:buSzPct val="100000"/>
            </a:pPr>
            <a:r>
              <a:rPr lang="en" sz="4050" dirty="0">
                <a:solidFill>
                  <a:srgbClr val="4F81BD"/>
                </a:solidFill>
              </a:rPr>
              <a:t>Técnicas de feedback</a:t>
            </a:r>
            <a:endParaRPr sz="4050" dirty="0">
              <a:solidFill>
                <a:srgbClr val="4F81BD"/>
              </a:solidFill>
            </a:endParaRPr>
          </a:p>
        </p:txBody>
      </p:sp>
      <p:graphicFrame>
        <p:nvGraphicFramePr>
          <p:cNvPr id="2704" name="Google Shape;2704;p52"/>
          <p:cNvGraphicFramePr/>
          <p:nvPr>
            <p:extLst>
              <p:ext uri="{D42A27DB-BD31-4B8C-83A1-F6EECF244321}">
                <p14:modId xmlns:p14="http://schemas.microsoft.com/office/powerpoint/2010/main" val="3799960221"/>
              </p:ext>
            </p:extLst>
          </p:nvPr>
        </p:nvGraphicFramePr>
        <p:xfrm>
          <a:off x="1701583" y="2080921"/>
          <a:ext cx="14725810" cy="6807519"/>
        </p:xfrm>
        <a:graphic>
          <a:graphicData uri="http://schemas.openxmlformats.org/drawingml/2006/table">
            <a:tbl>
              <a:tblPr>
                <a:noFill/>
              </a:tblPr>
              <a:tblGrid>
                <a:gridCol w="3652134">
                  <a:extLst>
                    <a:ext uri="{9D8B030D-6E8A-4147-A177-3AD203B41FA5}">
                      <a16:colId xmlns:a16="http://schemas.microsoft.com/office/drawing/2014/main" val="20000"/>
                    </a:ext>
                  </a:extLst>
                </a:gridCol>
                <a:gridCol w="5507766">
                  <a:extLst>
                    <a:ext uri="{9D8B030D-6E8A-4147-A177-3AD203B41FA5}">
                      <a16:colId xmlns:a16="http://schemas.microsoft.com/office/drawing/2014/main" val="20001"/>
                    </a:ext>
                  </a:extLst>
                </a:gridCol>
                <a:gridCol w="5565910">
                  <a:extLst>
                    <a:ext uri="{9D8B030D-6E8A-4147-A177-3AD203B41FA5}">
                      <a16:colId xmlns:a16="http://schemas.microsoft.com/office/drawing/2014/main" val="20002"/>
                    </a:ext>
                  </a:extLst>
                </a:gridCol>
              </a:tblGrid>
              <a:tr h="773265">
                <a:tc>
                  <a:txBody>
                    <a:bodyPr/>
                    <a:lstStyle/>
                    <a:p>
                      <a:pPr marL="0" lvl="0" indent="0" algn="ctr" rtl="0">
                        <a:spcBef>
                          <a:spcPts val="0"/>
                        </a:spcBef>
                        <a:spcAft>
                          <a:spcPts val="0"/>
                        </a:spcAft>
                        <a:buNone/>
                      </a:pPr>
                      <a:r>
                        <a:rPr lang="en" sz="3200" b="1" dirty="0">
                          <a:solidFill>
                            <a:schemeClr val="dk1"/>
                          </a:solidFill>
                          <a:latin typeface="+mj-lt"/>
                          <a:ea typeface="Poppins"/>
                          <a:cs typeface="Poppins"/>
                          <a:sym typeface="Poppins"/>
                        </a:rPr>
                        <a:t>Abordagem</a:t>
                      </a:r>
                      <a:endParaRPr sz="3600" b="1" dirty="0">
                        <a:solidFill>
                          <a:schemeClr val="dk1"/>
                        </a:solidFill>
                        <a:latin typeface="+mj-lt"/>
                        <a:ea typeface="Poppins"/>
                        <a:cs typeface="Poppins"/>
                        <a:sym typeface="Poppins"/>
                      </a:endParaRPr>
                    </a:p>
                  </a:txBody>
                  <a:tcPr marL="0" marR="182850" marT="0" marB="182850"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3200" b="1" dirty="0">
                          <a:solidFill>
                            <a:schemeClr val="lt1"/>
                          </a:solidFill>
                          <a:latin typeface="+mj-lt"/>
                          <a:ea typeface="Poppins"/>
                          <a:cs typeface="Poppins"/>
                          <a:sym typeface="Poppins"/>
                        </a:rPr>
                        <a:t>Descrição</a:t>
                      </a:r>
                      <a:endParaRPr sz="3200" b="1" dirty="0">
                        <a:solidFill>
                          <a:schemeClr val="lt1"/>
                        </a:solidFill>
                        <a:latin typeface="+mj-lt"/>
                        <a:ea typeface="Poppins"/>
                        <a:cs typeface="Poppins"/>
                        <a:sym typeface="Poppins"/>
                      </a:endParaRPr>
                    </a:p>
                  </a:txBody>
                  <a:tcPr marL="182850" marR="182850" marT="180000" marB="182850" anchor="ctr">
                    <a:lnL w="19050" cap="flat" cmpd="sng">
                      <a:solidFill>
                        <a:schemeClr val="accen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3200" b="1" dirty="0">
                          <a:solidFill>
                            <a:schemeClr val="lt1"/>
                          </a:solidFill>
                          <a:latin typeface="+mj-lt"/>
                          <a:ea typeface="Poppins"/>
                          <a:cs typeface="Poppins"/>
                          <a:sym typeface="Poppins"/>
                        </a:rPr>
                        <a:t>Características</a:t>
                      </a:r>
                      <a:endParaRPr sz="3200" b="1" dirty="0">
                        <a:solidFill>
                          <a:schemeClr val="lt1"/>
                        </a:solidFill>
                        <a:latin typeface="+mj-lt"/>
                        <a:ea typeface="Poppins"/>
                        <a:cs typeface="Poppins"/>
                        <a:sym typeface="Poppins"/>
                      </a:endParaRPr>
                    </a:p>
                  </a:txBody>
                  <a:tcPr marL="182850" marR="182850" marT="180000" marB="18285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124166">
                <a:tc>
                  <a:txBody>
                    <a:bodyPr/>
                    <a:lstStyle/>
                    <a:p>
                      <a:pPr marL="0" lvl="0" indent="0" algn="ctr" rtl="0">
                        <a:spcBef>
                          <a:spcPts val="0"/>
                        </a:spcBef>
                        <a:spcAft>
                          <a:spcPts val="0"/>
                        </a:spcAft>
                        <a:buNone/>
                      </a:pPr>
                      <a:r>
                        <a:rPr lang="pt-BR" sz="3200" b="1" dirty="0">
                          <a:solidFill>
                            <a:schemeClr val="dk1"/>
                          </a:solidFill>
                          <a:latin typeface="+mj-lt"/>
                          <a:ea typeface="Poppins"/>
                          <a:cs typeface="Poppins"/>
                          <a:sym typeface="Poppins"/>
                        </a:rPr>
                        <a:t>SBI</a:t>
                      </a:r>
                      <a:endParaRPr sz="3200" b="1" dirty="0">
                        <a:solidFill>
                          <a:schemeClr val="dk1"/>
                        </a:solidFill>
                        <a:latin typeface="+mj-lt"/>
                        <a:ea typeface="Poppins"/>
                        <a:cs typeface="Poppins"/>
                        <a:sym typeface="Poppins"/>
                      </a:endParaRPr>
                    </a:p>
                  </a:txBody>
                  <a:tcPr marL="182850" marR="182850" marT="180000" marB="182850"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algn="ctr">
                        <a:lnSpc>
                          <a:spcPts val="1938"/>
                        </a:lnSpc>
                      </a:pPr>
                      <a:r>
                        <a:rPr lang="pt-BR" sz="2400" b="1" noProof="0" dirty="0">
                          <a:latin typeface="+mj-lt"/>
                          <a:ea typeface="Inter Bold" pitchFamily="34" charset="-122"/>
                          <a:cs typeface="Inter Bold" pitchFamily="34" charset="-120"/>
                        </a:rPr>
                        <a:t>Situação, Comportamento, Impacto</a:t>
                      </a:r>
                      <a:endParaRPr lang="pt-BR" sz="2400" b="1" noProof="0" dirty="0">
                        <a:latin typeface="+mj-lt"/>
                      </a:endParaRPr>
                    </a:p>
                  </a:txBody>
                  <a:tcPr marL="182850" marR="182850" marT="180000" marB="182850" anchor="ctr">
                    <a:lnL w="19050" cap="flat" cmpd="sng">
                      <a:solidFill>
                        <a:schemeClr val="accen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pt-BR" sz="2400" b="1" noProof="0" dirty="0">
                          <a:solidFill>
                            <a:schemeClr val="dk1"/>
                          </a:solidFill>
                          <a:latin typeface="+mj-lt"/>
                          <a:ea typeface="Sintony"/>
                          <a:cs typeface="Sintony"/>
                          <a:sym typeface="Sintony"/>
                        </a:rPr>
                        <a:t>Objetivo e rápido</a:t>
                      </a:r>
                    </a:p>
                  </a:txBody>
                  <a:tcPr marL="182850" marR="182850" marT="180000" marB="18285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1"/>
                  </a:ext>
                </a:extLst>
              </a:tr>
              <a:tr h="1124166">
                <a:tc>
                  <a:txBody>
                    <a:bodyPr/>
                    <a:lstStyle/>
                    <a:p>
                      <a:pPr marL="0" lvl="0" indent="0" algn="ctr" rtl="0">
                        <a:spcBef>
                          <a:spcPts val="0"/>
                        </a:spcBef>
                        <a:spcAft>
                          <a:spcPts val="0"/>
                        </a:spcAft>
                        <a:buNone/>
                      </a:pPr>
                      <a:r>
                        <a:rPr lang="pt-BR" sz="3200" b="1" dirty="0">
                          <a:solidFill>
                            <a:schemeClr val="dk1"/>
                          </a:solidFill>
                          <a:latin typeface="+mj-lt"/>
                          <a:ea typeface="Poppins"/>
                          <a:cs typeface="Poppins"/>
                          <a:sym typeface="Poppins"/>
                        </a:rPr>
                        <a:t>STAR</a:t>
                      </a:r>
                      <a:endParaRPr sz="3200" b="1" dirty="0">
                        <a:solidFill>
                          <a:schemeClr val="dk1"/>
                        </a:solidFill>
                        <a:latin typeface="+mj-lt"/>
                        <a:ea typeface="Poppins"/>
                        <a:cs typeface="Poppins"/>
                        <a:sym typeface="Poppins"/>
                      </a:endParaRPr>
                    </a:p>
                  </a:txBody>
                  <a:tcPr marL="182850" marR="182850" marT="180000" marB="182850"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2400" b="1" noProof="0" dirty="0">
                          <a:solidFill>
                            <a:schemeClr val="dk1"/>
                          </a:solidFill>
                          <a:latin typeface="+mj-lt"/>
                          <a:ea typeface="Sintony"/>
                          <a:cs typeface="Sintony"/>
                          <a:sym typeface="Sintony"/>
                        </a:rPr>
                        <a:t>Situação, Tarefa, Ação, Resultado</a:t>
                      </a:r>
                    </a:p>
                  </a:txBody>
                  <a:tcPr marL="182850" marR="182850" marT="180000" marB="182850" anchor="ctr">
                    <a:lnL w="19050" cap="flat" cmpd="sng">
                      <a:solidFill>
                        <a:schemeClr val="accen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pt-BR" sz="2400" b="1" noProof="0" dirty="0">
                          <a:solidFill>
                            <a:schemeClr val="dk1"/>
                          </a:solidFill>
                          <a:latin typeface="+mj-lt"/>
                          <a:ea typeface="Sintony"/>
                          <a:cs typeface="Sintony"/>
                          <a:sym typeface="Sintony"/>
                        </a:rPr>
                        <a:t>Estruturado e detalhado</a:t>
                      </a:r>
                    </a:p>
                  </a:txBody>
                  <a:tcPr marL="182850" marR="182850" marT="180000" marB="18285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2"/>
                  </a:ext>
                </a:extLst>
              </a:tr>
              <a:tr h="1124166">
                <a:tc>
                  <a:txBody>
                    <a:bodyPr/>
                    <a:lstStyle/>
                    <a:p>
                      <a:pPr marL="0" lvl="0" indent="0" algn="ctr" rtl="0">
                        <a:spcBef>
                          <a:spcPts val="0"/>
                        </a:spcBef>
                        <a:spcAft>
                          <a:spcPts val="0"/>
                        </a:spcAft>
                        <a:buNone/>
                      </a:pPr>
                      <a:r>
                        <a:rPr lang="pt-BR" sz="3200" b="1" dirty="0">
                          <a:solidFill>
                            <a:schemeClr val="dk1"/>
                          </a:solidFill>
                          <a:latin typeface="+mj-lt"/>
                          <a:ea typeface="Poppins"/>
                          <a:cs typeface="Poppins"/>
                          <a:sym typeface="Poppins"/>
                        </a:rPr>
                        <a:t>GROW</a:t>
                      </a:r>
                    </a:p>
                  </a:txBody>
                  <a:tcPr marL="182850" marR="182850" marT="180000" marB="182850"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2400" b="1" noProof="0" dirty="0">
                          <a:solidFill>
                            <a:schemeClr val="dk1"/>
                          </a:solidFill>
                          <a:latin typeface="+mj-lt"/>
                          <a:ea typeface="Sintony"/>
                          <a:cs typeface="Sintony"/>
                          <a:sym typeface="Sintony"/>
                        </a:rPr>
                        <a:t>Goal, Reality, Options, Will</a:t>
                      </a:r>
                    </a:p>
                  </a:txBody>
                  <a:tcPr marL="182850" marR="182850" marT="180000" marB="182850" anchor="ctr">
                    <a:lnL w="19050" cap="flat" cmpd="sng">
                      <a:solidFill>
                        <a:schemeClr val="accen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pt-BR" sz="2400" b="1" noProof="0" dirty="0">
                          <a:solidFill>
                            <a:schemeClr val="dk1"/>
                          </a:solidFill>
                          <a:latin typeface="+mj-lt"/>
                          <a:ea typeface="Sintony"/>
                          <a:cs typeface="Sintony"/>
                          <a:sym typeface="Sintony"/>
                        </a:rPr>
                        <a:t>Abordagem de desenvolvimento</a:t>
                      </a:r>
                    </a:p>
                  </a:txBody>
                  <a:tcPr marL="182850" marR="182850" marT="180000" marB="18285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3"/>
                  </a:ext>
                </a:extLst>
              </a:tr>
              <a:tr h="871201">
                <a:tc>
                  <a:txBody>
                    <a:bodyPr/>
                    <a:lstStyle/>
                    <a:p>
                      <a:pPr marL="0" lvl="0" indent="0" algn="ctr" rtl="0">
                        <a:spcBef>
                          <a:spcPts val="0"/>
                        </a:spcBef>
                        <a:spcAft>
                          <a:spcPts val="0"/>
                        </a:spcAft>
                        <a:buNone/>
                      </a:pPr>
                      <a:r>
                        <a:rPr lang="pt-BR" sz="3200" b="1" dirty="0">
                          <a:solidFill>
                            <a:schemeClr val="dk1"/>
                          </a:solidFill>
                          <a:latin typeface="+mj-lt"/>
                          <a:ea typeface="Poppins"/>
                          <a:cs typeface="Poppins"/>
                          <a:sym typeface="Poppins"/>
                        </a:rPr>
                        <a:t>SANDWICH</a:t>
                      </a:r>
                    </a:p>
                  </a:txBody>
                  <a:tcPr marL="182850" marR="182850" marT="180000" marB="182850"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2400" b="1" noProof="0" dirty="0">
                          <a:solidFill>
                            <a:schemeClr val="dk1"/>
                          </a:solidFill>
                          <a:latin typeface="+mj-lt"/>
                          <a:ea typeface="Sintony"/>
                          <a:cs typeface="Sintony"/>
                          <a:sym typeface="Sintony"/>
                        </a:rPr>
                        <a:t>Inicia aspectos positivo, insere </a:t>
                      </a:r>
                    </a:p>
                    <a:p>
                      <a:pPr marL="0" lvl="0" indent="0" algn="ctr" rtl="0">
                        <a:spcBef>
                          <a:spcPts val="0"/>
                        </a:spcBef>
                        <a:spcAft>
                          <a:spcPts val="0"/>
                        </a:spcAft>
                        <a:buNone/>
                      </a:pPr>
                      <a:r>
                        <a:rPr lang="pt-BR" sz="2400" b="1" noProof="0" dirty="0">
                          <a:solidFill>
                            <a:schemeClr val="dk1"/>
                          </a:solidFill>
                          <a:latin typeface="+mj-lt"/>
                          <a:ea typeface="Sintony"/>
                          <a:cs typeface="Sintony"/>
                          <a:sym typeface="Sintony"/>
                        </a:rPr>
                        <a:t>área de melhoria no meio, finaliza com plano de desenvolvimento</a:t>
                      </a:r>
                    </a:p>
                  </a:txBody>
                  <a:tcPr marL="182850" marR="182850" marT="180000" marB="182850" anchor="ctr">
                    <a:lnL w="19050" cap="flat" cmpd="sng">
                      <a:solidFill>
                        <a:schemeClr val="accen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pt-BR" sz="2400" b="1" noProof="0" dirty="0">
                          <a:solidFill>
                            <a:schemeClr val="dk1"/>
                          </a:solidFill>
                          <a:latin typeface="+mj-lt"/>
                          <a:ea typeface="Sintony"/>
                          <a:cs typeface="Sintony"/>
                          <a:sym typeface="Sintony"/>
                        </a:rPr>
                        <a:t>Acolhedor para feedback corretivo</a:t>
                      </a:r>
                    </a:p>
                  </a:txBody>
                  <a:tcPr marL="182850" marR="182850" marT="180000" marB="18285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4"/>
                  </a:ext>
                </a:extLst>
              </a:tr>
              <a:tr h="1124361">
                <a:tc>
                  <a:txBody>
                    <a:bodyPr/>
                    <a:lstStyle/>
                    <a:p>
                      <a:pPr marL="0" lvl="0" indent="0" algn="ctr" rtl="0">
                        <a:spcBef>
                          <a:spcPts val="0"/>
                        </a:spcBef>
                        <a:spcAft>
                          <a:spcPts val="0"/>
                        </a:spcAft>
                        <a:buNone/>
                      </a:pPr>
                      <a:r>
                        <a:rPr lang="pt-BR" sz="3200" b="1" i="0" u="none" strike="noStrike" cap="none" dirty="0">
                          <a:solidFill>
                            <a:schemeClr val="dk1"/>
                          </a:solidFill>
                          <a:latin typeface="+mj-lt"/>
                          <a:ea typeface="Poppins"/>
                          <a:cs typeface="Poppins"/>
                          <a:sym typeface="Poppins"/>
                        </a:rPr>
                        <a:t>SOCRÁTICO</a:t>
                      </a:r>
                    </a:p>
                  </a:txBody>
                  <a:tcPr marL="182850" marR="182850" marT="180000" marB="182850" anchor="ctr">
                    <a:lnL w="19050" cap="flat" cmpd="sng">
                      <a:solidFill>
                        <a:schemeClr val="accent1"/>
                      </a:solidFill>
                      <a:prstDash val="solid"/>
                      <a:round/>
                      <a:headEnd type="none" w="sm" len="sm"/>
                      <a:tailEnd type="none" w="sm" len="sm"/>
                    </a:lnL>
                    <a:lnR w="19050" cap="flat" cmpd="sng" algn="ctr">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2400" b="1" noProof="0" dirty="0">
                          <a:solidFill>
                            <a:schemeClr val="dk1"/>
                          </a:solidFill>
                          <a:latin typeface="+mj-lt"/>
                          <a:ea typeface="Sintony"/>
                          <a:cs typeface="Sintony"/>
                          <a:sym typeface="Sintony"/>
                        </a:rPr>
                        <a:t>Conduz a conversa aos assuntos a serem abordados por meio de perguntas</a:t>
                      </a:r>
                    </a:p>
                  </a:txBody>
                  <a:tcPr marL="182850" marR="182850" marT="180000" marB="182850" anchor="ctr">
                    <a:lnL w="19050" cap="flat" cmpd="sng" algn="ctr">
                      <a:solidFill>
                        <a:schemeClr val="accen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pt-BR" sz="2400" b="1" noProof="0" dirty="0">
                          <a:solidFill>
                            <a:schemeClr val="dk1"/>
                          </a:solidFill>
                          <a:latin typeface="+mj-lt"/>
                          <a:ea typeface="Sintony"/>
                          <a:cs typeface="Sintony"/>
                          <a:sym typeface="Sintony"/>
                        </a:rPr>
                        <a:t>Promove reflexão</a:t>
                      </a:r>
                    </a:p>
                  </a:txBody>
                  <a:tcPr marL="182850" marR="182850" marT="180000" marB="182850"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2415428481"/>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Resultado de imagem para escuta ativa">
            <a:extLst>
              <a:ext uri="{FF2B5EF4-FFF2-40B4-BE49-F238E27FC236}">
                <a16:creationId xmlns:a16="http://schemas.microsoft.com/office/drawing/2014/main" id="{6CEB15E9-9A01-4868-A87F-4D9AF9D6618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PencilSketch trans="25000" pressure="0"/>
                    </a14:imgEffect>
                  </a14:imgLayer>
                </a14:imgProps>
              </a:ext>
              <a:ext uri="{28A0092B-C50C-407E-A947-70E740481C1C}">
                <a14:useLocalDpi xmlns:a14="http://schemas.microsoft.com/office/drawing/2010/main" val="0"/>
              </a:ext>
            </a:extLst>
          </a:blip>
          <a:srcRect b="12424"/>
          <a:stretch/>
        </p:blipFill>
        <p:spPr bwMode="auto">
          <a:xfrm>
            <a:off x="10746249" y="1327076"/>
            <a:ext cx="6179250" cy="3240360"/>
          </a:xfrm>
          <a:prstGeom prst="rect">
            <a:avLst/>
          </a:prstGeom>
          <a:noFill/>
          <a:extLst>
            <a:ext uri="{909E8E84-426E-40DD-AFC4-6F175D3DCCD1}">
              <a14:hiddenFill xmlns:a14="http://schemas.microsoft.com/office/drawing/2010/main">
                <a:solidFill>
                  <a:srgbClr val="FFFFFF"/>
                </a:solidFill>
              </a14:hiddenFill>
            </a:ext>
          </a:extLst>
        </p:spPr>
      </p:pic>
      <p:sp>
        <p:nvSpPr>
          <p:cNvPr id="2" name="Espaço Reservado para Texto 1">
            <a:extLst>
              <a:ext uri="{FF2B5EF4-FFF2-40B4-BE49-F238E27FC236}">
                <a16:creationId xmlns:a16="http://schemas.microsoft.com/office/drawing/2014/main" id="{AA596C9F-E803-4CF3-B32C-7940FC56B31B}"/>
              </a:ext>
            </a:extLst>
          </p:cNvPr>
          <p:cNvSpPr>
            <a:spLocks noGrp="1"/>
          </p:cNvSpPr>
          <p:nvPr>
            <p:ph type="body" sz="quarter" idx="11"/>
          </p:nvPr>
        </p:nvSpPr>
        <p:spPr>
          <a:xfrm>
            <a:off x="710400" y="324001"/>
            <a:ext cx="14338256" cy="648071"/>
          </a:xfrm>
        </p:spPr>
        <p:txBody>
          <a:bodyPr anchor="ctr">
            <a:noAutofit/>
          </a:bodyPr>
          <a:lstStyle/>
          <a:p>
            <a:r>
              <a:rPr lang="pt-BR" dirty="0"/>
              <a:t>Escuta ativa</a:t>
            </a:r>
          </a:p>
        </p:txBody>
      </p:sp>
      <p:sp>
        <p:nvSpPr>
          <p:cNvPr id="21" name="CaixaDeTexto 20">
            <a:extLst>
              <a:ext uri="{FF2B5EF4-FFF2-40B4-BE49-F238E27FC236}">
                <a16:creationId xmlns:a16="http://schemas.microsoft.com/office/drawing/2014/main" id="{F006886F-189B-41B0-8165-704084DC1E0A}"/>
              </a:ext>
            </a:extLst>
          </p:cNvPr>
          <p:cNvSpPr txBox="1"/>
          <p:nvPr/>
        </p:nvSpPr>
        <p:spPr>
          <a:xfrm>
            <a:off x="881863" y="2872723"/>
            <a:ext cx="16043635" cy="6278898"/>
          </a:xfrm>
          <a:prstGeom prst="rect">
            <a:avLst/>
          </a:prstGeom>
          <a:noFill/>
        </p:spPr>
        <p:txBody>
          <a:bodyPr wrap="square" rtlCol="0">
            <a:spAutoFit/>
          </a:bodyPr>
          <a:lstStyle/>
          <a:p>
            <a:pPr>
              <a:lnSpc>
                <a:spcPct val="150000"/>
              </a:lnSpc>
              <a:spcAft>
                <a:spcPts val="1350"/>
              </a:spcAft>
            </a:pPr>
            <a:r>
              <a:rPr lang="pt-BR" sz="3000" b="1" dirty="0">
                <a:latin typeface="Calibri" panose="020F0502020204030204" pitchFamily="34" charset="0"/>
                <a:cs typeface="Calibri" panose="020F0502020204030204" pitchFamily="34" charset="0"/>
              </a:rPr>
              <a:t>Escute “de verdade”!</a:t>
            </a:r>
          </a:p>
          <a:p>
            <a:pPr marL="578644" indent="-578644">
              <a:lnSpc>
                <a:spcPct val="150000"/>
              </a:lnSpc>
              <a:spcAft>
                <a:spcPts val="675"/>
              </a:spcAft>
              <a:buFont typeface="+mj-lt"/>
              <a:buAutoNum type="arabicPeriod"/>
            </a:pPr>
            <a:r>
              <a:rPr lang="pt-BR" sz="3000" dirty="0">
                <a:latin typeface="Calibri" panose="020F0502020204030204" pitchFamily="34" charset="0"/>
                <a:cs typeface="Calibri" panose="020F0502020204030204" pitchFamily="34" charset="0"/>
              </a:rPr>
              <a:t>Pare o que estiver fazendo e dê atenção total ao outro</a:t>
            </a:r>
          </a:p>
          <a:p>
            <a:pPr marL="578644" indent="-578644">
              <a:lnSpc>
                <a:spcPct val="150000"/>
              </a:lnSpc>
              <a:spcAft>
                <a:spcPts val="675"/>
              </a:spcAft>
              <a:buFont typeface="+mj-lt"/>
              <a:buAutoNum type="arabicPeriod"/>
            </a:pPr>
            <a:r>
              <a:rPr lang="pt-BR" sz="3000" dirty="0">
                <a:latin typeface="Calibri" panose="020F0502020204030204" pitchFamily="34" charset="0"/>
                <a:cs typeface="Calibri" panose="020F0502020204030204" pitchFamily="34" charset="0"/>
              </a:rPr>
              <a:t>Mantenha o foco e concentre-se no que a pessoa está dizendo</a:t>
            </a:r>
          </a:p>
          <a:p>
            <a:pPr marL="578644" indent="-578644">
              <a:lnSpc>
                <a:spcPct val="150000"/>
              </a:lnSpc>
              <a:spcAft>
                <a:spcPts val="675"/>
              </a:spcAft>
              <a:buFont typeface="+mj-lt"/>
              <a:buAutoNum type="arabicPeriod"/>
            </a:pPr>
            <a:r>
              <a:rPr lang="pt-BR" sz="3000" dirty="0">
                <a:latin typeface="Calibri" panose="020F0502020204030204" pitchFamily="34" charset="0"/>
                <a:cs typeface="Calibri" panose="020F0502020204030204" pitchFamily="34" charset="0"/>
              </a:rPr>
              <a:t>Evite interromper</a:t>
            </a:r>
          </a:p>
          <a:p>
            <a:pPr marL="578644" indent="-578644">
              <a:lnSpc>
                <a:spcPct val="150000"/>
              </a:lnSpc>
              <a:spcAft>
                <a:spcPts val="675"/>
              </a:spcAft>
              <a:buFont typeface="+mj-lt"/>
              <a:buAutoNum type="arabicPeriod"/>
            </a:pPr>
            <a:r>
              <a:rPr lang="pt-BR" sz="3000" dirty="0">
                <a:latin typeface="Calibri" panose="020F0502020204030204" pitchFamily="34" charset="0"/>
                <a:cs typeface="Calibri" panose="020F0502020204030204" pitchFamily="34" charset="0"/>
              </a:rPr>
              <a:t>Não fique planejando mentalmente o que irá responder, enquanto o outro fala</a:t>
            </a:r>
          </a:p>
          <a:p>
            <a:pPr marL="578644" indent="-578644">
              <a:lnSpc>
                <a:spcPct val="150000"/>
              </a:lnSpc>
              <a:spcAft>
                <a:spcPts val="675"/>
              </a:spcAft>
              <a:buFont typeface="+mj-lt"/>
              <a:buAutoNum type="arabicPeriod"/>
            </a:pPr>
            <a:r>
              <a:rPr lang="pt-BR" sz="3000" dirty="0">
                <a:latin typeface="Calibri" panose="020F0502020204030204" pitchFamily="34" charset="0"/>
                <a:cs typeface="Calibri" panose="020F0502020204030204" pitchFamily="34" charset="0"/>
              </a:rPr>
              <a:t>Procure entender os argumentos e faça perguntas para esclarecer significados</a:t>
            </a:r>
          </a:p>
          <a:p>
            <a:pPr marL="578644" indent="-578644">
              <a:lnSpc>
                <a:spcPct val="150000"/>
              </a:lnSpc>
              <a:spcAft>
                <a:spcPts val="675"/>
              </a:spcAft>
              <a:buFont typeface="+mj-lt"/>
              <a:buAutoNum type="arabicPeriod"/>
            </a:pPr>
            <a:r>
              <a:rPr lang="pt-BR" sz="3000" dirty="0">
                <a:latin typeface="Calibri" panose="020F0502020204030204" pitchFamily="34" charset="0"/>
                <a:cs typeface="Calibri" panose="020F0502020204030204" pitchFamily="34" charset="0"/>
              </a:rPr>
              <a:t>Repita, com suas palavras, para garantir que realmente entendeu o que foi dito</a:t>
            </a:r>
          </a:p>
          <a:p>
            <a:pPr marL="578644" indent="-578644">
              <a:lnSpc>
                <a:spcPct val="150000"/>
              </a:lnSpc>
              <a:spcAft>
                <a:spcPts val="675"/>
              </a:spcAft>
              <a:buFont typeface="+mj-lt"/>
              <a:buAutoNum type="arabicPeriod"/>
            </a:pPr>
            <a:r>
              <a:rPr lang="pt-BR" sz="3000" dirty="0">
                <a:latin typeface="Calibri" panose="020F0502020204030204" pitchFamily="34" charset="0"/>
                <a:cs typeface="Calibri" panose="020F0502020204030204" pitchFamily="34" charset="0"/>
              </a:rPr>
              <a:t>Respeite o silêncio do outro</a:t>
            </a:r>
          </a:p>
        </p:txBody>
      </p:sp>
    </p:spTree>
    <p:extLst>
      <p:ext uri="{BB962C8B-B14F-4D97-AF65-F5344CB8AC3E}">
        <p14:creationId xmlns:p14="http://schemas.microsoft.com/office/powerpoint/2010/main" val="33868578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Foto em preto e branco de homem com a mão na boca&#10;&#10;Descrição gerada automaticamente com confiança média">
            <a:extLst>
              <a:ext uri="{FF2B5EF4-FFF2-40B4-BE49-F238E27FC236}">
                <a16:creationId xmlns:a16="http://schemas.microsoft.com/office/drawing/2014/main" id="{9CAA1A34-8124-4EF4-A430-1CF7713E46D8}"/>
              </a:ext>
            </a:extLst>
          </p:cNvPr>
          <p:cNvPicPr>
            <a:picLocks noChangeAspect="1"/>
          </p:cNvPicPr>
          <p:nvPr/>
        </p:nvPicPr>
        <p:blipFill rotWithShape="1">
          <a:blip r:embed="rId3"/>
          <a:srcRect l="46405" r="1" b="1"/>
          <a:stretch/>
        </p:blipFill>
        <p:spPr>
          <a:xfrm>
            <a:off x="9815733" y="2019298"/>
            <a:ext cx="7084281" cy="7732714"/>
          </a:xfrm>
          <a:prstGeom prst="rect">
            <a:avLst/>
          </a:prstGeom>
          <a:noFill/>
        </p:spPr>
      </p:pic>
      <p:sp>
        <p:nvSpPr>
          <p:cNvPr id="21" name="CaixaDeTexto 20">
            <a:extLst>
              <a:ext uri="{FF2B5EF4-FFF2-40B4-BE49-F238E27FC236}">
                <a16:creationId xmlns:a16="http://schemas.microsoft.com/office/drawing/2014/main" id="{F006886F-189B-41B0-8165-704084DC1E0A}"/>
              </a:ext>
            </a:extLst>
          </p:cNvPr>
          <p:cNvSpPr txBox="1"/>
          <p:nvPr/>
        </p:nvSpPr>
        <p:spPr>
          <a:xfrm>
            <a:off x="710401" y="2019298"/>
            <a:ext cx="8092395" cy="7732714"/>
          </a:xfrm>
          <a:prstGeom prst="rect">
            <a:avLst/>
          </a:prstGeom>
        </p:spPr>
        <p:txBody>
          <a:bodyPr rtlCol="0" anchor="t">
            <a:normAutofit/>
          </a:bodyPr>
          <a:lstStyle/>
          <a:p>
            <a:pPr marL="571500" indent="-571500" defTabSz="514350">
              <a:lnSpc>
                <a:spcPct val="200000"/>
              </a:lnSpc>
              <a:spcBef>
                <a:spcPts val="0"/>
              </a:spcBef>
              <a:spcAft>
                <a:spcPts val="1200"/>
              </a:spcAft>
              <a:buClr>
                <a:srgbClr val="69ADE7"/>
              </a:buClr>
              <a:buFont typeface="Wingdings" panose="05000000000000000000" pitchFamily="2" charset="2"/>
              <a:buChar char="§"/>
            </a:pPr>
            <a:r>
              <a:rPr lang="pt-BR" sz="3600" dirty="0">
                <a:latin typeface="+mn-lt"/>
              </a:rPr>
              <a:t>Trazem à tona questões inconscientes</a:t>
            </a:r>
          </a:p>
          <a:p>
            <a:pPr marL="571500" indent="-571500" defTabSz="514350">
              <a:lnSpc>
                <a:spcPct val="200000"/>
              </a:lnSpc>
              <a:spcBef>
                <a:spcPts val="0"/>
              </a:spcBef>
              <a:spcAft>
                <a:spcPts val="1200"/>
              </a:spcAft>
              <a:buClr>
                <a:srgbClr val="69ADE7"/>
              </a:buClr>
              <a:buFont typeface="Wingdings" panose="05000000000000000000" pitchFamily="2" charset="2"/>
              <a:buChar char="§"/>
            </a:pPr>
            <a:r>
              <a:rPr lang="pt-BR" sz="3600" dirty="0">
                <a:latin typeface="+mn-lt"/>
              </a:rPr>
              <a:t>Revelam habilidades e talentos desconhecidos</a:t>
            </a:r>
          </a:p>
          <a:p>
            <a:pPr marL="571500" indent="-571500" defTabSz="514350">
              <a:lnSpc>
                <a:spcPct val="200000"/>
              </a:lnSpc>
              <a:spcBef>
                <a:spcPts val="0"/>
              </a:spcBef>
              <a:spcAft>
                <a:spcPts val="1200"/>
              </a:spcAft>
              <a:buClr>
                <a:srgbClr val="69ADE7"/>
              </a:buClr>
              <a:buFont typeface="Wingdings" panose="05000000000000000000" pitchFamily="2" charset="2"/>
              <a:buChar char="§"/>
            </a:pPr>
            <a:r>
              <a:rPr lang="pt-BR" sz="3600" dirty="0">
                <a:latin typeface="+mn-lt"/>
              </a:rPr>
              <a:t>Promovem clareza, ação e descobertas</a:t>
            </a:r>
          </a:p>
        </p:txBody>
      </p:sp>
      <p:sp>
        <p:nvSpPr>
          <p:cNvPr id="4" name="Espaço Reservado para Texto 3">
            <a:extLst>
              <a:ext uri="{FF2B5EF4-FFF2-40B4-BE49-F238E27FC236}">
                <a16:creationId xmlns:a16="http://schemas.microsoft.com/office/drawing/2014/main" id="{82A52759-8413-4DE1-AA8C-78922549CFCA}"/>
              </a:ext>
            </a:extLst>
          </p:cNvPr>
          <p:cNvSpPr>
            <a:spLocks noGrp="1"/>
          </p:cNvSpPr>
          <p:nvPr>
            <p:ph type="body" sz="quarter" idx="11"/>
          </p:nvPr>
        </p:nvSpPr>
        <p:spPr>
          <a:xfrm>
            <a:off x="710401" y="30932"/>
            <a:ext cx="14410263" cy="1196400"/>
          </a:xfrm>
        </p:spPr>
        <p:txBody>
          <a:bodyPr anchor="ctr">
            <a:noAutofit/>
          </a:bodyPr>
          <a:lstStyle/>
          <a:p>
            <a:pPr marL="0" indent="0">
              <a:spcBef>
                <a:spcPts val="0"/>
              </a:spcBef>
              <a:buSzPct val="100000"/>
              <a:buNone/>
            </a:pPr>
            <a:r>
              <a:rPr lang="pt-BR" dirty="0"/>
              <a:t>Perguntas Energizantes</a:t>
            </a:r>
          </a:p>
        </p:txBody>
      </p:sp>
    </p:spTree>
    <p:extLst>
      <p:ext uri="{BB962C8B-B14F-4D97-AF65-F5344CB8AC3E}">
        <p14:creationId xmlns:p14="http://schemas.microsoft.com/office/powerpoint/2010/main" val="8852258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aixaDeTexto 20">
            <a:extLst>
              <a:ext uri="{FF2B5EF4-FFF2-40B4-BE49-F238E27FC236}">
                <a16:creationId xmlns:a16="http://schemas.microsoft.com/office/drawing/2014/main" id="{F006886F-189B-41B0-8165-704084DC1E0A}"/>
              </a:ext>
            </a:extLst>
          </p:cNvPr>
          <p:cNvSpPr txBox="1"/>
          <p:nvPr/>
        </p:nvSpPr>
        <p:spPr>
          <a:xfrm>
            <a:off x="7127776" y="2335188"/>
            <a:ext cx="10081120" cy="7223500"/>
          </a:xfrm>
          <a:prstGeom prst="rect">
            <a:avLst/>
          </a:prstGeom>
        </p:spPr>
        <p:txBody>
          <a:bodyPr rtlCol="0" anchor="t">
            <a:normAutofit/>
          </a:bodyPr>
          <a:lstStyle/>
          <a:p>
            <a:pPr marL="571500" indent="-571500" defTabSz="514350">
              <a:lnSpc>
                <a:spcPct val="250000"/>
              </a:lnSpc>
              <a:spcBef>
                <a:spcPts val="0"/>
              </a:spcBef>
              <a:spcAft>
                <a:spcPts val="1200"/>
              </a:spcAft>
              <a:buClr>
                <a:srgbClr val="69ADE7"/>
              </a:buClr>
              <a:buFont typeface="Wingdings" panose="05000000000000000000" pitchFamily="2" charset="2"/>
              <a:buChar char="§"/>
            </a:pPr>
            <a:r>
              <a:rPr lang="pt-BR" sz="3200" dirty="0">
                <a:latin typeface="+mn-lt"/>
              </a:rPr>
              <a:t>São perguntas </a:t>
            </a:r>
            <a:r>
              <a:rPr lang="pt-BR" sz="3200" b="1" dirty="0">
                <a:latin typeface="+mn-lt"/>
              </a:rPr>
              <a:t>abertas</a:t>
            </a:r>
            <a:r>
              <a:rPr lang="pt-BR" sz="3200" dirty="0">
                <a:latin typeface="+mn-lt"/>
              </a:rPr>
              <a:t> </a:t>
            </a:r>
          </a:p>
          <a:p>
            <a:pPr marL="571500" indent="-571500" defTabSz="514350">
              <a:lnSpc>
                <a:spcPct val="250000"/>
              </a:lnSpc>
              <a:spcBef>
                <a:spcPts val="0"/>
              </a:spcBef>
              <a:spcAft>
                <a:spcPts val="1200"/>
              </a:spcAft>
              <a:buClr>
                <a:srgbClr val="69ADE7"/>
              </a:buClr>
              <a:buFont typeface="Wingdings" panose="05000000000000000000" pitchFamily="2" charset="2"/>
              <a:buChar char="§"/>
            </a:pPr>
            <a:r>
              <a:rPr lang="pt-BR" sz="3200" dirty="0">
                <a:latin typeface="+mn-lt"/>
              </a:rPr>
              <a:t>São </a:t>
            </a:r>
            <a:r>
              <a:rPr lang="pt-BR" sz="3200" b="1" dirty="0">
                <a:latin typeface="+mn-lt"/>
              </a:rPr>
              <a:t>provocativas</a:t>
            </a:r>
          </a:p>
          <a:p>
            <a:pPr marL="571500" indent="-571500" defTabSz="514350">
              <a:lnSpc>
                <a:spcPct val="250000"/>
              </a:lnSpc>
              <a:spcBef>
                <a:spcPts val="0"/>
              </a:spcBef>
              <a:spcAft>
                <a:spcPts val="1200"/>
              </a:spcAft>
              <a:buClr>
                <a:srgbClr val="69ADE7"/>
              </a:buClr>
              <a:buFont typeface="Wingdings" panose="05000000000000000000" pitchFamily="2" charset="2"/>
              <a:buChar char="§"/>
            </a:pPr>
            <a:r>
              <a:rPr lang="pt-BR" sz="3200" dirty="0">
                <a:latin typeface="+mn-lt"/>
              </a:rPr>
              <a:t>São orientadas para o </a:t>
            </a:r>
            <a:r>
              <a:rPr lang="pt-BR" sz="3200" b="1" dirty="0">
                <a:latin typeface="+mn-lt"/>
              </a:rPr>
              <a:t>futuro</a:t>
            </a:r>
            <a:r>
              <a:rPr lang="pt-BR" sz="3200" dirty="0">
                <a:latin typeface="+mn-lt"/>
              </a:rPr>
              <a:t> e levam à </a:t>
            </a:r>
            <a:r>
              <a:rPr lang="pt-BR" sz="3200" b="1" dirty="0">
                <a:latin typeface="+mn-lt"/>
              </a:rPr>
              <a:t>ação</a:t>
            </a:r>
            <a:endParaRPr lang="pt-BR" sz="3200" dirty="0">
              <a:latin typeface="+mn-lt"/>
            </a:endParaRPr>
          </a:p>
          <a:p>
            <a:pPr marL="571500" indent="-571500" defTabSz="514350">
              <a:lnSpc>
                <a:spcPct val="250000"/>
              </a:lnSpc>
              <a:spcBef>
                <a:spcPts val="0"/>
              </a:spcBef>
              <a:spcAft>
                <a:spcPts val="1200"/>
              </a:spcAft>
              <a:buClr>
                <a:srgbClr val="69ADE7"/>
              </a:buClr>
              <a:buFont typeface="Wingdings" panose="05000000000000000000" pitchFamily="2" charset="2"/>
              <a:buChar char="§"/>
            </a:pPr>
            <a:r>
              <a:rPr lang="pt-BR" sz="3200" dirty="0">
                <a:latin typeface="+mn-lt"/>
              </a:rPr>
              <a:t> São orientadas para a </a:t>
            </a:r>
            <a:r>
              <a:rPr lang="pt-BR" sz="3200" b="1" dirty="0">
                <a:latin typeface="+mn-lt"/>
              </a:rPr>
              <a:t>solução</a:t>
            </a:r>
            <a:r>
              <a:rPr lang="pt-BR" sz="3200" dirty="0">
                <a:latin typeface="+mn-lt"/>
              </a:rPr>
              <a:t> e não para o problema</a:t>
            </a:r>
          </a:p>
          <a:p>
            <a:pPr marL="571500" indent="-571500" defTabSz="514350">
              <a:lnSpc>
                <a:spcPct val="250000"/>
              </a:lnSpc>
              <a:spcBef>
                <a:spcPts val="0"/>
              </a:spcBef>
              <a:spcAft>
                <a:spcPts val="1200"/>
              </a:spcAft>
              <a:buClr>
                <a:srgbClr val="69ADE7"/>
              </a:buClr>
              <a:buFont typeface="Wingdings" panose="05000000000000000000" pitchFamily="2" charset="2"/>
              <a:buChar char="§"/>
            </a:pPr>
            <a:r>
              <a:rPr lang="pt-BR" sz="3200" dirty="0">
                <a:latin typeface="+mn-lt"/>
              </a:rPr>
              <a:t> Contém suposições </a:t>
            </a:r>
            <a:r>
              <a:rPr lang="pt-BR" sz="3200" b="1" dirty="0">
                <a:latin typeface="+mn-lt"/>
              </a:rPr>
              <a:t>positivas</a:t>
            </a:r>
            <a:r>
              <a:rPr lang="pt-BR" sz="3200" dirty="0">
                <a:latin typeface="+mn-lt"/>
              </a:rPr>
              <a:t> e úteis</a:t>
            </a:r>
          </a:p>
        </p:txBody>
      </p:sp>
      <p:sp>
        <p:nvSpPr>
          <p:cNvPr id="6" name="Elipse 5">
            <a:extLst>
              <a:ext uri="{FF2B5EF4-FFF2-40B4-BE49-F238E27FC236}">
                <a16:creationId xmlns:a16="http://schemas.microsoft.com/office/drawing/2014/main" id="{B8194A09-E0C6-4D18-A904-EFE05CE620BE}"/>
              </a:ext>
            </a:extLst>
          </p:cNvPr>
          <p:cNvSpPr/>
          <p:nvPr/>
        </p:nvSpPr>
        <p:spPr>
          <a:xfrm>
            <a:off x="710405" y="2911252"/>
            <a:ext cx="3240360" cy="1025140"/>
          </a:xfrm>
          <a:prstGeom prst="ellipse">
            <a:avLst/>
          </a:prstGeom>
          <a:solidFill>
            <a:srgbClr val="69ADE7"/>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514350">
              <a:defRPr/>
            </a:pPr>
            <a:r>
              <a:rPr lang="pt-BR" sz="4000" b="1" dirty="0">
                <a:latin typeface="Calibri" panose="020F0502020204030204" pitchFamily="34" charset="0"/>
                <a:cs typeface="Calibri" panose="020F0502020204030204" pitchFamily="34" charset="0"/>
              </a:rPr>
              <a:t>O quê?</a:t>
            </a:r>
            <a:endParaRPr lang="es-419" sz="4000" b="1" dirty="0">
              <a:latin typeface="Calibri" panose="020F0502020204030204" pitchFamily="34" charset="0"/>
              <a:cs typeface="Calibri" panose="020F0502020204030204" pitchFamily="34" charset="0"/>
            </a:endParaRPr>
          </a:p>
        </p:txBody>
      </p:sp>
      <p:sp>
        <p:nvSpPr>
          <p:cNvPr id="7" name="Elipse 6">
            <a:extLst>
              <a:ext uri="{FF2B5EF4-FFF2-40B4-BE49-F238E27FC236}">
                <a16:creationId xmlns:a16="http://schemas.microsoft.com/office/drawing/2014/main" id="{0BD28BE3-E689-43E4-93EC-9C716B799389}"/>
              </a:ext>
            </a:extLst>
          </p:cNvPr>
          <p:cNvSpPr/>
          <p:nvPr/>
        </p:nvSpPr>
        <p:spPr>
          <a:xfrm>
            <a:off x="3455368" y="6120016"/>
            <a:ext cx="3240360" cy="1025140"/>
          </a:xfrm>
          <a:prstGeom prst="ellipse">
            <a:avLst/>
          </a:prstGeom>
          <a:solidFill>
            <a:srgbClr val="69ADE7"/>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514350">
              <a:defRPr/>
            </a:pPr>
            <a:r>
              <a:rPr lang="pt-BR" sz="4000" b="1" dirty="0">
                <a:latin typeface="Calibri" panose="020F0502020204030204" pitchFamily="34" charset="0"/>
                <a:cs typeface="Calibri" panose="020F0502020204030204" pitchFamily="34" charset="0"/>
              </a:rPr>
              <a:t>Como?</a:t>
            </a:r>
            <a:endParaRPr lang="es-419" sz="4000" b="1" dirty="0">
              <a:latin typeface="Calibri" panose="020F0502020204030204" pitchFamily="34" charset="0"/>
              <a:cs typeface="Calibri" panose="020F0502020204030204" pitchFamily="34" charset="0"/>
            </a:endParaRPr>
          </a:p>
        </p:txBody>
      </p:sp>
      <p:sp>
        <p:nvSpPr>
          <p:cNvPr id="8" name="Elipse 7">
            <a:extLst>
              <a:ext uri="{FF2B5EF4-FFF2-40B4-BE49-F238E27FC236}">
                <a16:creationId xmlns:a16="http://schemas.microsoft.com/office/drawing/2014/main" id="{3AF71C9C-D945-4A0E-9586-A897E644229E}"/>
              </a:ext>
            </a:extLst>
          </p:cNvPr>
          <p:cNvSpPr/>
          <p:nvPr/>
        </p:nvSpPr>
        <p:spPr>
          <a:xfrm>
            <a:off x="710405" y="7214704"/>
            <a:ext cx="3240360" cy="1025140"/>
          </a:xfrm>
          <a:prstGeom prst="ellipse">
            <a:avLst/>
          </a:prstGeom>
          <a:solidFill>
            <a:srgbClr val="69ADE7"/>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514350">
              <a:defRPr/>
            </a:pPr>
            <a:r>
              <a:rPr lang="pt-BR" sz="4000" b="1" dirty="0">
                <a:latin typeface="Calibri" panose="020F0502020204030204" pitchFamily="34" charset="0"/>
                <a:cs typeface="Calibri" panose="020F0502020204030204" pitchFamily="34" charset="0"/>
              </a:rPr>
              <a:t>Quais?</a:t>
            </a:r>
            <a:endParaRPr lang="es-419" sz="4000" b="1" dirty="0">
              <a:latin typeface="Calibri" panose="020F0502020204030204" pitchFamily="34" charset="0"/>
              <a:cs typeface="Calibri" panose="020F0502020204030204" pitchFamily="34" charset="0"/>
            </a:endParaRPr>
          </a:p>
        </p:txBody>
      </p:sp>
      <p:sp>
        <p:nvSpPr>
          <p:cNvPr id="9" name="Elipse 8">
            <a:extLst>
              <a:ext uri="{FF2B5EF4-FFF2-40B4-BE49-F238E27FC236}">
                <a16:creationId xmlns:a16="http://schemas.microsoft.com/office/drawing/2014/main" id="{42250E96-3BFF-469F-8F36-7674E3DCFBC9}"/>
              </a:ext>
            </a:extLst>
          </p:cNvPr>
          <p:cNvSpPr/>
          <p:nvPr/>
        </p:nvSpPr>
        <p:spPr>
          <a:xfrm>
            <a:off x="3455368" y="3936392"/>
            <a:ext cx="3240360" cy="1025140"/>
          </a:xfrm>
          <a:prstGeom prst="ellipse">
            <a:avLst/>
          </a:prstGeom>
          <a:solidFill>
            <a:srgbClr val="69ADE7"/>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514350">
              <a:defRPr/>
            </a:pPr>
            <a:r>
              <a:rPr lang="pt-BR" sz="4000" b="1" dirty="0">
                <a:latin typeface="Calibri" panose="020F0502020204030204" pitchFamily="34" charset="0"/>
                <a:cs typeface="Calibri" panose="020F0502020204030204" pitchFamily="34" charset="0"/>
              </a:rPr>
              <a:t>Quanto?</a:t>
            </a:r>
            <a:endParaRPr lang="es-419" sz="4000" b="1" dirty="0">
              <a:latin typeface="Calibri" panose="020F0502020204030204" pitchFamily="34" charset="0"/>
              <a:cs typeface="Calibri" panose="020F0502020204030204" pitchFamily="34" charset="0"/>
            </a:endParaRPr>
          </a:p>
        </p:txBody>
      </p:sp>
      <p:sp>
        <p:nvSpPr>
          <p:cNvPr id="10" name="Elipse 9">
            <a:extLst>
              <a:ext uri="{FF2B5EF4-FFF2-40B4-BE49-F238E27FC236}">
                <a16:creationId xmlns:a16="http://schemas.microsoft.com/office/drawing/2014/main" id="{71CDA517-5992-476D-8F28-EA7967ABE03E}"/>
              </a:ext>
            </a:extLst>
          </p:cNvPr>
          <p:cNvSpPr/>
          <p:nvPr/>
        </p:nvSpPr>
        <p:spPr>
          <a:xfrm>
            <a:off x="710405" y="5025328"/>
            <a:ext cx="3240360" cy="1025140"/>
          </a:xfrm>
          <a:prstGeom prst="ellipse">
            <a:avLst/>
          </a:prstGeom>
          <a:solidFill>
            <a:srgbClr val="69ADE7"/>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514350">
              <a:defRPr/>
            </a:pPr>
            <a:r>
              <a:rPr lang="pt-BR" sz="4000" b="1" dirty="0">
                <a:latin typeface="Calibri" panose="020F0502020204030204" pitchFamily="34" charset="0"/>
                <a:cs typeface="Calibri" panose="020F0502020204030204" pitchFamily="34" charset="0"/>
              </a:rPr>
              <a:t>Quem?</a:t>
            </a:r>
            <a:endParaRPr lang="es-419" sz="4000" b="1" dirty="0">
              <a:latin typeface="Calibri" panose="020F0502020204030204" pitchFamily="34" charset="0"/>
              <a:cs typeface="Calibri" panose="020F0502020204030204" pitchFamily="34" charset="0"/>
            </a:endParaRPr>
          </a:p>
        </p:txBody>
      </p:sp>
      <p:sp>
        <p:nvSpPr>
          <p:cNvPr id="4" name="Espaço Reservado para Texto 3">
            <a:extLst>
              <a:ext uri="{FF2B5EF4-FFF2-40B4-BE49-F238E27FC236}">
                <a16:creationId xmlns:a16="http://schemas.microsoft.com/office/drawing/2014/main" id="{A6C62A6A-4BD0-45B7-8654-E26B8F7F8B61}"/>
              </a:ext>
            </a:extLst>
          </p:cNvPr>
          <p:cNvSpPr>
            <a:spLocks noGrp="1"/>
          </p:cNvSpPr>
          <p:nvPr>
            <p:ph type="body" sz="quarter" idx="11"/>
          </p:nvPr>
        </p:nvSpPr>
        <p:spPr>
          <a:xfrm>
            <a:off x="710405" y="324000"/>
            <a:ext cx="14266243" cy="1196400"/>
          </a:xfrm>
        </p:spPr>
        <p:txBody>
          <a:bodyPr anchor="ctr">
            <a:noAutofit/>
          </a:bodyPr>
          <a:lstStyle/>
          <a:p>
            <a:pPr marL="0" indent="0">
              <a:spcBef>
                <a:spcPts val="0"/>
              </a:spcBef>
              <a:buSzPct val="100000"/>
              <a:buNone/>
            </a:pPr>
            <a:r>
              <a:rPr lang="pt-BR" dirty="0"/>
              <a:t>Perguntas Energizantes</a:t>
            </a:r>
          </a:p>
        </p:txBody>
      </p:sp>
    </p:spTree>
    <p:extLst>
      <p:ext uri="{BB962C8B-B14F-4D97-AF65-F5344CB8AC3E}">
        <p14:creationId xmlns:p14="http://schemas.microsoft.com/office/powerpoint/2010/main" val="3583218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aixaDeTexto 20">
            <a:extLst>
              <a:ext uri="{FF2B5EF4-FFF2-40B4-BE49-F238E27FC236}">
                <a16:creationId xmlns:a16="http://schemas.microsoft.com/office/drawing/2014/main" id="{F006886F-189B-41B0-8165-704084DC1E0A}"/>
              </a:ext>
            </a:extLst>
          </p:cNvPr>
          <p:cNvSpPr txBox="1"/>
          <p:nvPr/>
        </p:nvSpPr>
        <p:spPr>
          <a:xfrm>
            <a:off x="863080" y="1277143"/>
            <a:ext cx="15922431" cy="7732714"/>
          </a:xfrm>
          <a:prstGeom prst="rect">
            <a:avLst/>
          </a:prstGeom>
        </p:spPr>
        <p:txBody>
          <a:bodyPr rtlCol="0" anchor="t">
            <a:noAutofit/>
          </a:bodyPr>
          <a:lstStyle/>
          <a:p>
            <a:pPr defTabSz="514350">
              <a:lnSpc>
                <a:spcPct val="150000"/>
              </a:lnSpc>
              <a:spcBef>
                <a:spcPts val="0"/>
              </a:spcBef>
              <a:spcAft>
                <a:spcPts val="1200"/>
              </a:spcAft>
              <a:buClr>
                <a:srgbClr val="69ADE7"/>
              </a:buClr>
            </a:pPr>
            <a:r>
              <a:rPr lang="pt-BR" sz="3600" dirty="0">
                <a:latin typeface="+mn-lt"/>
              </a:rPr>
              <a:t>Exemplos:</a:t>
            </a:r>
          </a:p>
          <a:p>
            <a:pPr marL="571500" indent="-571500" defTabSz="514350">
              <a:lnSpc>
                <a:spcPct val="150000"/>
              </a:lnSpc>
              <a:spcBef>
                <a:spcPts val="0"/>
              </a:spcBef>
              <a:spcAft>
                <a:spcPts val="1200"/>
              </a:spcAft>
              <a:buClr>
                <a:srgbClr val="69ADE7"/>
              </a:buClr>
              <a:buFont typeface="Wingdings" panose="05000000000000000000" pitchFamily="2" charset="2"/>
              <a:buChar char="§"/>
            </a:pPr>
            <a:r>
              <a:rPr lang="pt-BR" sz="3600" dirty="0">
                <a:latin typeface="+mn-lt"/>
              </a:rPr>
              <a:t>O que você precisa mudar para ter sucesso em...?</a:t>
            </a:r>
          </a:p>
          <a:p>
            <a:pPr marL="571500" indent="-571500" defTabSz="514350">
              <a:lnSpc>
                <a:spcPct val="150000"/>
              </a:lnSpc>
              <a:spcBef>
                <a:spcPts val="0"/>
              </a:spcBef>
              <a:spcAft>
                <a:spcPts val="1200"/>
              </a:spcAft>
              <a:buClr>
                <a:srgbClr val="69ADE7"/>
              </a:buClr>
              <a:buFont typeface="Wingdings" panose="05000000000000000000" pitchFamily="2" charset="2"/>
              <a:buChar char="§"/>
            </a:pPr>
            <a:r>
              <a:rPr lang="pt-BR" sz="3600" dirty="0">
                <a:latin typeface="+mn-lt"/>
              </a:rPr>
              <a:t>Quais as informações que você precisa para...?</a:t>
            </a:r>
          </a:p>
          <a:p>
            <a:pPr marL="571500" indent="-571500" defTabSz="514350">
              <a:lnSpc>
                <a:spcPct val="150000"/>
              </a:lnSpc>
              <a:spcBef>
                <a:spcPts val="0"/>
              </a:spcBef>
              <a:spcAft>
                <a:spcPts val="1200"/>
              </a:spcAft>
              <a:buClr>
                <a:srgbClr val="69ADE7"/>
              </a:buClr>
              <a:buFont typeface="Wingdings" panose="05000000000000000000" pitchFamily="2" charset="2"/>
              <a:buChar char="§"/>
            </a:pPr>
            <a:r>
              <a:rPr lang="pt-BR" sz="3600" dirty="0">
                <a:latin typeface="+mn-lt"/>
              </a:rPr>
              <a:t>Como você saberá que está funcionando?</a:t>
            </a:r>
          </a:p>
          <a:p>
            <a:pPr marL="571500" indent="-571500" defTabSz="514350">
              <a:lnSpc>
                <a:spcPct val="150000"/>
              </a:lnSpc>
              <a:spcBef>
                <a:spcPts val="0"/>
              </a:spcBef>
              <a:spcAft>
                <a:spcPts val="1200"/>
              </a:spcAft>
              <a:buClr>
                <a:srgbClr val="69ADE7"/>
              </a:buClr>
              <a:buFont typeface="Wingdings" panose="05000000000000000000" pitchFamily="2" charset="2"/>
              <a:buChar char="§"/>
            </a:pPr>
            <a:r>
              <a:rPr lang="pt-BR" sz="3600" dirty="0">
                <a:latin typeface="+mn-lt"/>
              </a:rPr>
              <a:t>Como você se sentirá quando atingir seu objetivo?</a:t>
            </a:r>
          </a:p>
          <a:p>
            <a:pPr marL="571500" indent="-571500" defTabSz="514350">
              <a:lnSpc>
                <a:spcPct val="150000"/>
              </a:lnSpc>
              <a:spcBef>
                <a:spcPts val="0"/>
              </a:spcBef>
              <a:spcAft>
                <a:spcPts val="1200"/>
              </a:spcAft>
              <a:buClr>
                <a:srgbClr val="69ADE7"/>
              </a:buClr>
              <a:buFont typeface="Wingdings" panose="05000000000000000000" pitchFamily="2" charset="2"/>
              <a:buChar char="§"/>
            </a:pPr>
            <a:r>
              <a:rPr lang="pt-BR" sz="3600" dirty="0">
                <a:latin typeface="+mn-lt"/>
              </a:rPr>
              <a:t>O que você pode fazer para tornar esse processo menos angustiante?</a:t>
            </a:r>
          </a:p>
          <a:p>
            <a:pPr marL="571500" indent="-571500" defTabSz="514350">
              <a:lnSpc>
                <a:spcPct val="150000"/>
              </a:lnSpc>
              <a:spcBef>
                <a:spcPts val="0"/>
              </a:spcBef>
              <a:spcAft>
                <a:spcPts val="1200"/>
              </a:spcAft>
              <a:buClr>
                <a:srgbClr val="69ADE7"/>
              </a:buClr>
              <a:buFont typeface="Wingdings" panose="05000000000000000000" pitchFamily="2" charset="2"/>
              <a:buChar char="§"/>
            </a:pPr>
            <a:r>
              <a:rPr lang="pt-BR" sz="3600" dirty="0">
                <a:latin typeface="+mn-lt"/>
              </a:rPr>
              <a:t>O que mais você pode fazer para...?</a:t>
            </a:r>
          </a:p>
          <a:p>
            <a:pPr marL="571500" indent="-571500" defTabSz="514350">
              <a:lnSpc>
                <a:spcPct val="150000"/>
              </a:lnSpc>
              <a:spcBef>
                <a:spcPts val="0"/>
              </a:spcBef>
              <a:spcAft>
                <a:spcPts val="1200"/>
              </a:spcAft>
              <a:buClr>
                <a:srgbClr val="69ADE7"/>
              </a:buClr>
              <a:buFont typeface="Wingdings" panose="05000000000000000000" pitchFamily="2" charset="2"/>
              <a:buChar char="§"/>
            </a:pPr>
            <a:r>
              <a:rPr lang="pt-BR" sz="3600" dirty="0">
                <a:latin typeface="+mn-lt"/>
              </a:rPr>
              <a:t>Quais são os riscos...?</a:t>
            </a:r>
          </a:p>
          <a:p>
            <a:pPr marL="571500" indent="-571500" defTabSz="514350">
              <a:lnSpc>
                <a:spcPct val="150000"/>
              </a:lnSpc>
              <a:spcBef>
                <a:spcPts val="0"/>
              </a:spcBef>
              <a:spcAft>
                <a:spcPts val="1200"/>
              </a:spcAft>
              <a:buClr>
                <a:srgbClr val="69ADE7"/>
              </a:buClr>
              <a:buFont typeface="Wingdings" panose="05000000000000000000" pitchFamily="2" charset="2"/>
              <a:buChar char="§"/>
            </a:pPr>
            <a:r>
              <a:rPr lang="pt-BR" sz="3600" dirty="0">
                <a:latin typeface="+mn-lt"/>
              </a:rPr>
              <a:t>Como você sentiu quando...?</a:t>
            </a:r>
          </a:p>
        </p:txBody>
      </p:sp>
      <p:sp>
        <p:nvSpPr>
          <p:cNvPr id="4" name="Espaço Reservado para Texto 3">
            <a:extLst>
              <a:ext uri="{FF2B5EF4-FFF2-40B4-BE49-F238E27FC236}">
                <a16:creationId xmlns:a16="http://schemas.microsoft.com/office/drawing/2014/main" id="{69C4DE19-FFF7-4612-8EAF-3C79803FD99B}"/>
              </a:ext>
            </a:extLst>
          </p:cNvPr>
          <p:cNvSpPr>
            <a:spLocks noGrp="1"/>
          </p:cNvSpPr>
          <p:nvPr>
            <p:ph type="body" sz="quarter" idx="11"/>
          </p:nvPr>
        </p:nvSpPr>
        <p:spPr>
          <a:xfrm>
            <a:off x="710405" y="324000"/>
            <a:ext cx="14770299" cy="1196400"/>
          </a:xfrm>
        </p:spPr>
        <p:txBody>
          <a:bodyPr anchor="ctr">
            <a:noAutofit/>
          </a:bodyPr>
          <a:lstStyle/>
          <a:p>
            <a:pPr marL="0" indent="0">
              <a:spcBef>
                <a:spcPts val="0"/>
              </a:spcBef>
              <a:buSzPct val="100000"/>
              <a:buNone/>
            </a:pPr>
            <a:r>
              <a:rPr lang="pt-BR" dirty="0"/>
              <a:t>Perguntas Energizantes</a:t>
            </a:r>
          </a:p>
        </p:txBody>
      </p:sp>
    </p:spTree>
    <p:extLst>
      <p:ext uri="{BB962C8B-B14F-4D97-AF65-F5344CB8AC3E}">
        <p14:creationId xmlns:p14="http://schemas.microsoft.com/office/powerpoint/2010/main" val="290393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24A432A1-BCE1-4530-A65C-095EEE621E6A}"/>
              </a:ext>
            </a:extLst>
          </p:cNvPr>
          <p:cNvSpPr txBox="1"/>
          <p:nvPr/>
        </p:nvSpPr>
        <p:spPr>
          <a:xfrm>
            <a:off x="3275926" y="1040176"/>
            <a:ext cx="12385676" cy="707886"/>
          </a:xfrm>
          <a:prstGeom prst="rect">
            <a:avLst/>
          </a:prstGeom>
          <a:noFill/>
        </p:spPr>
        <p:txBody>
          <a:bodyPr>
            <a:spAutoFit/>
          </a:bodyPr>
          <a:lstStyle/>
          <a:p>
            <a:pPr algn="ctr" defTabSz="1828754">
              <a:defRPr/>
            </a:pPr>
            <a:r>
              <a:rPr lang="pt-BR" sz="4000" dirty="0">
                <a:latin typeface="Calibri" panose="020F0502020204030204" pitchFamily="34" charset="0"/>
                <a:cs typeface="Calibri" panose="020F0502020204030204" pitchFamily="34" charset="0"/>
              </a:rPr>
              <a:t>Estilo de Liderança x Grau de Maturidade do liderado</a:t>
            </a:r>
          </a:p>
        </p:txBody>
      </p:sp>
      <p:cxnSp>
        <p:nvCxnSpPr>
          <p:cNvPr id="8" name="Conector de seta reta 7">
            <a:extLst>
              <a:ext uri="{FF2B5EF4-FFF2-40B4-BE49-F238E27FC236}">
                <a16:creationId xmlns:a16="http://schemas.microsoft.com/office/drawing/2014/main" id="{399BBDE6-A99B-42B0-AC5B-B7336582855C}"/>
              </a:ext>
            </a:extLst>
          </p:cNvPr>
          <p:cNvCxnSpPr/>
          <p:nvPr/>
        </p:nvCxnSpPr>
        <p:spPr>
          <a:xfrm>
            <a:off x="4015557" y="9626874"/>
            <a:ext cx="10086413" cy="0"/>
          </a:xfrm>
          <a:prstGeom prst="straightConnector1">
            <a:avLst/>
          </a:prstGeom>
          <a:ln>
            <a:solidFill>
              <a:schemeClr val="accent1">
                <a:lumMod val="5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13" name="Conector de seta reta 12">
            <a:extLst>
              <a:ext uri="{FF2B5EF4-FFF2-40B4-BE49-F238E27FC236}">
                <a16:creationId xmlns:a16="http://schemas.microsoft.com/office/drawing/2014/main" id="{5BFBC753-B4BF-4701-B2CB-571906144DFD}"/>
              </a:ext>
            </a:extLst>
          </p:cNvPr>
          <p:cNvCxnSpPr/>
          <p:nvPr/>
        </p:nvCxnSpPr>
        <p:spPr>
          <a:xfrm flipV="1">
            <a:off x="4015558" y="1727792"/>
            <a:ext cx="131677" cy="7899084"/>
          </a:xfrm>
          <a:prstGeom prst="straightConnector1">
            <a:avLst/>
          </a:prstGeom>
          <a:ln>
            <a:solidFill>
              <a:schemeClr val="accent1">
                <a:lumMod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15" name="Retângulo de cantos arredondados 14">
            <a:extLst>
              <a:ext uri="{FF2B5EF4-FFF2-40B4-BE49-F238E27FC236}">
                <a16:creationId xmlns:a16="http://schemas.microsoft.com/office/drawing/2014/main" id="{C7BD9E5A-F0EE-4182-B19A-084C4B7459B1}"/>
              </a:ext>
            </a:extLst>
          </p:cNvPr>
          <p:cNvSpPr/>
          <p:nvPr/>
        </p:nvSpPr>
        <p:spPr>
          <a:xfrm>
            <a:off x="4413514" y="2544421"/>
            <a:ext cx="4643789" cy="326951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754">
              <a:defRPr/>
            </a:pPr>
            <a:endParaRPr lang="pt-BR" sz="3600">
              <a:solidFill>
                <a:schemeClr val="tx1"/>
              </a:solidFill>
              <a:latin typeface="Calibri" panose="020F0502020204030204" pitchFamily="34" charset="0"/>
              <a:cs typeface="Calibri" panose="020F0502020204030204" pitchFamily="34" charset="0"/>
            </a:endParaRPr>
          </a:p>
        </p:txBody>
      </p:sp>
      <p:sp>
        <p:nvSpPr>
          <p:cNvPr id="18" name="Retângulo de cantos arredondados 17">
            <a:extLst>
              <a:ext uri="{FF2B5EF4-FFF2-40B4-BE49-F238E27FC236}">
                <a16:creationId xmlns:a16="http://schemas.microsoft.com/office/drawing/2014/main" id="{4DA9CFAD-F6FF-4B0E-9AFB-3D2ABFE66CD5}"/>
              </a:ext>
            </a:extLst>
          </p:cNvPr>
          <p:cNvSpPr/>
          <p:nvPr/>
        </p:nvSpPr>
        <p:spPr>
          <a:xfrm>
            <a:off x="9191904" y="2544421"/>
            <a:ext cx="4643786" cy="3269518"/>
          </a:xfrm>
          <a:prstGeom prst="round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1828754"/>
            <a:endParaRPr lang="pt-BR" sz="3600">
              <a:solidFill>
                <a:schemeClr val="tx1"/>
              </a:solidFill>
              <a:latin typeface="Calibri" panose="020F0502020204030204" pitchFamily="34" charset="0"/>
              <a:cs typeface="Calibri" panose="020F0502020204030204" pitchFamily="34" charset="0"/>
            </a:endParaRPr>
          </a:p>
        </p:txBody>
      </p:sp>
      <p:sp>
        <p:nvSpPr>
          <p:cNvPr id="19" name="Retângulo de cantos arredondados 18">
            <a:extLst>
              <a:ext uri="{FF2B5EF4-FFF2-40B4-BE49-F238E27FC236}">
                <a16:creationId xmlns:a16="http://schemas.microsoft.com/office/drawing/2014/main" id="{1F7349D3-26DB-4449-8BD8-BD771E27AB68}"/>
              </a:ext>
            </a:extLst>
          </p:cNvPr>
          <p:cNvSpPr/>
          <p:nvPr/>
        </p:nvSpPr>
        <p:spPr>
          <a:xfrm>
            <a:off x="4413514" y="6087149"/>
            <a:ext cx="4643789" cy="3266515"/>
          </a:xfrm>
          <a:prstGeom prst="roundRect">
            <a:avLst/>
          </a:prstGeom>
          <a:solidFill>
            <a:schemeClr val="accent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defTabSz="1828754">
              <a:defRPr/>
            </a:pPr>
            <a:endParaRPr lang="pt-BR" sz="3600">
              <a:solidFill>
                <a:schemeClr val="tx1"/>
              </a:solidFill>
              <a:latin typeface="Calibri" panose="020F0502020204030204" pitchFamily="34" charset="0"/>
              <a:cs typeface="Calibri" panose="020F0502020204030204" pitchFamily="34" charset="0"/>
            </a:endParaRPr>
          </a:p>
        </p:txBody>
      </p:sp>
      <p:sp>
        <p:nvSpPr>
          <p:cNvPr id="20" name="Retângulo de cantos arredondados 19">
            <a:extLst>
              <a:ext uri="{FF2B5EF4-FFF2-40B4-BE49-F238E27FC236}">
                <a16:creationId xmlns:a16="http://schemas.microsoft.com/office/drawing/2014/main" id="{8DE59874-3B33-4235-BBC9-DC86FA27D420}"/>
              </a:ext>
            </a:extLst>
          </p:cNvPr>
          <p:cNvSpPr/>
          <p:nvPr/>
        </p:nvSpPr>
        <p:spPr>
          <a:xfrm>
            <a:off x="9191904" y="6087149"/>
            <a:ext cx="4643786" cy="3266515"/>
          </a:xfrm>
          <a:prstGeom prst="round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1828754">
              <a:defRPr/>
            </a:pPr>
            <a:endParaRPr lang="pt-BR" sz="3600">
              <a:solidFill>
                <a:schemeClr val="tx1"/>
              </a:solidFill>
              <a:latin typeface="Calibri" panose="020F0502020204030204" pitchFamily="34" charset="0"/>
              <a:cs typeface="Calibri" panose="020F0502020204030204" pitchFamily="34" charset="0"/>
            </a:endParaRPr>
          </a:p>
        </p:txBody>
      </p:sp>
      <p:sp>
        <p:nvSpPr>
          <p:cNvPr id="23" name="CaixaDeTexto 22">
            <a:extLst>
              <a:ext uri="{FF2B5EF4-FFF2-40B4-BE49-F238E27FC236}">
                <a16:creationId xmlns:a16="http://schemas.microsoft.com/office/drawing/2014/main" id="{4DBBFFEE-7C12-4CEA-9205-8D31137821A1}"/>
              </a:ext>
            </a:extLst>
          </p:cNvPr>
          <p:cNvSpPr txBox="1"/>
          <p:nvPr/>
        </p:nvSpPr>
        <p:spPr>
          <a:xfrm>
            <a:off x="6005333" y="9508520"/>
            <a:ext cx="6504815" cy="611177"/>
          </a:xfrm>
          <a:prstGeom prst="rect">
            <a:avLst/>
          </a:prstGeom>
          <a:noFill/>
        </p:spPr>
        <p:txBody>
          <a:bodyPr>
            <a:spAutoFit/>
          </a:bodyPr>
          <a:lstStyle/>
          <a:p>
            <a:pPr algn="ctr" defTabSz="1828754">
              <a:defRPr/>
            </a:pPr>
            <a:r>
              <a:rPr lang="pt-BR" sz="3600" dirty="0">
                <a:latin typeface="Calibri" panose="020F0502020204030204" pitchFamily="34" charset="0"/>
                <a:cs typeface="Calibri" panose="020F0502020204030204" pitchFamily="34" charset="0"/>
              </a:rPr>
              <a:t>Comportamento de Tarefa</a:t>
            </a:r>
          </a:p>
        </p:txBody>
      </p:sp>
      <p:sp>
        <p:nvSpPr>
          <p:cNvPr id="24" name="CaixaDeTexto 23">
            <a:extLst>
              <a:ext uri="{FF2B5EF4-FFF2-40B4-BE49-F238E27FC236}">
                <a16:creationId xmlns:a16="http://schemas.microsoft.com/office/drawing/2014/main" id="{01815B82-978C-4F1F-B980-0C88FB7E0415}"/>
              </a:ext>
            </a:extLst>
          </p:cNvPr>
          <p:cNvSpPr txBox="1"/>
          <p:nvPr/>
        </p:nvSpPr>
        <p:spPr>
          <a:xfrm>
            <a:off x="10652048" y="9644891"/>
            <a:ext cx="170252" cy="611177"/>
          </a:xfrm>
          <a:prstGeom prst="rect">
            <a:avLst/>
          </a:prstGeom>
          <a:noFill/>
        </p:spPr>
        <p:txBody>
          <a:bodyPr wrap="none">
            <a:spAutoFit/>
          </a:bodyPr>
          <a:lstStyle/>
          <a:p>
            <a:pPr defTabSz="1828754">
              <a:defRPr/>
            </a:pPr>
            <a:endParaRPr lang="pt-BR" sz="3600" dirty="0">
              <a:latin typeface="Calibri" panose="020F0502020204030204" pitchFamily="34" charset="0"/>
              <a:cs typeface="Calibri" panose="020F0502020204030204" pitchFamily="34" charset="0"/>
            </a:endParaRPr>
          </a:p>
        </p:txBody>
      </p:sp>
      <p:sp>
        <p:nvSpPr>
          <p:cNvPr id="25" name="CaixaDeTexto 24">
            <a:extLst>
              <a:ext uri="{FF2B5EF4-FFF2-40B4-BE49-F238E27FC236}">
                <a16:creationId xmlns:a16="http://schemas.microsoft.com/office/drawing/2014/main" id="{C0AD03D8-8D8C-42A3-B317-E3446E90FB70}"/>
              </a:ext>
            </a:extLst>
          </p:cNvPr>
          <p:cNvSpPr txBox="1"/>
          <p:nvPr/>
        </p:nvSpPr>
        <p:spPr>
          <a:xfrm rot="16200000">
            <a:off x="-696704" y="5531116"/>
            <a:ext cx="8742732" cy="595671"/>
          </a:xfrm>
          <a:prstGeom prst="rect">
            <a:avLst/>
          </a:prstGeom>
          <a:noFill/>
        </p:spPr>
        <p:txBody>
          <a:bodyPr>
            <a:spAutoFit/>
          </a:bodyPr>
          <a:lstStyle/>
          <a:p>
            <a:pPr algn="ctr" defTabSz="1828754">
              <a:defRPr/>
            </a:pPr>
            <a:r>
              <a:rPr lang="pt-BR" sz="3600" dirty="0">
                <a:latin typeface="Calibri" panose="020F0502020204030204" pitchFamily="34" charset="0"/>
                <a:cs typeface="Calibri" panose="020F0502020204030204" pitchFamily="34" charset="0"/>
              </a:rPr>
              <a:t>Comportamento de Relacionamento</a:t>
            </a:r>
          </a:p>
        </p:txBody>
      </p:sp>
      <p:sp>
        <p:nvSpPr>
          <p:cNvPr id="26" name="CaixaDeTexto 25">
            <a:extLst>
              <a:ext uri="{FF2B5EF4-FFF2-40B4-BE49-F238E27FC236}">
                <a16:creationId xmlns:a16="http://schemas.microsoft.com/office/drawing/2014/main" id="{FC42D137-C855-47BE-8765-765BAA9AB14A}"/>
              </a:ext>
            </a:extLst>
          </p:cNvPr>
          <p:cNvSpPr txBox="1"/>
          <p:nvPr/>
        </p:nvSpPr>
        <p:spPr>
          <a:xfrm>
            <a:off x="9455256" y="6222254"/>
            <a:ext cx="3850803" cy="1600701"/>
          </a:xfrm>
          <a:prstGeom prst="rect">
            <a:avLst/>
          </a:prstGeom>
          <a:noFill/>
        </p:spPr>
        <p:txBody>
          <a:bodyPr>
            <a:spAutoFit/>
          </a:bodyPr>
          <a:lstStyle/>
          <a:p>
            <a:pPr algn="ctr" defTabSz="1828754">
              <a:defRPr/>
            </a:pPr>
            <a:r>
              <a:rPr lang="pt-BR" sz="4000" b="1" dirty="0">
                <a:solidFill>
                  <a:schemeClr val="bg1"/>
                </a:solidFill>
                <a:latin typeface="Calibri" panose="020F0502020204030204" pitchFamily="34" charset="0"/>
                <a:cs typeface="Calibri" panose="020F0502020204030204" pitchFamily="34" charset="0"/>
              </a:rPr>
              <a:t>Bebê</a:t>
            </a:r>
            <a:endParaRPr lang="pt-BR" sz="3600" b="1" dirty="0">
              <a:solidFill>
                <a:schemeClr val="bg1"/>
              </a:solidFill>
              <a:latin typeface="Calibri" panose="020F0502020204030204" pitchFamily="34" charset="0"/>
              <a:cs typeface="Calibri" panose="020F0502020204030204" pitchFamily="34" charset="0"/>
            </a:endParaRPr>
          </a:p>
          <a:p>
            <a:pPr algn="ctr" defTabSz="1828754">
              <a:defRPr/>
            </a:pPr>
            <a:r>
              <a:rPr lang="pt-BR" sz="3200" b="1" dirty="0">
                <a:solidFill>
                  <a:schemeClr val="bg1"/>
                </a:solidFill>
                <a:latin typeface="Calibri" panose="020F0502020204030204" pitchFamily="34" charset="0"/>
                <a:cs typeface="Calibri" panose="020F0502020204030204" pitchFamily="34" charset="0"/>
              </a:rPr>
              <a:t>Baixa competência</a:t>
            </a:r>
          </a:p>
          <a:p>
            <a:pPr algn="ctr" defTabSz="1828754">
              <a:defRPr/>
            </a:pPr>
            <a:r>
              <a:rPr lang="pt-BR" sz="3200" b="1" dirty="0">
                <a:solidFill>
                  <a:schemeClr val="bg1"/>
                </a:solidFill>
                <a:latin typeface="Calibri" panose="020F0502020204030204" pitchFamily="34" charset="0"/>
                <a:cs typeface="Calibri" panose="020F0502020204030204" pitchFamily="34" charset="0"/>
              </a:rPr>
              <a:t>Baixa disposição</a:t>
            </a:r>
          </a:p>
        </p:txBody>
      </p:sp>
      <p:sp>
        <p:nvSpPr>
          <p:cNvPr id="29" name="CaixaDeTexto 28">
            <a:extLst>
              <a:ext uri="{FF2B5EF4-FFF2-40B4-BE49-F238E27FC236}">
                <a16:creationId xmlns:a16="http://schemas.microsoft.com/office/drawing/2014/main" id="{8E057029-05FA-4C44-83CE-8E21A6823688}"/>
              </a:ext>
            </a:extLst>
          </p:cNvPr>
          <p:cNvSpPr txBox="1"/>
          <p:nvPr/>
        </p:nvSpPr>
        <p:spPr>
          <a:xfrm>
            <a:off x="9455256" y="2817632"/>
            <a:ext cx="3850803" cy="1600701"/>
          </a:xfrm>
          <a:prstGeom prst="rect">
            <a:avLst/>
          </a:prstGeom>
          <a:noFill/>
        </p:spPr>
        <p:txBody>
          <a:bodyPr>
            <a:spAutoFit/>
          </a:bodyPr>
          <a:lstStyle/>
          <a:p>
            <a:pPr algn="ctr" defTabSz="1828754">
              <a:defRPr/>
            </a:pPr>
            <a:r>
              <a:rPr lang="pt-BR" sz="4000" b="1" dirty="0">
                <a:solidFill>
                  <a:schemeClr val="bg1"/>
                </a:solidFill>
                <a:latin typeface="Calibri" panose="020F0502020204030204" pitchFamily="34" charset="0"/>
                <a:cs typeface="Calibri" panose="020F0502020204030204" pitchFamily="34" charset="0"/>
              </a:rPr>
              <a:t>Criança</a:t>
            </a:r>
            <a:endParaRPr lang="pt-BR" sz="3600" b="1" dirty="0">
              <a:solidFill>
                <a:schemeClr val="bg1"/>
              </a:solidFill>
              <a:latin typeface="Calibri" panose="020F0502020204030204" pitchFamily="34" charset="0"/>
              <a:cs typeface="Calibri" panose="020F0502020204030204" pitchFamily="34" charset="0"/>
            </a:endParaRPr>
          </a:p>
          <a:p>
            <a:pPr algn="ctr" defTabSz="1828754">
              <a:defRPr/>
            </a:pPr>
            <a:r>
              <a:rPr lang="pt-BR" sz="3200" b="1" dirty="0">
                <a:solidFill>
                  <a:schemeClr val="bg1"/>
                </a:solidFill>
                <a:latin typeface="Calibri" panose="020F0502020204030204" pitchFamily="34" charset="0"/>
                <a:cs typeface="Calibri" panose="020F0502020204030204" pitchFamily="34" charset="0"/>
              </a:rPr>
              <a:t>Baixa competência</a:t>
            </a:r>
          </a:p>
          <a:p>
            <a:pPr algn="ctr" defTabSz="1828754">
              <a:defRPr/>
            </a:pPr>
            <a:r>
              <a:rPr lang="pt-BR" sz="3200" b="1" dirty="0">
                <a:solidFill>
                  <a:schemeClr val="bg1"/>
                </a:solidFill>
                <a:latin typeface="Calibri" panose="020F0502020204030204" pitchFamily="34" charset="0"/>
                <a:cs typeface="Calibri" panose="020F0502020204030204" pitchFamily="34" charset="0"/>
              </a:rPr>
              <a:t>Alta disposição</a:t>
            </a:r>
          </a:p>
        </p:txBody>
      </p:sp>
      <p:sp>
        <p:nvSpPr>
          <p:cNvPr id="30" name="CaixaDeTexto 29">
            <a:extLst>
              <a:ext uri="{FF2B5EF4-FFF2-40B4-BE49-F238E27FC236}">
                <a16:creationId xmlns:a16="http://schemas.microsoft.com/office/drawing/2014/main" id="{51EB3980-2CC1-4D45-A807-4104881F54CF}"/>
              </a:ext>
            </a:extLst>
          </p:cNvPr>
          <p:cNvSpPr txBox="1"/>
          <p:nvPr/>
        </p:nvSpPr>
        <p:spPr>
          <a:xfrm>
            <a:off x="4811469" y="2784606"/>
            <a:ext cx="3847878" cy="1600701"/>
          </a:xfrm>
          <a:prstGeom prst="rect">
            <a:avLst/>
          </a:prstGeom>
          <a:noFill/>
        </p:spPr>
        <p:txBody>
          <a:bodyPr>
            <a:spAutoFit/>
          </a:bodyPr>
          <a:lstStyle/>
          <a:p>
            <a:pPr algn="ctr" defTabSz="1828754">
              <a:defRPr/>
            </a:pPr>
            <a:r>
              <a:rPr lang="pt-BR" sz="4000" b="1" dirty="0">
                <a:solidFill>
                  <a:schemeClr val="bg1"/>
                </a:solidFill>
                <a:latin typeface="Calibri" panose="020F0502020204030204" pitchFamily="34" charset="0"/>
                <a:cs typeface="Calibri" panose="020F0502020204030204" pitchFamily="34" charset="0"/>
              </a:rPr>
              <a:t>Adolescente</a:t>
            </a:r>
            <a:endParaRPr lang="pt-BR" sz="3600" b="1" dirty="0">
              <a:solidFill>
                <a:schemeClr val="bg1"/>
              </a:solidFill>
              <a:latin typeface="Calibri" panose="020F0502020204030204" pitchFamily="34" charset="0"/>
              <a:cs typeface="Calibri" panose="020F0502020204030204" pitchFamily="34" charset="0"/>
            </a:endParaRPr>
          </a:p>
          <a:p>
            <a:pPr algn="ctr" defTabSz="1828754">
              <a:defRPr/>
            </a:pPr>
            <a:r>
              <a:rPr lang="pt-BR" sz="3200" b="1" dirty="0">
                <a:solidFill>
                  <a:schemeClr val="bg1"/>
                </a:solidFill>
                <a:latin typeface="Calibri" panose="020F0502020204030204" pitchFamily="34" charset="0"/>
                <a:cs typeface="Calibri" panose="020F0502020204030204" pitchFamily="34" charset="0"/>
              </a:rPr>
              <a:t>Alta competência</a:t>
            </a:r>
          </a:p>
          <a:p>
            <a:pPr algn="ctr" defTabSz="1828754">
              <a:defRPr/>
            </a:pPr>
            <a:r>
              <a:rPr lang="pt-BR" sz="3200" b="1" dirty="0">
                <a:solidFill>
                  <a:schemeClr val="bg1"/>
                </a:solidFill>
                <a:latin typeface="Calibri" panose="020F0502020204030204" pitchFamily="34" charset="0"/>
                <a:cs typeface="Calibri" panose="020F0502020204030204" pitchFamily="34" charset="0"/>
              </a:rPr>
              <a:t>Baixa disposição</a:t>
            </a:r>
          </a:p>
        </p:txBody>
      </p:sp>
      <p:sp>
        <p:nvSpPr>
          <p:cNvPr id="31" name="CaixaDeTexto 30">
            <a:extLst>
              <a:ext uri="{FF2B5EF4-FFF2-40B4-BE49-F238E27FC236}">
                <a16:creationId xmlns:a16="http://schemas.microsoft.com/office/drawing/2014/main" id="{BA5654CB-F0D2-420F-AEE7-F5D6FFFB4395}"/>
              </a:ext>
            </a:extLst>
          </p:cNvPr>
          <p:cNvSpPr txBox="1"/>
          <p:nvPr/>
        </p:nvSpPr>
        <p:spPr>
          <a:xfrm>
            <a:off x="4811469" y="6222254"/>
            <a:ext cx="3847878" cy="1600701"/>
          </a:xfrm>
          <a:prstGeom prst="rect">
            <a:avLst/>
          </a:prstGeom>
          <a:noFill/>
        </p:spPr>
        <p:txBody>
          <a:bodyPr>
            <a:spAutoFit/>
          </a:bodyPr>
          <a:lstStyle/>
          <a:p>
            <a:pPr algn="ctr" defTabSz="1828754">
              <a:defRPr/>
            </a:pPr>
            <a:r>
              <a:rPr lang="pt-BR" sz="4000" b="1" dirty="0">
                <a:solidFill>
                  <a:schemeClr val="bg1"/>
                </a:solidFill>
                <a:latin typeface="Calibri" panose="020F0502020204030204" pitchFamily="34" charset="0"/>
                <a:cs typeface="Calibri" panose="020F0502020204030204" pitchFamily="34" charset="0"/>
              </a:rPr>
              <a:t>Adulto</a:t>
            </a:r>
            <a:endParaRPr lang="pt-BR" sz="3600" b="1" dirty="0">
              <a:solidFill>
                <a:schemeClr val="bg1"/>
              </a:solidFill>
              <a:latin typeface="Calibri" panose="020F0502020204030204" pitchFamily="34" charset="0"/>
              <a:cs typeface="Calibri" panose="020F0502020204030204" pitchFamily="34" charset="0"/>
            </a:endParaRPr>
          </a:p>
          <a:p>
            <a:pPr algn="ctr" defTabSz="1828754">
              <a:defRPr/>
            </a:pPr>
            <a:r>
              <a:rPr lang="pt-BR" sz="3200" b="1" dirty="0">
                <a:solidFill>
                  <a:schemeClr val="bg1"/>
                </a:solidFill>
                <a:latin typeface="Calibri" panose="020F0502020204030204" pitchFamily="34" charset="0"/>
                <a:cs typeface="Calibri" panose="020F0502020204030204" pitchFamily="34" charset="0"/>
              </a:rPr>
              <a:t>Alta competência</a:t>
            </a:r>
          </a:p>
          <a:p>
            <a:pPr algn="ctr" defTabSz="1828754">
              <a:defRPr/>
            </a:pPr>
            <a:r>
              <a:rPr lang="pt-BR" sz="3200" b="1" dirty="0">
                <a:solidFill>
                  <a:schemeClr val="bg1"/>
                </a:solidFill>
                <a:latin typeface="Calibri" panose="020F0502020204030204" pitchFamily="34" charset="0"/>
                <a:cs typeface="Calibri" panose="020F0502020204030204" pitchFamily="34" charset="0"/>
              </a:rPr>
              <a:t>Alta disposição</a:t>
            </a:r>
          </a:p>
        </p:txBody>
      </p:sp>
      <p:sp>
        <p:nvSpPr>
          <p:cNvPr id="36" name="CaixaDeTexto 35">
            <a:extLst>
              <a:ext uri="{FF2B5EF4-FFF2-40B4-BE49-F238E27FC236}">
                <a16:creationId xmlns:a16="http://schemas.microsoft.com/office/drawing/2014/main" id="{9CFEFDED-5332-476C-B817-11780A839E73}"/>
              </a:ext>
            </a:extLst>
          </p:cNvPr>
          <p:cNvSpPr txBox="1"/>
          <p:nvPr/>
        </p:nvSpPr>
        <p:spPr>
          <a:xfrm>
            <a:off x="9455256" y="8326875"/>
            <a:ext cx="3850803" cy="785799"/>
          </a:xfrm>
          <a:prstGeom prst="rect">
            <a:avLst/>
          </a:prstGeom>
          <a:noFill/>
        </p:spPr>
        <p:txBody>
          <a:bodyPr>
            <a:spAutoFit/>
          </a:bodyPr>
          <a:lstStyle/>
          <a:p>
            <a:pPr algn="ctr" defTabSz="1828754">
              <a:defRPr/>
            </a:pPr>
            <a:r>
              <a:rPr lang="pt-BR" sz="4800" b="1" dirty="0">
                <a:solidFill>
                  <a:schemeClr val="bg1"/>
                </a:solidFill>
                <a:latin typeface="Calibri" panose="020F0502020204030204" pitchFamily="34" charset="0"/>
                <a:cs typeface="Calibri" panose="020F0502020204030204" pitchFamily="34" charset="0"/>
              </a:rPr>
              <a:t>DIRIGIR</a:t>
            </a:r>
            <a:endParaRPr lang="pt-BR" sz="4000" b="1" dirty="0">
              <a:solidFill>
                <a:schemeClr val="bg1"/>
              </a:solidFill>
              <a:latin typeface="Calibri" panose="020F0502020204030204" pitchFamily="34" charset="0"/>
              <a:cs typeface="Calibri" panose="020F0502020204030204" pitchFamily="34" charset="0"/>
            </a:endParaRPr>
          </a:p>
        </p:txBody>
      </p:sp>
      <p:sp>
        <p:nvSpPr>
          <p:cNvPr id="40" name="CaixaDeTexto 39">
            <a:extLst>
              <a:ext uri="{FF2B5EF4-FFF2-40B4-BE49-F238E27FC236}">
                <a16:creationId xmlns:a16="http://schemas.microsoft.com/office/drawing/2014/main" id="{B0290265-0AC2-4EC5-832C-59155DB8BB03}"/>
              </a:ext>
            </a:extLst>
          </p:cNvPr>
          <p:cNvSpPr txBox="1"/>
          <p:nvPr/>
        </p:nvSpPr>
        <p:spPr>
          <a:xfrm>
            <a:off x="9589860" y="4862207"/>
            <a:ext cx="3847876" cy="785799"/>
          </a:xfrm>
          <a:prstGeom prst="rect">
            <a:avLst/>
          </a:prstGeom>
          <a:noFill/>
        </p:spPr>
        <p:txBody>
          <a:bodyPr>
            <a:spAutoFit/>
          </a:bodyPr>
          <a:lstStyle/>
          <a:p>
            <a:pPr algn="ctr" defTabSz="1828754">
              <a:defRPr/>
            </a:pPr>
            <a:r>
              <a:rPr lang="pt-BR" sz="4800" b="1" dirty="0">
                <a:solidFill>
                  <a:schemeClr val="bg1"/>
                </a:solidFill>
                <a:latin typeface="Calibri" panose="020F0502020204030204" pitchFamily="34" charset="0"/>
                <a:cs typeface="Calibri" panose="020F0502020204030204" pitchFamily="34" charset="0"/>
              </a:rPr>
              <a:t>TREINAR</a:t>
            </a:r>
            <a:endParaRPr lang="pt-BR" sz="4000" b="1" dirty="0">
              <a:solidFill>
                <a:schemeClr val="bg1"/>
              </a:solidFill>
              <a:latin typeface="Calibri" panose="020F0502020204030204" pitchFamily="34" charset="0"/>
              <a:cs typeface="Calibri" panose="020F0502020204030204" pitchFamily="34" charset="0"/>
            </a:endParaRPr>
          </a:p>
        </p:txBody>
      </p:sp>
      <p:sp>
        <p:nvSpPr>
          <p:cNvPr id="43" name="CaixaDeTexto 42">
            <a:extLst>
              <a:ext uri="{FF2B5EF4-FFF2-40B4-BE49-F238E27FC236}">
                <a16:creationId xmlns:a16="http://schemas.microsoft.com/office/drawing/2014/main" id="{57A06E3F-A412-4CD8-AB74-F3CDFE1DE311}"/>
              </a:ext>
            </a:extLst>
          </p:cNvPr>
          <p:cNvSpPr txBox="1"/>
          <p:nvPr/>
        </p:nvSpPr>
        <p:spPr>
          <a:xfrm>
            <a:off x="4811469" y="4862207"/>
            <a:ext cx="3847878" cy="785799"/>
          </a:xfrm>
          <a:prstGeom prst="rect">
            <a:avLst/>
          </a:prstGeom>
          <a:noFill/>
        </p:spPr>
        <p:txBody>
          <a:bodyPr>
            <a:spAutoFit/>
          </a:bodyPr>
          <a:lstStyle/>
          <a:p>
            <a:pPr algn="ctr" defTabSz="1828754">
              <a:defRPr/>
            </a:pPr>
            <a:r>
              <a:rPr lang="pt-BR" sz="4800" b="1" dirty="0">
                <a:solidFill>
                  <a:schemeClr val="bg1"/>
                </a:solidFill>
                <a:latin typeface="Calibri" panose="020F0502020204030204" pitchFamily="34" charset="0"/>
                <a:cs typeface="Calibri" panose="020F0502020204030204" pitchFamily="34" charset="0"/>
              </a:rPr>
              <a:t>APOIAR</a:t>
            </a:r>
            <a:endParaRPr lang="pt-BR" sz="4000" b="1" dirty="0">
              <a:solidFill>
                <a:schemeClr val="bg1"/>
              </a:solidFill>
              <a:latin typeface="Calibri" panose="020F0502020204030204" pitchFamily="34" charset="0"/>
              <a:cs typeface="Calibri" panose="020F0502020204030204" pitchFamily="34" charset="0"/>
            </a:endParaRPr>
          </a:p>
        </p:txBody>
      </p:sp>
      <p:sp>
        <p:nvSpPr>
          <p:cNvPr id="45" name="CaixaDeTexto 44">
            <a:extLst>
              <a:ext uri="{FF2B5EF4-FFF2-40B4-BE49-F238E27FC236}">
                <a16:creationId xmlns:a16="http://schemas.microsoft.com/office/drawing/2014/main" id="{92D7AE39-005D-49D9-BFF7-40C60F5B0565}"/>
              </a:ext>
            </a:extLst>
          </p:cNvPr>
          <p:cNvSpPr txBox="1"/>
          <p:nvPr/>
        </p:nvSpPr>
        <p:spPr>
          <a:xfrm>
            <a:off x="4811469" y="8344889"/>
            <a:ext cx="3847878" cy="785799"/>
          </a:xfrm>
          <a:prstGeom prst="rect">
            <a:avLst/>
          </a:prstGeom>
          <a:noFill/>
        </p:spPr>
        <p:txBody>
          <a:bodyPr>
            <a:spAutoFit/>
          </a:bodyPr>
          <a:lstStyle/>
          <a:p>
            <a:pPr algn="ctr" defTabSz="1828754">
              <a:defRPr/>
            </a:pPr>
            <a:r>
              <a:rPr lang="pt-BR" sz="4800" b="1" dirty="0">
                <a:solidFill>
                  <a:schemeClr val="bg1"/>
                </a:solidFill>
                <a:latin typeface="Calibri" panose="020F0502020204030204" pitchFamily="34" charset="0"/>
                <a:cs typeface="Calibri" panose="020F0502020204030204" pitchFamily="34" charset="0"/>
              </a:rPr>
              <a:t>DELEGAR</a:t>
            </a:r>
            <a:endParaRPr lang="pt-BR" sz="4000" b="1" dirty="0">
              <a:solidFill>
                <a:schemeClr val="bg1"/>
              </a:solidFill>
              <a:latin typeface="Calibri" panose="020F0502020204030204" pitchFamily="34" charset="0"/>
              <a:cs typeface="Calibri" panose="020F0502020204030204" pitchFamily="34" charset="0"/>
            </a:endParaRPr>
          </a:p>
        </p:txBody>
      </p:sp>
      <p:sp>
        <p:nvSpPr>
          <p:cNvPr id="27" name="CaixaDeTexto 26">
            <a:extLst>
              <a:ext uri="{FF2B5EF4-FFF2-40B4-BE49-F238E27FC236}">
                <a16:creationId xmlns:a16="http://schemas.microsoft.com/office/drawing/2014/main" id="{6D84405C-504C-4C21-AE6B-CE04A6DF3780}"/>
              </a:ext>
            </a:extLst>
          </p:cNvPr>
          <p:cNvSpPr txBox="1"/>
          <p:nvPr/>
        </p:nvSpPr>
        <p:spPr>
          <a:xfrm>
            <a:off x="13970292" y="7176991"/>
            <a:ext cx="3526636" cy="1077218"/>
          </a:xfrm>
          <a:prstGeom prst="rect">
            <a:avLst/>
          </a:prstGeom>
          <a:noFill/>
        </p:spPr>
        <p:txBody>
          <a:bodyPr wrap="square">
            <a:spAutoFit/>
          </a:bodyPr>
          <a:lstStyle/>
          <a:p>
            <a:pPr defTabSz="1828754">
              <a:buFont typeface="Arial" pitchFamily="34" charset="0"/>
              <a:buChar char="•"/>
              <a:defRPr/>
            </a:pPr>
            <a:r>
              <a:rPr lang="pt-BR" sz="3200" dirty="0">
                <a:latin typeface="Calibri" panose="020F0502020204030204" pitchFamily="34" charset="0"/>
                <a:cs typeface="Calibri" panose="020F0502020204030204" pitchFamily="34" charset="0"/>
              </a:rPr>
              <a:t> Direção específica</a:t>
            </a:r>
          </a:p>
          <a:p>
            <a:pPr defTabSz="1828754">
              <a:buFont typeface="Arial" pitchFamily="34" charset="0"/>
              <a:buChar char="•"/>
              <a:defRPr/>
            </a:pPr>
            <a:r>
              <a:rPr lang="pt-BR" sz="3200" dirty="0">
                <a:latin typeface="Calibri" panose="020F0502020204030204" pitchFamily="34" charset="0"/>
                <a:cs typeface="Calibri" panose="020F0502020204030204" pitchFamily="34" charset="0"/>
              </a:rPr>
              <a:t> Monitorar</a:t>
            </a:r>
          </a:p>
        </p:txBody>
      </p:sp>
      <p:sp>
        <p:nvSpPr>
          <p:cNvPr id="28" name="CaixaDeTexto 27">
            <a:extLst>
              <a:ext uri="{FF2B5EF4-FFF2-40B4-BE49-F238E27FC236}">
                <a16:creationId xmlns:a16="http://schemas.microsoft.com/office/drawing/2014/main" id="{E3090527-7D6F-4FE2-A5C1-A8FA96CCA2FA}"/>
              </a:ext>
            </a:extLst>
          </p:cNvPr>
          <p:cNvSpPr txBox="1"/>
          <p:nvPr/>
        </p:nvSpPr>
        <p:spPr>
          <a:xfrm>
            <a:off x="13970292" y="3225948"/>
            <a:ext cx="3382620" cy="1484286"/>
          </a:xfrm>
          <a:prstGeom prst="rect">
            <a:avLst/>
          </a:prstGeom>
          <a:noFill/>
        </p:spPr>
        <p:txBody>
          <a:bodyPr>
            <a:spAutoFit/>
          </a:bodyPr>
          <a:lstStyle/>
          <a:p>
            <a:pPr defTabSz="1828754">
              <a:buFont typeface="Arial" pitchFamily="34" charset="0"/>
              <a:buChar char="•"/>
              <a:defRPr/>
            </a:pPr>
            <a:r>
              <a:rPr lang="pt-BR" sz="3200" dirty="0">
                <a:latin typeface="Calibri" panose="020F0502020204030204" pitchFamily="34" charset="0"/>
                <a:cs typeface="Calibri" panose="020F0502020204030204" pitchFamily="34" charset="0"/>
              </a:rPr>
              <a:t> Direção geral</a:t>
            </a:r>
          </a:p>
          <a:p>
            <a:pPr defTabSz="1828754">
              <a:buFont typeface="Arial" pitchFamily="34" charset="0"/>
              <a:buChar char="•"/>
              <a:defRPr/>
            </a:pPr>
            <a:r>
              <a:rPr lang="pt-BR" sz="3200" dirty="0">
                <a:latin typeface="Calibri" panose="020F0502020204030204" pitchFamily="34" charset="0"/>
                <a:cs typeface="Calibri" panose="020F0502020204030204" pitchFamily="34" charset="0"/>
              </a:rPr>
              <a:t> Maior autonomia</a:t>
            </a:r>
          </a:p>
          <a:p>
            <a:pPr defTabSz="1828754">
              <a:buFont typeface="Arial" pitchFamily="34" charset="0"/>
              <a:buChar char="•"/>
              <a:defRPr/>
            </a:pPr>
            <a:r>
              <a:rPr lang="pt-BR" sz="3200" dirty="0">
                <a:latin typeface="Calibri" panose="020F0502020204030204" pitchFamily="34" charset="0"/>
                <a:cs typeface="Calibri" panose="020F0502020204030204" pitchFamily="34" charset="0"/>
              </a:rPr>
              <a:t> Solicitar ideias</a:t>
            </a:r>
          </a:p>
        </p:txBody>
      </p:sp>
      <p:sp>
        <p:nvSpPr>
          <p:cNvPr id="32" name="CaixaDeTexto 31">
            <a:extLst>
              <a:ext uri="{FF2B5EF4-FFF2-40B4-BE49-F238E27FC236}">
                <a16:creationId xmlns:a16="http://schemas.microsoft.com/office/drawing/2014/main" id="{DCC0977C-03D9-425E-870A-BDA9DCCDDB14}"/>
              </a:ext>
            </a:extLst>
          </p:cNvPr>
          <p:cNvSpPr txBox="1"/>
          <p:nvPr/>
        </p:nvSpPr>
        <p:spPr>
          <a:xfrm>
            <a:off x="431032" y="3225947"/>
            <a:ext cx="2920291" cy="1949945"/>
          </a:xfrm>
          <a:prstGeom prst="rect">
            <a:avLst/>
          </a:prstGeom>
          <a:noFill/>
        </p:spPr>
        <p:txBody>
          <a:bodyPr>
            <a:spAutoFit/>
          </a:bodyPr>
          <a:lstStyle/>
          <a:p>
            <a:pPr algn="r" defTabSz="1828754">
              <a:buFont typeface="Arial" pitchFamily="34" charset="0"/>
              <a:buChar char="•"/>
              <a:defRPr/>
            </a:pPr>
            <a:r>
              <a:rPr lang="pt-BR" sz="3200" dirty="0">
                <a:latin typeface="Calibri" panose="020F0502020204030204" pitchFamily="34" charset="0"/>
                <a:cs typeface="Calibri" panose="020F0502020204030204" pitchFamily="34" charset="0"/>
              </a:rPr>
              <a:t> Orientação</a:t>
            </a:r>
          </a:p>
          <a:p>
            <a:pPr algn="r" defTabSz="1828754">
              <a:buFont typeface="Arial" pitchFamily="34" charset="0"/>
              <a:buChar char="•"/>
              <a:defRPr/>
            </a:pPr>
            <a:r>
              <a:rPr lang="pt-BR" sz="3200" dirty="0">
                <a:latin typeface="Calibri" panose="020F0502020204030204" pitchFamily="34" charset="0"/>
                <a:cs typeface="Calibri" panose="020F0502020204030204" pitchFamily="34" charset="0"/>
              </a:rPr>
              <a:t> Reconhecer</a:t>
            </a:r>
          </a:p>
          <a:p>
            <a:pPr algn="r" defTabSz="1828754">
              <a:buFont typeface="Arial" pitchFamily="34" charset="0"/>
              <a:buChar char="•"/>
              <a:defRPr/>
            </a:pPr>
            <a:r>
              <a:rPr lang="pt-BR" sz="3200" dirty="0">
                <a:latin typeface="Calibri" panose="020F0502020204030204" pitchFamily="34" charset="0"/>
                <a:cs typeface="Calibri" panose="020F0502020204030204" pitchFamily="34" charset="0"/>
              </a:rPr>
              <a:t> Compartilhar decisões</a:t>
            </a:r>
          </a:p>
        </p:txBody>
      </p:sp>
      <p:sp>
        <p:nvSpPr>
          <p:cNvPr id="33" name="CaixaDeTexto 32">
            <a:extLst>
              <a:ext uri="{FF2B5EF4-FFF2-40B4-BE49-F238E27FC236}">
                <a16:creationId xmlns:a16="http://schemas.microsoft.com/office/drawing/2014/main" id="{6A3CD136-2427-426F-A2AD-3BD3371568A1}"/>
              </a:ext>
            </a:extLst>
          </p:cNvPr>
          <p:cNvSpPr txBox="1"/>
          <p:nvPr/>
        </p:nvSpPr>
        <p:spPr>
          <a:xfrm>
            <a:off x="498334" y="6771676"/>
            <a:ext cx="2852990" cy="1484286"/>
          </a:xfrm>
          <a:prstGeom prst="rect">
            <a:avLst/>
          </a:prstGeom>
          <a:noFill/>
        </p:spPr>
        <p:txBody>
          <a:bodyPr>
            <a:spAutoFit/>
          </a:bodyPr>
          <a:lstStyle/>
          <a:p>
            <a:pPr algn="r" defTabSz="1828754">
              <a:buFont typeface="Arial" pitchFamily="34" charset="0"/>
              <a:buChar char="•"/>
              <a:defRPr/>
            </a:pPr>
            <a:r>
              <a:rPr lang="pt-BR" sz="3200" dirty="0">
                <a:latin typeface="Calibri" panose="020F0502020204030204" pitchFamily="34" charset="0"/>
                <a:cs typeface="Calibri" panose="020F0502020204030204" pitchFamily="34" charset="0"/>
              </a:rPr>
              <a:t> Pouca orientação</a:t>
            </a:r>
          </a:p>
          <a:p>
            <a:pPr algn="r" defTabSz="1828754">
              <a:buFont typeface="Arial" pitchFamily="34" charset="0"/>
              <a:buChar char="•"/>
              <a:defRPr/>
            </a:pPr>
            <a:r>
              <a:rPr lang="pt-BR" sz="3200" dirty="0">
                <a:latin typeface="Calibri" panose="020F0502020204030204" pitchFamily="34" charset="0"/>
                <a:cs typeface="Calibri" panose="020F0502020204030204" pitchFamily="34" charset="0"/>
              </a:rPr>
              <a:t> Delega decisões</a:t>
            </a:r>
          </a:p>
        </p:txBody>
      </p:sp>
      <p:sp>
        <p:nvSpPr>
          <p:cNvPr id="2" name="Espaço Reservado para Texto 1">
            <a:extLst>
              <a:ext uri="{FF2B5EF4-FFF2-40B4-BE49-F238E27FC236}">
                <a16:creationId xmlns:a16="http://schemas.microsoft.com/office/drawing/2014/main" id="{7C108CF9-745D-4840-9724-2A71C44DDAE6}"/>
              </a:ext>
            </a:extLst>
          </p:cNvPr>
          <p:cNvSpPr>
            <a:spLocks noGrp="1"/>
          </p:cNvSpPr>
          <p:nvPr>
            <p:ph type="body" sz="quarter" idx="11"/>
          </p:nvPr>
        </p:nvSpPr>
        <p:spPr/>
        <p:txBody>
          <a:bodyPr anchor="ctr">
            <a:noAutofit/>
          </a:bodyPr>
          <a:lstStyle/>
          <a:p>
            <a:r>
              <a:rPr lang="pt-BR" dirty="0"/>
              <a:t>Teoria da Liderança Situacional (</a:t>
            </a:r>
            <a:r>
              <a:rPr lang="pt-BR" dirty="0" err="1"/>
              <a:t>Hersey</a:t>
            </a:r>
            <a:r>
              <a:rPr lang="pt-BR" dirty="0"/>
              <a:t> e </a:t>
            </a:r>
            <a:r>
              <a:rPr lang="pt-BR" dirty="0" err="1"/>
              <a:t>Blanchard</a:t>
            </a:r>
            <a:r>
              <a:rPr lang="pt-BR" dirty="0"/>
              <a:t>)</a:t>
            </a:r>
          </a:p>
        </p:txBody>
      </p:sp>
    </p:spTree>
    <p:extLst>
      <p:ext uri="{BB962C8B-B14F-4D97-AF65-F5344CB8AC3E}">
        <p14:creationId xmlns:p14="http://schemas.microsoft.com/office/powerpoint/2010/main" val="319784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P spid="20" grpId="0" animBg="1"/>
      <p:bldP spid="26" grpId="0"/>
      <p:bldP spid="29" grpId="0"/>
      <p:bldP spid="30" grpId="0"/>
      <p:bldP spid="31" grpId="0"/>
      <p:bldP spid="36" grpId="0"/>
      <p:bldP spid="40" grpId="0"/>
      <p:bldP spid="43" grpId="0"/>
      <p:bldP spid="45" grpId="0"/>
      <p:bldP spid="27" grpId="0"/>
      <p:bldP spid="28" grpId="0"/>
      <p:bldP spid="32" grpId="0"/>
      <p:bldP spid="3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FA724FB5-BF3F-4A04-8333-152E83898340}"/>
              </a:ext>
            </a:extLst>
          </p:cNvPr>
          <p:cNvGraphicFramePr/>
          <p:nvPr>
            <p:extLst>
              <p:ext uri="{D42A27DB-BD31-4B8C-83A1-F6EECF244321}">
                <p14:modId xmlns:p14="http://schemas.microsoft.com/office/powerpoint/2010/main" val="761943624"/>
              </p:ext>
            </p:extLst>
          </p:nvPr>
        </p:nvGraphicFramePr>
        <p:xfrm>
          <a:off x="4371907" y="2695228"/>
          <a:ext cx="9544187" cy="1022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Tabela 8">
            <a:extLst>
              <a:ext uri="{FF2B5EF4-FFF2-40B4-BE49-F238E27FC236}">
                <a16:creationId xmlns:a16="http://schemas.microsoft.com/office/drawing/2014/main" id="{5FD3CA10-BF25-49D2-919E-6324AAE36E6E}"/>
              </a:ext>
            </a:extLst>
          </p:cNvPr>
          <p:cNvGraphicFramePr>
            <a:graphicFrameLocks noGrp="1"/>
          </p:cNvGraphicFramePr>
          <p:nvPr>
            <p:extLst>
              <p:ext uri="{D42A27DB-BD31-4B8C-83A1-F6EECF244321}">
                <p14:modId xmlns:p14="http://schemas.microsoft.com/office/powerpoint/2010/main" val="2851168459"/>
              </p:ext>
            </p:extLst>
          </p:nvPr>
        </p:nvGraphicFramePr>
        <p:xfrm>
          <a:off x="1619164" y="4315398"/>
          <a:ext cx="15049672" cy="4226349"/>
        </p:xfrm>
        <a:graphic>
          <a:graphicData uri="http://schemas.openxmlformats.org/drawingml/2006/table">
            <a:tbl>
              <a:tblPr firstRow="1" bandRow="1"/>
              <a:tblGrid>
                <a:gridCol w="7524836">
                  <a:extLst>
                    <a:ext uri="{9D8B030D-6E8A-4147-A177-3AD203B41FA5}">
                      <a16:colId xmlns:a16="http://schemas.microsoft.com/office/drawing/2014/main" val="428569134"/>
                    </a:ext>
                  </a:extLst>
                </a:gridCol>
                <a:gridCol w="7524836">
                  <a:extLst>
                    <a:ext uri="{9D8B030D-6E8A-4147-A177-3AD203B41FA5}">
                      <a16:colId xmlns:a16="http://schemas.microsoft.com/office/drawing/2014/main" val="3101677122"/>
                    </a:ext>
                  </a:extLst>
                </a:gridCol>
              </a:tblGrid>
              <a:tr h="608699">
                <a:tc>
                  <a:txBody>
                    <a:bodyPr/>
                    <a:lstStyle>
                      <a:lvl1pPr marL="0" marR="0" indent="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De quem é a culpa?</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25400" cmpd="sng">
                      <a:solidFill>
                        <a:srgbClr val="4472C4"/>
                      </a:solidFill>
                    </a:lnB>
                    <a:lnTlToBr w="12700" cmpd="sng">
                      <a:noFill/>
                      <a:prstDash val="solid"/>
                    </a:lnTlToBr>
                    <a:lnBlToTr w="12700" cmpd="sng">
                      <a:noFill/>
                      <a:prstDash val="solid"/>
                    </a:lnBlToTr>
                    <a:noFill/>
                  </a:tcPr>
                </a:tc>
                <a:tc>
                  <a:txBody>
                    <a:bodyPr/>
                    <a:lstStyle>
                      <a:lvl1pPr marL="0" marR="0" indent="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Qual é a solução?</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25400" cmpd="sng">
                      <a:solidFill>
                        <a:srgbClr val="4472C4"/>
                      </a:solidFill>
                    </a:lnB>
                    <a:lnTlToBr w="12700" cmpd="sng">
                      <a:noFill/>
                      <a:prstDash val="solid"/>
                    </a:lnTlToBr>
                    <a:lnBlToTr w="12700" cmpd="sng">
                      <a:noFill/>
                      <a:prstDash val="solid"/>
                    </a:lnBlToTr>
                    <a:noFill/>
                  </a:tcPr>
                </a:tc>
                <a:extLst>
                  <a:ext uri="{0D108BD9-81ED-4DB2-BD59-A6C34878D82A}">
                    <a16:rowId xmlns:a16="http://schemas.microsoft.com/office/drawing/2014/main" val="1504734137"/>
                  </a:ext>
                </a:extLst>
              </a:tr>
              <a:tr h="800084">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Por que eles fizeram isso com você?</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25400" cmpd="sng">
                      <a:solidFill>
                        <a:srgbClr val="4472C4"/>
                      </a:solidFill>
                    </a:lnT>
                    <a:lnB w="12700" cmpd="sng">
                      <a:solidFill>
                        <a:srgbClr val="4472C4"/>
                      </a:solidFill>
                    </a:lnB>
                    <a:lnTlToBr w="12700" cmpd="sng">
                      <a:noFill/>
                      <a:prstDash val="solid"/>
                    </a:lnTlToBr>
                    <a:lnBlToTr w="12700" cmpd="sng">
                      <a:noFill/>
                      <a:prstDash val="solid"/>
                    </a:lnBlToTr>
                    <a:solidFill>
                      <a:srgbClr val="4472C4">
                        <a:alpha val="20000"/>
                      </a:srgbClr>
                    </a:solidFill>
                  </a:tcPr>
                </a:tc>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O que pode tê-los induzido a fazer isso?</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25400" cmpd="sng">
                      <a:solidFill>
                        <a:srgbClr val="4472C4"/>
                      </a:solidFill>
                    </a:lnT>
                    <a:lnB w="12700" cmpd="sng">
                      <a:solidFill>
                        <a:srgbClr val="4472C4"/>
                      </a:solid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937543542"/>
                  </a:ext>
                </a:extLst>
              </a:tr>
              <a:tr h="800084">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Por que isso está acontecendo com você?</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O que você pode fazer para resolver esta situação?</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extLst>
                  <a:ext uri="{0D108BD9-81ED-4DB2-BD59-A6C34878D82A}">
                    <a16:rowId xmlns:a16="http://schemas.microsoft.com/office/drawing/2014/main" val="1436588473"/>
                  </a:ext>
                </a:extLst>
              </a:tr>
              <a:tr h="800084">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Por que não consegue fazer isso?</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alpha val="20000"/>
                      </a:srgbClr>
                    </a:solidFill>
                  </a:tcPr>
                </a:tc>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O que você precisa fazer para conseguir isso?</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3986306091"/>
                  </a:ext>
                </a:extLst>
              </a:tr>
              <a:tr h="608699">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Por que eles disseram isso?</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O que pode tê-los feito dizer isso?</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extLst>
                  <a:ext uri="{0D108BD9-81ED-4DB2-BD59-A6C34878D82A}">
                    <a16:rowId xmlns:a16="http://schemas.microsoft.com/office/drawing/2014/main" val="945742540"/>
                  </a:ext>
                </a:extLst>
              </a:tr>
              <a:tr h="608699">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Por que isso aconteceu com você?</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alpha val="20000"/>
                      </a:srgbClr>
                    </a:solidFill>
                  </a:tcPr>
                </a:tc>
                <a:tc>
                  <a:txBody>
                    <a:bodyPr/>
                    <a:lst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Calibri" panose="020F0502020204030204"/>
                          <a:sym typeface="Helvetica Neue Light"/>
                        </a:defRPr>
                      </a:lvl9pPr>
                    </a:lstStyle>
                    <a:p>
                      <a:pPr algn="ctr"/>
                      <a:r>
                        <a:rPr lang="pt-BR" sz="2800" b="0" dirty="0">
                          <a:latin typeface="+mj-lt"/>
                        </a:rPr>
                        <a:t>O que você aprendeu com isso?</a:t>
                      </a:r>
                      <a:endParaRPr lang="es-419" sz="2800" b="0" dirty="0">
                        <a:latin typeface="+mj-lt"/>
                      </a:endParaRPr>
                    </a:p>
                  </a:txBody>
                  <a:tcPr marL="51435" marR="51435" marT="25718" marB="25718"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248261366"/>
                  </a:ext>
                </a:extLst>
              </a:tr>
            </a:tbl>
          </a:graphicData>
        </a:graphic>
      </p:graphicFrame>
      <p:sp>
        <p:nvSpPr>
          <p:cNvPr id="6" name="Espaço Reservado para Texto 5">
            <a:extLst>
              <a:ext uri="{FF2B5EF4-FFF2-40B4-BE49-F238E27FC236}">
                <a16:creationId xmlns:a16="http://schemas.microsoft.com/office/drawing/2014/main" id="{E16CA8B5-5460-4E3D-91CA-A7E73DF83672}"/>
              </a:ext>
            </a:extLst>
          </p:cNvPr>
          <p:cNvSpPr>
            <a:spLocks noGrp="1"/>
          </p:cNvSpPr>
          <p:nvPr>
            <p:ph type="body" sz="quarter" idx="11"/>
          </p:nvPr>
        </p:nvSpPr>
        <p:spPr>
          <a:xfrm>
            <a:off x="710405" y="278280"/>
            <a:ext cx="14194235" cy="1196400"/>
          </a:xfrm>
        </p:spPr>
        <p:txBody>
          <a:bodyPr anchor="ctr">
            <a:noAutofit/>
          </a:bodyPr>
          <a:lstStyle/>
          <a:p>
            <a:pPr marL="0" indent="0">
              <a:spcBef>
                <a:spcPts val="0"/>
              </a:spcBef>
              <a:buSzPct val="100000"/>
              <a:buNone/>
            </a:pPr>
            <a:r>
              <a:rPr lang="pt-BR" dirty="0"/>
              <a:t>Perguntas Energizantes</a:t>
            </a:r>
          </a:p>
        </p:txBody>
      </p:sp>
    </p:spTree>
    <p:extLst>
      <p:ext uri="{BB962C8B-B14F-4D97-AF65-F5344CB8AC3E}">
        <p14:creationId xmlns:p14="http://schemas.microsoft.com/office/powerpoint/2010/main" val="10433026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AA596C9F-E803-4CF3-B32C-7940FC56B31B}"/>
              </a:ext>
            </a:extLst>
          </p:cNvPr>
          <p:cNvSpPr>
            <a:spLocks noGrp="1"/>
          </p:cNvSpPr>
          <p:nvPr>
            <p:ph type="body" sz="quarter" idx="11"/>
          </p:nvPr>
        </p:nvSpPr>
        <p:spPr>
          <a:xfrm>
            <a:off x="710400" y="324001"/>
            <a:ext cx="14266248" cy="648071"/>
          </a:xfrm>
        </p:spPr>
        <p:txBody>
          <a:bodyPr anchor="ctr">
            <a:noAutofit/>
          </a:bodyPr>
          <a:lstStyle/>
          <a:p>
            <a:r>
              <a:rPr lang="pt-BR" dirty="0"/>
              <a:t>Processo de feedback</a:t>
            </a:r>
          </a:p>
        </p:txBody>
      </p:sp>
      <p:graphicFrame>
        <p:nvGraphicFramePr>
          <p:cNvPr id="17" name="Diagrama 16">
            <a:extLst>
              <a:ext uri="{FF2B5EF4-FFF2-40B4-BE49-F238E27FC236}">
                <a16:creationId xmlns:a16="http://schemas.microsoft.com/office/drawing/2014/main" id="{2F969715-8AC4-406A-8184-F6444840B8F8}"/>
              </a:ext>
            </a:extLst>
          </p:cNvPr>
          <p:cNvGraphicFramePr/>
          <p:nvPr>
            <p:extLst>
              <p:ext uri="{D42A27DB-BD31-4B8C-83A1-F6EECF244321}">
                <p14:modId xmlns:p14="http://schemas.microsoft.com/office/powerpoint/2010/main" val="3058738509"/>
              </p:ext>
            </p:extLst>
          </p:nvPr>
        </p:nvGraphicFramePr>
        <p:xfrm>
          <a:off x="143000" y="1255068"/>
          <a:ext cx="17358350" cy="8064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0" name="Agrupar 19">
            <a:extLst>
              <a:ext uri="{FF2B5EF4-FFF2-40B4-BE49-F238E27FC236}">
                <a16:creationId xmlns:a16="http://schemas.microsoft.com/office/drawing/2014/main" id="{6D850602-88CB-44F3-B8D9-529787130851}"/>
              </a:ext>
            </a:extLst>
          </p:cNvPr>
          <p:cNvGrpSpPr/>
          <p:nvPr/>
        </p:nvGrpSpPr>
        <p:grpSpPr>
          <a:xfrm>
            <a:off x="1185863" y="8383860"/>
            <a:ext cx="10046369" cy="1476040"/>
            <a:chOff x="11567915" y="2256018"/>
            <a:chExt cx="4653662" cy="2196120"/>
          </a:xfrm>
        </p:grpSpPr>
        <p:sp>
          <p:nvSpPr>
            <p:cNvPr id="22" name="Seta: para a Direita 21">
              <a:extLst>
                <a:ext uri="{FF2B5EF4-FFF2-40B4-BE49-F238E27FC236}">
                  <a16:creationId xmlns:a16="http://schemas.microsoft.com/office/drawing/2014/main" id="{7C9C3092-ADB4-493D-B1AA-5AAF943036B4}"/>
                </a:ext>
              </a:extLst>
            </p:cNvPr>
            <p:cNvSpPr/>
            <p:nvPr/>
          </p:nvSpPr>
          <p:spPr>
            <a:xfrm>
              <a:off x="11567915" y="2256018"/>
              <a:ext cx="4653662" cy="2196120"/>
            </a:xfrm>
            <a:prstGeom prst="rightArrow">
              <a:avLst>
                <a:gd name="adj1" fmla="val 50000"/>
                <a:gd name="adj2" fmla="val 50000"/>
              </a:avLst>
            </a:prstGeom>
            <a:solidFill>
              <a:srgbClr val="FF0000"/>
            </a:solidFill>
            <a:ln>
              <a:solidFill>
                <a:srgbClr val="FF0000"/>
              </a:solidFill>
            </a:ln>
          </p:spPr>
          <p:style>
            <a:lnRef idx="2">
              <a:scrgbClr r="0" g="0" b="0"/>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a:lstStyle/>
            <a:p>
              <a:endParaRPr lang="pt-BR">
                <a:latin typeface="+mj-lt"/>
              </a:endParaRPr>
            </a:p>
          </p:txBody>
        </p:sp>
        <p:sp>
          <p:nvSpPr>
            <p:cNvPr id="23" name="Seta: para a Direita 4">
              <a:extLst>
                <a:ext uri="{FF2B5EF4-FFF2-40B4-BE49-F238E27FC236}">
                  <a16:creationId xmlns:a16="http://schemas.microsoft.com/office/drawing/2014/main" id="{25A3E924-084C-4A69-9864-065F7C576488}"/>
                </a:ext>
              </a:extLst>
            </p:cNvPr>
            <p:cNvSpPr txBox="1"/>
            <p:nvPr/>
          </p:nvSpPr>
          <p:spPr>
            <a:xfrm>
              <a:off x="11567915" y="2805048"/>
              <a:ext cx="4104632" cy="1098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254000" bIns="348634" numCol="1" spcCol="1270" anchor="t" anchorCtr="0">
              <a:noAutofit/>
            </a:bodyPr>
            <a:lstStyle/>
            <a:p>
              <a:pPr marL="0" lvl="0" indent="0" algn="ctr" defTabSz="1422400">
                <a:lnSpc>
                  <a:spcPct val="90000"/>
                </a:lnSpc>
                <a:spcBef>
                  <a:spcPct val="0"/>
                </a:spcBef>
                <a:spcAft>
                  <a:spcPct val="35000"/>
                </a:spcAft>
                <a:buNone/>
              </a:pPr>
              <a:r>
                <a:rPr lang="pt-BR" sz="3600" b="1" kern="1200" dirty="0">
                  <a:latin typeface="+mj-lt"/>
                  <a:cs typeface="Calibri" panose="020F0502020204030204" pitchFamily="34" charset="0"/>
                </a:rPr>
                <a:t>Frequência</a:t>
              </a:r>
            </a:p>
          </p:txBody>
        </p:sp>
      </p:grpSp>
    </p:spTree>
    <p:extLst>
      <p:ext uri="{BB962C8B-B14F-4D97-AF65-F5344CB8AC3E}">
        <p14:creationId xmlns:p14="http://schemas.microsoft.com/office/powerpoint/2010/main" val="277883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9A92BB-E4FA-7A4C-9A01-03BD906DDE3C}"/>
              </a:ext>
            </a:extLst>
          </p:cNvPr>
          <p:cNvSpPr txBox="1">
            <a:spLocks/>
          </p:cNvSpPr>
          <p:nvPr/>
        </p:nvSpPr>
        <p:spPr>
          <a:xfrm>
            <a:off x="707073" y="446184"/>
            <a:ext cx="10792630" cy="1001114"/>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Comunicação Não-Violenta (CNV)</a:t>
            </a:r>
          </a:p>
        </p:txBody>
      </p:sp>
      <p:sp>
        <p:nvSpPr>
          <p:cNvPr id="5" name="Content Placeholder 2">
            <a:extLst>
              <a:ext uri="{FF2B5EF4-FFF2-40B4-BE49-F238E27FC236}">
                <a16:creationId xmlns:a16="http://schemas.microsoft.com/office/drawing/2014/main" id="{46BC7FE4-F94E-7C43-81BC-643F16FB7BF3}"/>
              </a:ext>
            </a:extLst>
          </p:cNvPr>
          <p:cNvSpPr txBox="1">
            <a:spLocks/>
          </p:cNvSpPr>
          <p:nvPr/>
        </p:nvSpPr>
        <p:spPr>
          <a:xfrm>
            <a:off x="707073" y="2191172"/>
            <a:ext cx="9335643" cy="6962700"/>
          </a:xfrm>
          <a:prstGeom prst="rect">
            <a:avLst/>
          </a:prstGeom>
        </p:spPr>
        <p:txBody>
          <a:bodyPr vert="horz" lIns="134626" tIns="67313" rIns="134626" bIns="67313" rtlCol="0" anchor="t">
            <a:normAutofit lnSpcReduction="10000"/>
          </a:bodyPr>
          <a:lstStyle>
            <a:defPPr marR="0" lvl="0" algn="l" rtl="0">
              <a:lnSpc>
                <a:spcPct val="100000"/>
              </a:lnSpc>
              <a:spcBef>
                <a:spcPts val="0"/>
              </a:spcBef>
              <a:spcAft>
                <a:spcPts val="0"/>
              </a:spcAft>
            </a:defPPr>
            <a:lvl1pPr marL="342900" indent="-342900">
              <a:lnSpc>
                <a:spcPct val="150000"/>
              </a:lnSpc>
              <a:spcBef>
                <a:spcPts val="1800"/>
              </a:spcBef>
              <a:spcAft>
                <a:spcPts val="587"/>
              </a:spcAft>
              <a:buClr>
                <a:srgbClr val="69ADE7"/>
              </a:buClr>
              <a:buSzPct val="80000"/>
              <a:buFont typeface="Wingdings" panose="05000000000000000000" pitchFamily="2" charset="2"/>
              <a:buBlip>
                <a:blip r:embed="rId2"/>
              </a:buBlip>
              <a:defRPr sz="1400" b="0" i="0">
                <a:solidFill>
                  <a:srgbClr val="000000"/>
                </a:solidFill>
                <a:latin typeface="Open Sans" panose="020B0606030504020204"/>
                <a:cs typeface="Arial" panose="020B0604020202020204" pitchFamily="34" charset="0"/>
              </a:defRPr>
            </a:lvl1pPr>
            <a:lvl2pPr marL="529267" indent="-263858" defTabSz="457200">
              <a:lnSpc>
                <a:spcPts val="3129"/>
              </a:lnSpc>
              <a:spcBef>
                <a:spcPts val="0"/>
              </a:spcBef>
              <a:spcAft>
                <a:spcPts val="587"/>
              </a:spcAft>
              <a:buClr>
                <a:srgbClr val="69ADE7"/>
              </a:buClr>
              <a:buSzPct val="60000"/>
              <a:buFont typeface="Wingdings" panose="05000000000000000000" pitchFamily="2" charset="2"/>
              <a:buChar char="§"/>
              <a:defRPr sz="2607" b="0" i="0">
                <a:latin typeface="Gill Sans MT" panose="020B0502020104020203" pitchFamily="34" charset="77"/>
              </a:defRPr>
            </a:lvl2pPr>
            <a:lvl3pPr marL="1143000" indent="-228600" defTabSz="457200">
              <a:lnSpc>
                <a:spcPts val="2248"/>
              </a:lnSpc>
              <a:spcBef>
                <a:spcPts val="0"/>
              </a:spcBef>
              <a:spcAft>
                <a:spcPts val="600"/>
              </a:spcAft>
              <a:buFont typeface="Arial"/>
              <a:buChar char="•"/>
              <a:defRPr sz="1760" b="0" i="0">
                <a:latin typeface="Gill Sans MT" panose="020B0502020104020203" pitchFamily="34" charset="77"/>
              </a:defRPr>
            </a:lvl3pPr>
            <a:lvl4pPr marL="1600200" indent="-228600" defTabSz="457200">
              <a:lnSpc>
                <a:spcPts val="2248"/>
              </a:lnSpc>
              <a:spcBef>
                <a:spcPts val="0"/>
              </a:spcBef>
              <a:spcAft>
                <a:spcPts val="600"/>
              </a:spcAft>
              <a:buFont typeface="Arial"/>
              <a:buChar char="–"/>
              <a:defRPr sz="1760" b="0" i="0">
                <a:latin typeface="Gill Sans MT" panose="020B0502020104020203" pitchFamily="34" charset="77"/>
              </a:defRPr>
            </a:lvl4pPr>
            <a:lvl5pPr marL="2057400" indent="-228600" defTabSz="457200">
              <a:lnSpc>
                <a:spcPts val="2248"/>
              </a:lnSpc>
              <a:spcBef>
                <a:spcPts val="0"/>
              </a:spcBef>
              <a:spcAft>
                <a:spcPts val="600"/>
              </a:spcAft>
              <a:buFont typeface="Arial"/>
              <a:buChar char="»"/>
              <a:defRPr sz="1760" b="0" i="0">
                <a:latin typeface="Gill Sans MT" panose="020B0502020104020203" pitchFamily="34" charset="77"/>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buFont typeface="Arial" panose="020B0604020202020204" pitchFamily="34" charset="0"/>
              <a:buChar char="•"/>
            </a:pPr>
            <a:r>
              <a:rPr lang="pt-BR" sz="3200" dirty="0">
                <a:latin typeface="+mj-lt"/>
              </a:rPr>
              <a:t>A CNV foi desenvolvida pelo psicólogo norte-americano Marshall Rosenberg a partir da década de 1960 e vem ajudando pessoas a transformar conflitos pacífica e efetivamente.</a:t>
            </a:r>
          </a:p>
          <a:p>
            <a:pPr>
              <a:buFont typeface="Arial" panose="020B0604020202020204" pitchFamily="34" charset="0"/>
              <a:buChar char="•"/>
            </a:pPr>
            <a:r>
              <a:rPr lang="pt-BR" sz="3200" dirty="0">
                <a:latin typeface="+mj-lt"/>
              </a:rPr>
              <a:t>Utilizada nas áreas pessoal, organizacional e política, abrange relacionamentos íntimos, famílias, escolas, instituições, psicoterapia e conflitos internacionais.</a:t>
            </a:r>
          </a:p>
          <a:p>
            <a:pPr>
              <a:buFont typeface="Arial" panose="020B0604020202020204" pitchFamily="34" charset="0"/>
              <a:buChar char="•"/>
            </a:pPr>
            <a:r>
              <a:rPr lang="pt-BR" sz="3200" dirty="0">
                <a:latin typeface="+mj-lt"/>
              </a:rPr>
              <a:t>Hoje está presente em diversas empresas e instituições em 65 países.</a:t>
            </a:r>
          </a:p>
        </p:txBody>
      </p:sp>
      <p:sp>
        <p:nvSpPr>
          <p:cNvPr id="3" name="CaixaDeTexto 2">
            <a:extLst>
              <a:ext uri="{FF2B5EF4-FFF2-40B4-BE49-F238E27FC236}">
                <a16:creationId xmlns:a16="http://schemas.microsoft.com/office/drawing/2014/main" id="{4CC458F2-C3FD-7D0B-ED49-A5D2D0A0B614}"/>
              </a:ext>
            </a:extLst>
          </p:cNvPr>
          <p:cNvSpPr txBox="1">
            <a:spLocks noChangeArrowheads="1"/>
          </p:cNvSpPr>
          <p:nvPr/>
        </p:nvSpPr>
        <p:spPr bwMode="auto">
          <a:xfrm>
            <a:off x="10599944" y="9633067"/>
            <a:ext cx="618886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defTabSz="457223" eaLnBrk="1" hangingPunct="1">
              <a:defRPr/>
            </a:pPr>
            <a:r>
              <a:rPr lang="pt-BR" altLang="pt-BR" dirty="0">
                <a:solidFill>
                  <a:srgbClr val="F6862A"/>
                </a:solidFill>
                <a:latin typeface="+mj-lt"/>
                <a:hlinkClick r:id="rId3"/>
              </a:rPr>
              <a:t>https://www.youtube.com/watch?v=AbQTnHirOnw</a:t>
            </a:r>
            <a:endParaRPr lang="pt-BR" altLang="pt-BR" dirty="0">
              <a:solidFill>
                <a:srgbClr val="F6862A"/>
              </a:solidFill>
              <a:latin typeface="+mj-lt"/>
            </a:endParaRPr>
          </a:p>
        </p:txBody>
      </p:sp>
    </p:spTree>
    <p:extLst>
      <p:ext uri="{BB962C8B-B14F-4D97-AF65-F5344CB8AC3E}">
        <p14:creationId xmlns:p14="http://schemas.microsoft.com/office/powerpoint/2010/main" val="1347872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9A92BB-E4FA-7A4C-9A01-03BD906DDE3C}"/>
              </a:ext>
            </a:extLst>
          </p:cNvPr>
          <p:cNvSpPr txBox="1">
            <a:spLocks/>
          </p:cNvSpPr>
          <p:nvPr/>
        </p:nvSpPr>
        <p:spPr>
          <a:xfrm>
            <a:off x="707073" y="446184"/>
            <a:ext cx="10792630" cy="1001114"/>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Comunicação Não-Violenta (CNV)</a:t>
            </a:r>
          </a:p>
        </p:txBody>
      </p:sp>
      <p:sp>
        <p:nvSpPr>
          <p:cNvPr id="5" name="Content Placeholder 2">
            <a:extLst>
              <a:ext uri="{FF2B5EF4-FFF2-40B4-BE49-F238E27FC236}">
                <a16:creationId xmlns:a16="http://schemas.microsoft.com/office/drawing/2014/main" id="{46BC7FE4-F94E-7C43-81BC-643F16FB7BF3}"/>
              </a:ext>
            </a:extLst>
          </p:cNvPr>
          <p:cNvSpPr txBox="1">
            <a:spLocks/>
          </p:cNvSpPr>
          <p:nvPr/>
        </p:nvSpPr>
        <p:spPr>
          <a:xfrm>
            <a:off x="707073" y="2878116"/>
            <a:ext cx="9335643" cy="6962700"/>
          </a:xfrm>
          <a:prstGeom prst="rect">
            <a:avLst/>
          </a:prstGeom>
        </p:spPr>
        <p:txBody>
          <a:bodyPr vert="horz" lIns="134626" tIns="67313" rIns="134626" bIns="67313" rtlCol="0" anchor="t">
            <a:normAutofit fontScale="92500" lnSpcReduction="20000"/>
          </a:bodyPr>
          <a:lstStyle>
            <a:defPPr marR="0" lvl="0" algn="l" rtl="0">
              <a:lnSpc>
                <a:spcPct val="100000"/>
              </a:lnSpc>
              <a:spcBef>
                <a:spcPts val="0"/>
              </a:spcBef>
              <a:spcAft>
                <a:spcPts val="0"/>
              </a:spcAft>
            </a:defPPr>
            <a:lvl1pPr marL="342900" indent="-342900">
              <a:lnSpc>
                <a:spcPct val="150000"/>
              </a:lnSpc>
              <a:spcBef>
                <a:spcPts val="1800"/>
              </a:spcBef>
              <a:spcAft>
                <a:spcPts val="587"/>
              </a:spcAft>
              <a:buClr>
                <a:srgbClr val="69ADE7"/>
              </a:buClr>
              <a:buSzPct val="80000"/>
              <a:buFont typeface="Wingdings" panose="05000000000000000000" pitchFamily="2" charset="2"/>
              <a:buBlip>
                <a:blip r:embed="rId2"/>
              </a:buBlip>
              <a:defRPr sz="1400" b="0" i="0">
                <a:solidFill>
                  <a:srgbClr val="000000"/>
                </a:solidFill>
                <a:latin typeface="Open Sans" panose="020B0606030504020204"/>
                <a:cs typeface="Arial" panose="020B0604020202020204" pitchFamily="34" charset="0"/>
              </a:defRPr>
            </a:lvl1pPr>
            <a:lvl2pPr marL="529267" indent="-263858" defTabSz="457200">
              <a:lnSpc>
                <a:spcPts val="3129"/>
              </a:lnSpc>
              <a:spcBef>
                <a:spcPts val="0"/>
              </a:spcBef>
              <a:spcAft>
                <a:spcPts val="587"/>
              </a:spcAft>
              <a:buClr>
                <a:srgbClr val="69ADE7"/>
              </a:buClr>
              <a:buSzPct val="60000"/>
              <a:buFont typeface="Wingdings" panose="05000000000000000000" pitchFamily="2" charset="2"/>
              <a:buChar char="§"/>
              <a:defRPr sz="2607" b="0" i="0">
                <a:latin typeface="Gill Sans MT" panose="020B0502020104020203" pitchFamily="34" charset="77"/>
              </a:defRPr>
            </a:lvl2pPr>
            <a:lvl3pPr marL="1143000" indent="-228600" defTabSz="457200">
              <a:lnSpc>
                <a:spcPts val="2248"/>
              </a:lnSpc>
              <a:spcBef>
                <a:spcPts val="0"/>
              </a:spcBef>
              <a:spcAft>
                <a:spcPts val="600"/>
              </a:spcAft>
              <a:buFont typeface="Arial"/>
              <a:buChar char="•"/>
              <a:defRPr sz="1760" b="0" i="0">
                <a:latin typeface="Gill Sans MT" panose="020B0502020104020203" pitchFamily="34" charset="77"/>
              </a:defRPr>
            </a:lvl3pPr>
            <a:lvl4pPr marL="1600200" indent="-228600" defTabSz="457200">
              <a:lnSpc>
                <a:spcPts val="2248"/>
              </a:lnSpc>
              <a:spcBef>
                <a:spcPts val="0"/>
              </a:spcBef>
              <a:spcAft>
                <a:spcPts val="600"/>
              </a:spcAft>
              <a:buFont typeface="Arial"/>
              <a:buChar char="–"/>
              <a:defRPr sz="1760" b="0" i="0">
                <a:latin typeface="Gill Sans MT" panose="020B0502020104020203" pitchFamily="34" charset="77"/>
              </a:defRPr>
            </a:lvl4pPr>
            <a:lvl5pPr marL="2057400" indent="-228600" defTabSz="457200">
              <a:lnSpc>
                <a:spcPts val="2248"/>
              </a:lnSpc>
              <a:spcBef>
                <a:spcPts val="0"/>
              </a:spcBef>
              <a:spcAft>
                <a:spcPts val="600"/>
              </a:spcAft>
              <a:buFont typeface="Arial"/>
              <a:buChar char="»"/>
              <a:defRPr sz="1760" b="0" i="0">
                <a:latin typeface="Gill Sans MT" panose="020B0502020104020203" pitchFamily="34" charset="77"/>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buFont typeface="Arial" panose="020B0604020202020204" pitchFamily="34" charset="0"/>
              <a:buChar char="•"/>
            </a:pPr>
            <a:r>
              <a:rPr lang="pt-BR" sz="3200" dirty="0">
                <a:latin typeface="+mj-lt"/>
              </a:rPr>
              <a:t>A CNV foi desenvolvida pelo psicólogo norte-americano Marshall Rosenberg a partir da década de 1960 e vem ajudando pessoas a transformar conflitos pacífica e efetivamente.</a:t>
            </a:r>
          </a:p>
          <a:p>
            <a:pPr>
              <a:buFont typeface="Arial" panose="020B0604020202020204" pitchFamily="34" charset="0"/>
              <a:buChar char="•"/>
            </a:pPr>
            <a:r>
              <a:rPr lang="pt-BR" sz="3200" dirty="0">
                <a:latin typeface="+mj-lt"/>
              </a:rPr>
              <a:t>Utilizada nas áreas pessoal, organizacional e política, abrange relacionamentos íntimos, famílias, escolas, instituições, psicoterapia e conflitos internacionais.</a:t>
            </a:r>
          </a:p>
          <a:p>
            <a:pPr>
              <a:buFont typeface="Arial" panose="020B0604020202020204" pitchFamily="34" charset="0"/>
              <a:buChar char="•"/>
            </a:pPr>
            <a:r>
              <a:rPr lang="pt-BR" sz="3200" dirty="0">
                <a:latin typeface="+mj-lt"/>
              </a:rPr>
              <a:t>Método utilizado inicialmente com gangues de rua e escolas nos EUA, hoje está presente em diversas empresas e instituições em 65 países.</a:t>
            </a:r>
          </a:p>
        </p:txBody>
      </p:sp>
      <p:sp>
        <p:nvSpPr>
          <p:cNvPr id="3" name="Retângulo 2">
            <a:extLst>
              <a:ext uri="{FF2B5EF4-FFF2-40B4-BE49-F238E27FC236}">
                <a16:creationId xmlns:a16="http://schemas.microsoft.com/office/drawing/2014/main" id="{FB78EA7E-BD08-70BF-AA2B-19E90A5CEC46}"/>
              </a:ext>
            </a:extLst>
          </p:cNvPr>
          <p:cNvSpPr/>
          <p:nvPr/>
        </p:nvSpPr>
        <p:spPr>
          <a:xfrm>
            <a:off x="12289566" y="1989624"/>
            <a:ext cx="4520261" cy="6738323"/>
          </a:xfrm>
          <a:prstGeom prst="rect">
            <a:avLst/>
          </a:prstGeom>
          <a:solidFill>
            <a:srgbClr val="ED6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b="1" dirty="0"/>
              <a:t>COMUNICAÇÃO NÃO-VIOLENTA</a:t>
            </a:r>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r>
              <a:rPr lang="pt-BR" sz="3200" dirty="0"/>
              <a:t>Marshall Rosenberg</a:t>
            </a:r>
          </a:p>
        </p:txBody>
      </p:sp>
    </p:spTree>
    <p:extLst>
      <p:ext uri="{BB962C8B-B14F-4D97-AF65-F5344CB8AC3E}">
        <p14:creationId xmlns:p14="http://schemas.microsoft.com/office/powerpoint/2010/main" val="4470104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A5A7C-8BAE-4C72-0350-EEBC803C9A8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6DE09D9-BEA4-1616-72C3-15D403605E3A}"/>
              </a:ext>
            </a:extLst>
          </p:cNvPr>
          <p:cNvPicPr>
            <a:picLocks noChangeAspect="1"/>
          </p:cNvPicPr>
          <p:nvPr/>
        </p:nvPicPr>
        <p:blipFill>
          <a:blip r:embed="rId4"/>
          <a:stretch>
            <a:fillRect/>
          </a:stretch>
        </p:blipFill>
        <p:spPr>
          <a:xfrm>
            <a:off x="9288016" y="1028343"/>
            <a:ext cx="8221168" cy="8230314"/>
          </a:xfrm>
          <a:prstGeom prst="rect">
            <a:avLst/>
          </a:prstGeom>
        </p:spPr>
      </p:pic>
      <p:sp>
        <p:nvSpPr>
          <p:cNvPr id="13" name="Título 1">
            <a:extLst>
              <a:ext uri="{FF2B5EF4-FFF2-40B4-BE49-F238E27FC236}">
                <a16:creationId xmlns:a16="http://schemas.microsoft.com/office/drawing/2014/main" id="{6F8892EA-ADBD-5019-0FF5-2D13D7694D21}"/>
              </a:ext>
            </a:extLst>
          </p:cNvPr>
          <p:cNvSpPr txBox="1">
            <a:spLocks/>
          </p:cNvSpPr>
          <p:nvPr/>
        </p:nvSpPr>
        <p:spPr>
          <a:xfrm>
            <a:off x="1107764" y="4149328"/>
            <a:ext cx="8034792" cy="1988344"/>
          </a:xfrm>
          <a:prstGeom prst="rect">
            <a:avLst/>
          </a:prstGeom>
        </p:spPr>
        <p:txBody>
          <a:bodyPr anchor="ctr">
            <a:noAutofit/>
          </a:bodyPr>
          <a:lstStyle>
            <a:defPPr marR="0" lvl="0" algn="l" rtl="0">
              <a:lnSpc>
                <a:spcPct val="100000"/>
              </a:lnSpc>
              <a:spcBef>
                <a:spcPts val="0"/>
              </a:spcBef>
              <a:spcAft>
                <a:spcPts val="0"/>
              </a:spcAft>
              <a:defRPr lang="pt-BR"/>
            </a:defPPr>
            <a:lvl1pPr marL="0" marR="0" indent="0" algn="ctr" defTabSz="1828618" eaLnBrk="0" latinLnBrk="0" hangingPunct="0">
              <a:lnSpc>
                <a:spcPct val="100000"/>
              </a:lnSpc>
              <a:spcBef>
                <a:spcPts val="0"/>
              </a:spcBef>
              <a:buClrTx/>
              <a:buSzPct val="100000"/>
              <a:buFont typeface="+mj-lt"/>
              <a:buNone/>
              <a:tabLst/>
              <a:defRPr sz="5400" b="1" cap="none" baseline="0">
                <a:solidFill>
                  <a:srgbClr val="69ADE7"/>
                </a:solidFill>
                <a:effectLst/>
                <a:latin typeface="+mj-lt"/>
              </a:defRPr>
            </a:lvl1pPr>
            <a:lvl2pPr marL="365055" indent="0" algn="just" eaLnBrk="1" hangingPunct="1">
              <a:lnSpc>
                <a:spcPts val="4201"/>
              </a:lnSpc>
              <a:spcBef>
                <a:spcPts val="0"/>
              </a:spcBef>
              <a:buClr>
                <a:srgbClr val="7CAEC5"/>
              </a:buClr>
              <a:buFont typeface="Arial" pitchFamily="34" charset="0"/>
              <a:buNone/>
              <a:defRPr sz="3200">
                <a:latin typeface="+mn-lt"/>
                <a:cs typeface="+mn-cs"/>
              </a:defRPr>
            </a:lvl2pPr>
            <a:lvl3pPr marL="2285546" indent="-457111" eaLnBrk="1" hangingPunct="1">
              <a:lnSpc>
                <a:spcPts val="4599"/>
              </a:lnSpc>
              <a:spcBef>
                <a:spcPts val="0"/>
              </a:spcBef>
              <a:buFont typeface="Arial" panose="020B0604020202020204" pitchFamily="34" charset="0"/>
              <a:buChar char="•"/>
              <a:defRPr sz="3599">
                <a:latin typeface="+mn-lt"/>
                <a:cs typeface="+mn-cs"/>
              </a:defRPr>
            </a:lvl3pPr>
            <a:lvl4pPr marL="3199760" indent="-457111" eaLnBrk="1" hangingPunct="1">
              <a:lnSpc>
                <a:spcPts val="4599"/>
              </a:lnSpc>
              <a:spcBef>
                <a:spcPts val="0"/>
              </a:spcBef>
              <a:buFont typeface="Arial" panose="020B0604020202020204" pitchFamily="34" charset="0"/>
              <a:buChar char="–"/>
              <a:defRPr sz="3599">
                <a:latin typeface="+mn-lt"/>
                <a:cs typeface="+mn-cs"/>
              </a:defRPr>
            </a:lvl4pPr>
            <a:lvl5pPr marL="4113985" indent="-457111" eaLnBrk="1" hangingPunct="1">
              <a:lnSpc>
                <a:spcPts val="4599"/>
              </a:lnSpc>
              <a:spcBef>
                <a:spcPts val="0"/>
              </a:spcBef>
              <a:buFont typeface="Arial" panose="020B0604020202020204" pitchFamily="34" charset="0"/>
              <a:buChar char="»"/>
              <a:defRPr sz="3599">
                <a:latin typeface="+mn-lt"/>
                <a:cs typeface="+mn-cs"/>
              </a:defRPr>
            </a:lvl5pPr>
            <a:lvl6pPr marL="5028200" indent="-457111" defTabSz="1828437">
              <a:spcBef>
                <a:spcPct val="20000"/>
              </a:spcBef>
              <a:buFont typeface="Arial" pitchFamily="34" charset="0"/>
              <a:buChar char="•"/>
              <a:defRPr sz="3999">
                <a:latin typeface="+mn-lt"/>
                <a:cs typeface="+mn-cs"/>
              </a:defRPr>
            </a:lvl6pPr>
            <a:lvl7pPr marL="5942415" indent="-457111" defTabSz="1828437">
              <a:spcBef>
                <a:spcPct val="20000"/>
              </a:spcBef>
              <a:buFont typeface="Arial" pitchFamily="34" charset="0"/>
              <a:buChar char="•"/>
              <a:defRPr sz="3999">
                <a:latin typeface="+mn-lt"/>
                <a:cs typeface="+mn-cs"/>
              </a:defRPr>
            </a:lvl7pPr>
            <a:lvl8pPr marL="6856637" indent="-457111" defTabSz="1828437">
              <a:spcBef>
                <a:spcPct val="20000"/>
              </a:spcBef>
              <a:buFont typeface="Arial" pitchFamily="34" charset="0"/>
              <a:buChar char="•"/>
              <a:defRPr sz="3999">
                <a:latin typeface="+mn-lt"/>
                <a:cs typeface="+mn-cs"/>
              </a:defRPr>
            </a:lvl8pPr>
            <a:lvl9pPr marL="7770852" indent="-457111" defTabSz="1828437">
              <a:spcBef>
                <a:spcPct val="20000"/>
              </a:spcBef>
              <a:buFont typeface="Arial" pitchFamily="34" charset="0"/>
              <a:buChar char="•"/>
              <a:defRPr sz="3999">
                <a:latin typeface="+mn-lt"/>
                <a:cs typeface="+mn-cs"/>
              </a:defRPr>
            </a:lvl9pPr>
          </a:lstStyle>
          <a:p>
            <a:r>
              <a:rPr lang="pt-BR" dirty="0"/>
              <a:t>Os quatro elementos para </a:t>
            </a:r>
          </a:p>
          <a:p>
            <a:r>
              <a:rPr lang="pt-BR" dirty="0"/>
              <a:t>um diálogo mais fluido</a:t>
            </a:r>
          </a:p>
        </p:txBody>
      </p:sp>
    </p:spTree>
    <p:custDataLst>
      <p:tags r:id="rId1"/>
    </p:custDataLst>
    <p:extLst>
      <p:ext uri="{BB962C8B-B14F-4D97-AF65-F5344CB8AC3E}">
        <p14:creationId xmlns:p14="http://schemas.microsoft.com/office/powerpoint/2010/main" val="15236771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58041-6F39-6C1C-28C2-80E1ABE474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76EA4C-7BCD-4EC1-F1E8-69E784E65359}"/>
              </a:ext>
            </a:extLst>
          </p:cNvPr>
          <p:cNvPicPr>
            <a:picLocks noChangeAspect="1"/>
          </p:cNvPicPr>
          <p:nvPr/>
        </p:nvPicPr>
        <p:blipFill>
          <a:blip r:embed="rId4"/>
          <a:stretch>
            <a:fillRect/>
          </a:stretch>
        </p:blipFill>
        <p:spPr>
          <a:xfrm>
            <a:off x="9288016" y="1028343"/>
            <a:ext cx="8221168" cy="8230314"/>
          </a:xfrm>
          <a:prstGeom prst="rect">
            <a:avLst/>
          </a:prstGeom>
        </p:spPr>
      </p:pic>
      <p:grpSp>
        <p:nvGrpSpPr>
          <p:cNvPr id="17" name="Group 16">
            <a:extLst>
              <a:ext uri="{FF2B5EF4-FFF2-40B4-BE49-F238E27FC236}">
                <a16:creationId xmlns:a16="http://schemas.microsoft.com/office/drawing/2014/main" id="{2E5B3FF5-CD19-F117-B508-E12D8FBE2E6F}"/>
              </a:ext>
            </a:extLst>
          </p:cNvPr>
          <p:cNvGrpSpPr/>
          <p:nvPr/>
        </p:nvGrpSpPr>
        <p:grpSpPr>
          <a:xfrm>
            <a:off x="1015811" y="1397442"/>
            <a:ext cx="7323634" cy="2400300"/>
            <a:chOff x="5785578" y="1295400"/>
            <a:chExt cx="4882422" cy="1600200"/>
          </a:xfrm>
        </p:grpSpPr>
        <p:sp>
          <p:nvSpPr>
            <p:cNvPr id="2" name="Right Triangle 12">
              <a:extLst>
                <a:ext uri="{FF2B5EF4-FFF2-40B4-BE49-F238E27FC236}">
                  <a16:creationId xmlns:a16="http://schemas.microsoft.com/office/drawing/2014/main" id="{53739E0E-3034-A05F-67F0-4B77BD60C08F}"/>
                </a:ext>
              </a:extLst>
            </p:cNvPr>
            <p:cNvSpPr/>
            <p:nvPr/>
          </p:nvSpPr>
          <p:spPr>
            <a:xfrm rot="5400000" flipV="1">
              <a:off x="5821200" y="2362200"/>
              <a:ext cx="533400" cy="533400"/>
            </a:xfrm>
            <a:prstGeom prst="rtTriangle">
              <a:avLst/>
            </a:prstGeom>
            <a:solidFill>
              <a:srgbClr val="0088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b="1" dirty="0">
                <a:latin typeface="+mj-lt"/>
              </a:endParaRPr>
            </a:p>
          </p:txBody>
        </p:sp>
        <p:sp>
          <p:nvSpPr>
            <p:cNvPr id="12" name="Flowchart: Alternate Process 11">
              <a:extLst>
                <a:ext uri="{FF2B5EF4-FFF2-40B4-BE49-F238E27FC236}">
                  <a16:creationId xmlns:a16="http://schemas.microsoft.com/office/drawing/2014/main" id="{8A0B28E3-AAF3-79D0-BB50-D7BAAE140477}"/>
                </a:ext>
              </a:extLst>
            </p:cNvPr>
            <p:cNvSpPr/>
            <p:nvPr/>
          </p:nvSpPr>
          <p:spPr>
            <a:xfrm>
              <a:off x="5785578" y="1295400"/>
              <a:ext cx="4882422" cy="1143000"/>
            </a:xfrm>
            <a:prstGeom prst="flowChartAlternateProcess">
              <a:avLst/>
            </a:prstGeom>
            <a:solidFill>
              <a:srgbClr val="01A79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4800" b="1" dirty="0">
                  <a:latin typeface="+mj-lt"/>
                  <a:cs typeface="Poppins ExtraBold" panose="00000900000000000000" pitchFamily="2" charset="0"/>
                </a:rPr>
                <a:t>Observação</a:t>
              </a:r>
            </a:p>
          </p:txBody>
        </p:sp>
      </p:grpSp>
      <p:sp>
        <p:nvSpPr>
          <p:cNvPr id="8" name="TextBox 7">
            <a:extLst>
              <a:ext uri="{FF2B5EF4-FFF2-40B4-BE49-F238E27FC236}">
                <a16:creationId xmlns:a16="http://schemas.microsoft.com/office/drawing/2014/main" id="{974F095C-B679-B12B-DF99-C11E6096DF18}"/>
              </a:ext>
            </a:extLst>
          </p:cNvPr>
          <p:cNvSpPr txBox="1"/>
          <p:nvPr/>
        </p:nvSpPr>
        <p:spPr>
          <a:xfrm>
            <a:off x="1869346" y="3111943"/>
            <a:ext cx="6470100" cy="4433137"/>
          </a:xfrm>
          <a:prstGeom prst="rect">
            <a:avLst/>
          </a:prstGeom>
          <a:noFill/>
        </p:spPr>
        <p:txBody>
          <a:bodyPr wrap="square">
            <a:spAutoFit/>
          </a:bodyPr>
          <a:lstStyle/>
          <a:p>
            <a:pPr>
              <a:lnSpc>
                <a:spcPct val="150000"/>
              </a:lnSpc>
            </a:pPr>
            <a:r>
              <a:rPr lang="pt-BR" sz="3200" dirty="0">
                <a:latin typeface="+mn-lt"/>
                <a:ea typeface="Roboto"/>
                <a:cs typeface="Roboto"/>
                <a:sym typeface="Roboto"/>
              </a:rPr>
              <a:t>Observar o que está acontecendo em uma situação específica, sem julgamentos ou avaliações. Descrever os fatos concretos que você está observando, como um câmera que registra a cena.</a:t>
            </a:r>
          </a:p>
        </p:txBody>
      </p:sp>
    </p:spTree>
    <p:custDataLst>
      <p:tags r:id="rId1"/>
    </p:custDataLst>
    <p:extLst>
      <p:ext uri="{BB962C8B-B14F-4D97-AF65-F5344CB8AC3E}">
        <p14:creationId xmlns:p14="http://schemas.microsoft.com/office/powerpoint/2010/main" val="4031801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1">
            <a:extLst>
              <a:ext uri="{FF2B5EF4-FFF2-40B4-BE49-F238E27FC236}">
                <a16:creationId xmlns:a16="http://schemas.microsoft.com/office/drawing/2014/main" id="{8394AF12-E2CF-FC48-8926-7CBFE8F07718}"/>
              </a:ext>
            </a:extLst>
          </p:cNvPr>
          <p:cNvGraphicFramePr>
            <a:graphicFrameLocks noGrp="1"/>
          </p:cNvGraphicFramePr>
          <p:nvPr>
            <p:extLst>
              <p:ext uri="{D42A27DB-BD31-4B8C-83A1-F6EECF244321}">
                <p14:modId xmlns:p14="http://schemas.microsoft.com/office/powerpoint/2010/main" val="4230804080"/>
              </p:ext>
            </p:extLst>
          </p:nvPr>
        </p:nvGraphicFramePr>
        <p:xfrm>
          <a:off x="1864212" y="4411147"/>
          <a:ext cx="14768361" cy="4840777"/>
        </p:xfrm>
        <a:graphic>
          <a:graphicData uri="http://schemas.openxmlformats.org/drawingml/2006/table">
            <a:tbl>
              <a:tblPr firstRow="1" bandRow="1">
                <a:effectLst/>
              </a:tblPr>
              <a:tblGrid>
                <a:gridCol w="7326855">
                  <a:extLst>
                    <a:ext uri="{9D8B030D-6E8A-4147-A177-3AD203B41FA5}">
                      <a16:colId xmlns:a16="http://schemas.microsoft.com/office/drawing/2014/main" val="20000"/>
                    </a:ext>
                  </a:extLst>
                </a:gridCol>
                <a:gridCol w="7441506">
                  <a:extLst>
                    <a:ext uri="{9D8B030D-6E8A-4147-A177-3AD203B41FA5}">
                      <a16:colId xmlns:a16="http://schemas.microsoft.com/office/drawing/2014/main" val="20001"/>
                    </a:ext>
                  </a:extLst>
                </a:gridCol>
              </a:tblGrid>
              <a:tr h="1253068">
                <a:tc>
                  <a:txBody>
                    <a:bodyPr/>
                    <a:lstStyle>
                      <a:lvl1pPr marL="0" algn="l" defTabSz="685647" rtl="0" eaLnBrk="1" latinLnBrk="0" hangingPunct="1">
                        <a:defRPr sz="1300" b="1" kern="1200">
                          <a:solidFill>
                            <a:schemeClr val="lt1"/>
                          </a:solidFill>
                          <a:latin typeface="Times New Roman"/>
                        </a:defRPr>
                      </a:lvl1pPr>
                      <a:lvl2pPr marL="342824" algn="l" defTabSz="685647" rtl="0" eaLnBrk="1" latinLnBrk="0" hangingPunct="1">
                        <a:defRPr sz="1300" b="1" kern="1200">
                          <a:solidFill>
                            <a:schemeClr val="lt1"/>
                          </a:solidFill>
                          <a:latin typeface="Times New Roman"/>
                        </a:defRPr>
                      </a:lvl2pPr>
                      <a:lvl3pPr marL="685647" algn="l" defTabSz="685647" rtl="0" eaLnBrk="1" latinLnBrk="0" hangingPunct="1">
                        <a:defRPr sz="1300" b="1" kern="1200">
                          <a:solidFill>
                            <a:schemeClr val="lt1"/>
                          </a:solidFill>
                          <a:latin typeface="Times New Roman"/>
                        </a:defRPr>
                      </a:lvl3pPr>
                      <a:lvl4pPr marL="1028470" algn="l" defTabSz="685647" rtl="0" eaLnBrk="1" latinLnBrk="0" hangingPunct="1">
                        <a:defRPr sz="1300" b="1" kern="1200">
                          <a:solidFill>
                            <a:schemeClr val="lt1"/>
                          </a:solidFill>
                          <a:latin typeface="Times New Roman"/>
                        </a:defRPr>
                      </a:lvl4pPr>
                      <a:lvl5pPr marL="1371292" algn="l" defTabSz="685647" rtl="0" eaLnBrk="1" latinLnBrk="0" hangingPunct="1">
                        <a:defRPr sz="1300" b="1" kern="1200">
                          <a:solidFill>
                            <a:schemeClr val="lt1"/>
                          </a:solidFill>
                          <a:latin typeface="Times New Roman"/>
                        </a:defRPr>
                      </a:lvl5pPr>
                      <a:lvl6pPr marL="1714116" algn="l" defTabSz="685647" rtl="0" eaLnBrk="1" latinLnBrk="0" hangingPunct="1">
                        <a:defRPr sz="1300" b="1" kern="1200">
                          <a:solidFill>
                            <a:schemeClr val="lt1"/>
                          </a:solidFill>
                          <a:latin typeface="Times New Roman"/>
                        </a:defRPr>
                      </a:lvl6pPr>
                      <a:lvl7pPr marL="2056940" algn="l" defTabSz="685647" rtl="0" eaLnBrk="1" latinLnBrk="0" hangingPunct="1">
                        <a:defRPr sz="1300" b="1" kern="1200">
                          <a:solidFill>
                            <a:schemeClr val="lt1"/>
                          </a:solidFill>
                          <a:latin typeface="Times New Roman"/>
                        </a:defRPr>
                      </a:lvl7pPr>
                      <a:lvl8pPr marL="2399761" algn="l" defTabSz="685647" rtl="0" eaLnBrk="1" latinLnBrk="0" hangingPunct="1">
                        <a:defRPr sz="1300" b="1" kern="1200">
                          <a:solidFill>
                            <a:schemeClr val="lt1"/>
                          </a:solidFill>
                          <a:latin typeface="Times New Roman"/>
                        </a:defRPr>
                      </a:lvl8pPr>
                      <a:lvl9pPr marL="2742585" algn="l" defTabSz="685647" rtl="0" eaLnBrk="1" latinLnBrk="0" hangingPunct="1">
                        <a:defRPr sz="1300" b="1" kern="1200">
                          <a:solidFill>
                            <a:schemeClr val="lt1"/>
                          </a:solidFill>
                          <a:latin typeface="Times New Roman"/>
                        </a:defRPr>
                      </a:lvl9pPr>
                    </a:lstStyle>
                    <a:p>
                      <a:pPr algn="ctr"/>
                      <a:r>
                        <a:rPr lang="pt-BR" sz="3600" b="0" i="0" dirty="0">
                          <a:solidFill>
                            <a:schemeClr val="tx1"/>
                          </a:solidFill>
                          <a:latin typeface="+mj-lt"/>
                          <a:ea typeface="Open Sans" panose="020B0606030504020204" pitchFamily="34" charset="0"/>
                          <a:cs typeface="Open Sans" panose="020B0606030504020204" pitchFamily="34" charset="0"/>
                        </a:rPr>
                        <a:t>Avaliações/Julgamentos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1A791">
                        <a:alpha val="50196"/>
                      </a:srgbClr>
                    </a:solidFill>
                  </a:tcPr>
                </a:tc>
                <a:tc>
                  <a:txBody>
                    <a:bodyPr/>
                    <a:lstStyle>
                      <a:lvl1pPr marL="0" algn="l" defTabSz="685647" rtl="0" eaLnBrk="1" latinLnBrk="0" hangingPunct="1">
                        <a:defRPr sz="1300" b="1" kern="1200">
                          <a:solidFill>
                            <a:schemeClr val="lt1"/>
                          </a:solidFill>
                          <a:latin typeface="Times New Roman"/>
                        </a:defRPr>
                      </a:lvl1pPr>
                      <a:lvl2pPr marL="342824" algn="l" defTabSz="685647" rtl="0" eaLnBrk="1" latinLnBrk="0" hangingPunct="1">
                        <a:defRPr sz="1300" b="1" kern="1200">
                          <a:solidFill>
                            <a:schemeClr val="lt1"/>
                          </a:solidFill>
                          <a:latin typeface="Times New Roman"/>
                        </a:defRPr>
                      </a:lvl2pPr>
                      <a:lvl3pPr marL="685647" algn="l" defTabSz="685647" rtl="0" eaLnBrk="1" latinLnBrk="0" hangingPunct="1">
                        <a:defRPr sz="1300" b="1" kern="1200">
                          <a:solidFill>
                            <a:schemeClr val="lt1"/>
                          </a:solidFill>
                          <a:latin typeface="Times New Roman"/>
                        </a:defRPr>
                      </a:lvl3pPr>
                      <a:lvl4pPr marL="1028470" algn="l" defTabSz="685647" rtl="0" eaLnBrk="1" latinLnBrk="0" hangingPunct="1">
                        <a:defRPr sz="1300" b="1" kern="1200">
                          <a:solidFill>
                            <a:schemeClr val="lt1"/>
                          </a:solidFill>
                          <a:latin typeface="Times New Roman"/>
                        </a:defRPr>
                      </a:lvl4pPr>
                      <a:lvl5pPr marL="1371292" algn="l" defTabSz="685647" rtl="0" eaLnBrk="1" latinLnBrk="0" hangingPunct="1">
                        <a:defRPr sz="1300" b="1" kern="1200">
                          <a:solidFill>
                            <a:schemeClr val="lt1"/>
                          </a:solidFill>
                          <a:latin typeface="Times New Roman"/>
                        </a:defRPr>
                      </a:lvl5pPr>
                      <a:lvl6pPr marL="1714116" algn="l" defTabSz="685647" rtl="0" eaLnBrk="1" latinLnBrk="0" hangingPunct="1">
                        <a:defRPr sz="1300" b="1" kern="1200">
                          <a:solidFill>
                            <a:schemeClr val="lt1"/>
                          </a:solidFill>
                          <a:latin typeface="Times New Roman"/>
                        </a:defRPr>
                      </a:lvl6pPr>
                      <a:lvl7pPr marL="2056940" algn="l" defTabSz="685647" rtl="0" eaLnBrk="1" latinLnBrk="0" hangingPunct="1">
                        <a:defRPr sz="1300" b="1" kern="1200">
                          <a:solidFill>
                            <a:schemeClr val="lt1"/>
                          </a:solidFill>
                          <a:latin typeface="Times New Roman"/>
                        </a:defRPr>
                      </a:lvl7pPr>
                      <a:lvl8pPr marL="2399761" algn="l" defTabSz="685647" rtl="0" eaLnBrk="1" latinLnBrk="0" hangingPunct="1">
                        <a:defRPr sz="1300" b="1" kern="1200">
                          <a:solidFill>
                            <a:schemeClr val="lt1"/>
                          </a:solidFill>
                          <a:latin typeface="Times New Roman"/>
                        </a:defRPr>
                      </a:lvl8pPr>
                      <a:lvl9pPr marL="2742585" algn="l" defTabSz="685647" rtl="0" eaLnBrk="1" latinLnBrk="0" hangingPunct="1">
                        <a:defRPr sz="1300" b="1" kern="1200">
                          <a:solidFill>
                            <a:schemeClr val="lt1"/>
                          </a:solidFill>
                          <a:latin typeface="Times New Roman"/>
                        </a:defRPr>
                      </a:lvl9pPr>
                    </a:lstStyle>
                    <a:p>
                      <a:pPr algn="ctr"/>
                      <a:r>
                        <a:rPr lang="pt-BR" sz="3600" b="0" i="0" dirty="0">
                          <a:solidFill>
                            <a:schemeClr val="tx1"/>
                          </a:solidFill>
                          <a:latin typeface="+mj-lt"/>
                          <a:ea typeface="Open Sans" panose="020B0606030504020204" pitchFamily="34" charset="0"/>
                          <a:cs typeface="Open Sans" panose="020B0606030504020204" pitchFamily="34" charset="0"/>
                        </a:rPr>
                        <a:t>Observações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1A791">
                        <a:alpha val="50196"/>
                      </a:srgbClr>
                    </a:solidFill>
                  </a:tcPr>
                </a:tc>
                <a:extLst>
                  <a:ext uri="{0D108BD9-81ED-4DB2-BD59-A6C34878D82A}">
                    <a16:rowId xmlns:a16="http://schemas.microsoft.com/office/drawing/2014/main" val="10000"/>
                  </a:ext>
                </a:extLst>
              </a:tr>
              <a:tr h="1984405">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dirty="0">
                          <a:latin typeface="+mn-lt"/>
                        </a:rPr>
                        <a:t>Você nunca faz o que eu peço.</a:t>
                      </a:r>
                      <a:endParaRPr lang="pt-BR" sz="3600" b="0" i="0" dirty="0">
                        <a:latin typeface="+mn-lt"/>
                        <a:cs typeface="Arial" panose="020B0604020202020204" pitchFamily="34" charset="0"/>
                      </a:endParaRPr>
                    </a:p>
                  </a:txBody>
                  <a:tcPr marL="137176" marR="137176" marT="68594" marB="685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dirty="0">
                          <a:latin typeface="+mn-lt"/>
                        </a:rPr>
                        <a:t>Nas últimas três vezes em que pedi que você atendesse o telefone, você não atendeu.</a:t>
                      </a:r>
                      <a:endParaRPr lang="pt-BR" sz="3600" b="0" i="0" dirty="0">
                        <a:latin typeface="+mn-lt"/>
                        <a:cs typeface="Arial" panose="020B0604020202020204" pitchFamily="34" charset="0"/>
                      </a:endParaRPr>
                    </a:p>
                  </a:txBody>
                  <a:tcPr marL="137176" marR="137176" marT="68594" marB="685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603304">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dirty="0">
                          <a:latin typeface="+mn-lt"/>
                        </a:rPr>
                        <a:t>Ele vive atrasado. Sempre me deixa esperando.</a:t>
                      </a:r>
                      <a:endParaRPr lang="pt-BR" sz="3600" b="0" i="0" dirty="0">
                        <a:latin typeface="+mn-lt"/>
                        <a:cs typeface="Arial" panose="020B0604020202020204" pitchFamily="34" charset="0"/>
                      </a:endParaRPr>
                    </a:p>
                  </a:txBody>
                  <a:tcPr marL="137176" marR="137176" marT="68594" marB="685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dirty="0">
                          <a:latin typeface="+mn-lt"/>
                        </a:rPr>
                        <a:t>Nas duas últimas reuniões, ele atrasou.</a:t>
                      </a:r>
                      <a:endParaRPr lang="pt-BR" sz="3600" b="0" i="0" dirty="0">
                        <a:latin typeface="+mn-lt"/>
                        <a:cs typeface="Arial" panose="020B0604020202020204" pitchFamily="34" charset="0"/>
                      </a:endParaRPr>
                    </a:p>
                  </a:txBody>
                  <a:tcPr marL="137176" marR="137176" marT="68594" marB="685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0" name="Espaço Reservado para Conteúdo 2">
            <a:extLst>
              <a:ext uri="{FF2B5EF4-FFF2-40B4-BE49-F238E27FC236}">
                <a16:creationId xmlns:a16="http://schemas.microsoft.com/office/drawing/2014/main" id="{A101B968-F932-E247-864D-657756222385}"/>
              </a:ext>
            </a:extLst>
          </p:cNvPr>
          <p:cNvSpPr txBox="1">
            <a:spLocks/>
          </p:cNvSpPr>
          <p:nvPr/>
        </p:nvSpPr>
        <p:spPr>
          <a:xfrm>
            <a:off x="1655424" y="2193868"/>
            <a:ext cx="15482013" cy="1575325"/>
          </a:xfrm>
          <a:prstGeom prst="rect">
            <a:avLst/>
          </a:prstGeom>
          <a:noFill/>
          <a:ln>
            <a:noFill/>
          </a:ln>
        </p:spPr>
        <p:txBody>
          <a:bodyPr spcFirstLastPara="1" wrap="square" lIns="179471" tIns="179471" rIns="179471" bIns="179471"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5"/>
              </a:buClr>
              <a:buSzPts val="1200"/>
              <a:buFont typeface="Raleway"/>
              <a:buChar char="●"/>
              <a:defRPr sz="1400" b="0" i="0" u="none" strike="noStrike" cap="none">
                <a:solidFill>
                  <a:schemeClr val="lt1"/>
                </a:solidFill>
                <a:latin typeface="Century Gothic" panose="020B0502020202020204" pitchFamily="34" charset="0"/>
                <a:ea typeface="Raleway"/>
                <a:cs typeface="Raleway"/>
                <a:sym typeface="Raleway"/>
              </a:defRPr>
            </a:lvl1pPr>
            <a:lvl2pPr marL="914400" marR="0" lvl="1"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9pPr>
          </a:lstStyle>
          <a:p>
            <a:pPr marL="0" indent="0">
              <a:buNone/>
            </a:pPr>
            <a:r>
              <a:rPr lang="pt-BR" altLang="pt-BR" sz="3600" dirty="0">
                <a:solidFill>
                  <a:srgbClr val="000000"/>
                </a:solidFill>
                <a:latin typeface="+mj-lt"/>
                <a:ea typeface="Open Sans" panose="020B0606030504020204" pitchFamily="34" charset="0"/>
                <a:cs typeface="Open Sans" panose="020B0606030504020204" pitchFamily="34" charset="0"/>
              </a:rPr>
              <a:t>Quando combinamos observação com avaliação, as pessoas tendem a receber isso como crítica.</a:t>
            </a:r>
          </a:p>
        </p:txBody>
      </p:sp>
      <p:sp>
        <p:nvSpPr>
          <p:cNvPr id="11" name="Título 1">
            <a:extLst>
              <a:ext uri="{FF2B5EF4-FFF2-40B4-BE49-F238E27FC236}">
                <a16:creationId xmlns:a16="http://schemas.microsoft.com/office/drawing/2014/main" id="{19265617-042C-5A44-9116-6FFB0E9779AC}"/>
              </a:ext>
            </a:extLst>
          </p:cNvPr>
          <p:cNvSpPr>
            <a:spLocks noGrp="1"/>
          </p:cNvSpPr>
          <p:nvPr>
            <p:ph type="title"/>
          </p:nvPr>
        </p:nvSpPr>
        <p:spPr>
          <a:xfrm>
            <a:off x="681514" y="174948"/>
            <a:ext cx="15482013" cy="1000244"/>
          </a:xfrm>
        </p:spPr>
        <p:txBody>
          <a:bodyPr anchor="ctr">
            <a:noAutofit/>
          </a:bodyPr>
          <a:lstStyle/>
          <a:p>
            <a:pPr algn="l">
              <a:spcBef>
                <a:spcPts val="0"/>
              </a:spcBef>
              <a:buSzPct val="100000"/>
            </a:pPr>
            <a:r>
              <a:rPr lang="pt-BR" sz="4050" dirty="0">
                <a:solidFill>
                  <a:srgbClr val="4F81BD"/>
                </a:solidFill>
              </a:rPr>
              <a:t>Passo 1: OBSERVAR sem avaliar ou julgar</a:t>
            </a:r>
          </a:p>
        </p:txBody>
      </p:sp>
    </p:spTree>
    <p:extLst>
      <p:ext uri="{BB962C8B-B14F-4D97-AF65-F5344CB8AC3E}">
        <p14:creationId xmlns:p14="http://schemas.microsoft.com/office/powerpoint/2010/main" val="6240655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7420A-016D-8B0D-5E4A-212EB3C463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60A932-9978-251B-BDAE-B79763EBBF3F}"/>
              </a:ext>
            </a:extLst>
          </p:cNvPr>
          <p:cNvPicPr>
            <a:picLocks noChangeAspect="1"/>
          </p:cNvPicPr>
          <p:nvPr/>
        </p:nvPicPr>
        <p:blipFill>
          <a:blip r:embed="rId4"/>
          <a:stretch>
            <a:fillRect/>
          </a:stretch>
        </p:blipFill>
        <p:spPr>
          <a:xfrm>
            <a:off x="9288016" y="1028343"/>
            <a:ext cx="8221168" cy="8230314"/>
          </a:xfrm>
          <a:prstGeom prst="rect">
            <a:avLst/>
          </a:prstGeom>
        </p:spPr>
      </p:pic>
      <p:grpSp>
        <p:nvGrpSpPr>
          <p:cNvPr id="17" name="Group 16">
            <a:extLst>
              <a:ext uri="{FF2B5EF4-FFF2-40B4-BE49-F238E27FC236}">
                <a16:creationId xmlns:a16="http://schemas.microsoft.com/office/drawing/2014/main" id="{A1EE0542-7CE0-8944-CABA-922EB5C167C6}"/>
              </a:ext>
            </a:extLst>
          </p:cNvPr>
          <p:cNvGrpSpPr/>
          <p:nvPr/>
        </p:nvGrpSpPr>
        <p:grpSpPr>
          <a:xfrm>
            <a:off x="1015811" y="1397442"/>
            <a:ext cx="7323634" cy="2400300"/>
            <a:chOff x="5785578" y="1295400"/>
            <a:chExt cx="4882422" cy="1600200"/>
          </a:xfrm>
        </p:grpSpPr>
        <p:sp>
          <p:nvSpPr>
            <p:cNvPr id="2" name="Right Triangle 12">
              <a:extLst>
                <a:ext uri="{FF2B5EF4-FFF2-40B4-BE49-F238E27FC236}">
                  <a16:creationId xmlns:a16="http://schemas.microsoft.com/office/drawing/2014/main" id="{49211C10-CD0D-67B2-490F-563B7E11752A}"/>
                </a:ext>
              </a:extLst>
            </p:cNvPr>
            <p:cNvSpPr/>
            <p:nvPr/>
          </p:nvSpPr>
          <p:spPr>
            <a:xfrm rot="5400000" flipV="1">
              <a:off x="5821200" y="2362200"/>
              <a:ext cx="533400" cy="533400"/>
            </a:xfrm>
            <a:prstGeom prst="rtTriangle">
              <a:avLst/>
            </a:prstGeom>
            <a:solidFill>
              <a:srgbClr val="015D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b="1">
                <a:latin typeface="+mj-lt"/>
              </a:endParaRPr>
            </a:p>
          </p:txBody>
        </p:sp>
        <p:sp>
          <p:nvSpPr>
            <p:cNvPr id="12" name="Flowchart: Alternate Process 11">
              <a:extLst>
                <a:ext uri="{FF2B5EF4-FFF2-40B4-BE49-F238E27FC236}">
                  <a16:creationId xmlns:a16="http://schemas.microsoft.com/office/drawing/2014/main" id="{09B35457-1696-B818-2D5E-9D64888B6A31}"/>
                </a:ext>
              </a:extLst>
            </p:cNvPr>
            <p:cNvSpPr/>
            <p:nvPr/>
          </p:nvSpPr>
          <p:spPr>
            <a:xfrm>
              <a:off x="5785578" y="1295400"/>
              <a:ext cx="4882422" cy="1143000"/>
            </a:xfrm>
            <a:prstGeom prst="flowChartAlternateProcess">
              <a:avLst/>
            </a:prstGeom>
            <a:solidFill>
              <a:srgbClr val="0092C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4800" b="1" dirty="0">
                  <a:latin typeface="+mj-lt"/>
                  <a:cs typeface="Poppins ExtraBold" panose="00000900000000000000" pitchFamily="2" charset="0"/>
                </a:rPr>
                <a:t>Sentimentos</a:t>
              </a:r>
            </a:p>
          </p:txBody>
        </p:sp>
      </p:grpSp>
      <p:sp>
        <p:nvSpPr>
          <p:cNvPr id="8" name="TextBox 7">
            <a:extLst>
              <a:ext uri="{FF2B5EF4-FFF2-40B4-BE49-F238E27FC236}">
                <a16:creationId xmlns:a16="http://schemas.microsoft.com/office/drawing/2014/main" id="{A22ABCCC-47AF-4D1E-780B-6CB3214DE8D9}"/>
              </a:ext>
            </a:extLst>
          </p:cNvPr>
          <p:cNvSpPr txBox="1"/>
          <p:nvPr/>
        </p:nvSpPr>
        <p:spPr>
          <a:xfrm>
            <a:off x="1869346" y="3111943"/>
            <a:ext cx="6470100" cy="4448013"/>
          </a:xfrm>
          <a:prstGeom prst="rect">
            <a:avLst/>
          </a:prstGeom>
          <a:noFill/>
        </p:spPr>
        <p:txBody>
          <a:bodyPr wrap="square">
            <a:spAutoFit/>
          </a:bodyPr>
          <a:lstStyle/>
          <a:p>
            <a:pPr>
              <a:lnSpc>
                <a:spcPct val="150000"/>
              </a:lnSpc>
            </a:pPr>
            <a:r>
              <a:rPr lang="pt-BR" sz="3200" dirty="0">
                <a:latin typeface="+mn-lt"/>
                <a:ea typeface="Roboto"/>
                <a:cs typeface="Roboto"/>
                <a:sym typeface="Roboto"/>
              </a:rPr>
              <a:t>Identificar e expressar seus sentimentos em relação ao que você observou.</a:t>
            </a:r>
          </a:p>
          <a:p>
            <a:pPr>
              <a:lnSpc>
                <a:spcPct val="150000"/>
              </a:lnSpc>
            </a:pPr>
            <a:r>
              <a:rPr lang="pt-BR" sz="3200" dirty="0">
                <a:latin typeface="+mn-lt"/>
                <a:ea typeface="Roboto"/>
                <a:cs typeface="Roboto"/>
                <a:sym typeface="Roboto"/>
              </a:rPr>
              <a:t>Nomear suas emoções com clareza e honestidade, reconhecendo como a situação o impacta.</a:t>
            </a:r>
          </a:p>
        </p:txBody>
      </p:sp>
    </p:spTree>
    <p:custDataLst>
      <p:tags r:id="rId1"/>
    </p:custDataLst>
    <p:extLst>
      <p:ext uri="{BB962C8B-B14F-4D97-AF65-F5344CB8AC3E}">
        <p14:creationId xmlns:p14="http://schemas.microsoft.com/office/powerpoint/2010/main" val="11745344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Conteúdo 2">
            <a:extLst>
              <a:ext uri="{FF2B5EF4-FFF2-40B4-BE49-F238E27FC236}">
                <a16:creationId xmlns:a16="http://schemas.microsoft.com/office/drawing/2014/main" id="{8FE20E44-BE36-6943-B51B-EA9F8D23EA77}"/>
              </a:ext>
            </a:extLst>
          </p:cNvPr>
          <p:cNvSpPr txBox="1">
            <a:spLocks/>
          </p:cNvSpPr>
          <p:nvPr/>
        </p:nvSpPr>
        <p:spPr>
          <a:xfrm>
            <a:off x="1655424" y="2193866"/>
            <a:ext cx="15482013" cy="6406433"/>
          </a:xfrm>
          <a:prstGeom prst="rect">
            <a:avLst/>
          </a:prstGeom>
          <a:noFill/>
          <a:ln>
            <a:noFill/>
          </a:ln>
        </p:spPr>
        <p:txBody>
          <a:bodyPr spcFirstLastPara="1" wrap="square" lIns="179471" tIns="179471" rIns="179471" bIns="179471"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5"/>
              </a:buClr>
              <a:buSzPts val="1200"/>
              <a:buFont typeface="Raleway"/>
              <a:buChar char="●"/>
              <a:defRPr sz="1400" b="0" i="0" u="none" strike="noStrike" cap="none">
                <a:solidFill>
                  <a:schemeClr val="lt1"/>
                </a:solidFill>
                <a:latin typeface="Century Gothic" panose="020B0502020202020204" pitchFamily="34" charset="0"/>
                <a:ea typeface="Raleway"/>
                <a:cs typeface="Raleway"/>
                <a:sym typeface="Raleway"/>
              </a:defRPr>
            </a:lvl1pPr>
            <a:lvl2pPr marL="914400" marR="0" lvl="1"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9pPr>
          </a:lstStyle>
          <a:p>
            <a:pPr marL="0" indent="0">
              <a:buNone/>
            </a:pPr>
            <a:r>
              <a:rPr lang="pt-BR" altLang="pt-BR" sz="3600" dirty="0">
                <a:solidFill>
                  <a:srgbClr val="000000"/>
                </a:solidFill>
                <a:latin typeface="+mj-lt"/>
                <a:ea typeface="Open Sans" panose="020B0606030504020204" pitchFamily="34" charset="0"/>
                <a:cs typeface="Open Sans" panose="020B0606030504020204" pitchFamily="34" charset="0"/>
              </a:rPr>
              <a:t>Somos melhor compreendidos quando falamos como nos sentimos em vez de descarregar nossas emoções.</a:t>
            </a:r>
          </a:p>
        </p:txBody>
      </p:sp>
      <p:sp>
        <p:nvSpPr>
          <p:cNvPr id="11" name="Título 1">
            <a:extLst>
              <a:ext uri="{FF2B5EF4-FFF2-40B4-BE49-F238E27FC236}">
                <a16:creationId xmlns:a16="http://schemas.microsoft.com/office/drawing/2014/main" id="{22499C64-7187-5445-B88E-1B6D2572B9D0}"/>
              </a:ext>
            </a:extLst>
          </p:cNvPr>
          <p:cNvSpPr>
            <a:spLocks noGrp="1"/>
          </p:cNvSpPr>
          <p:nvPr>
            <p:ph type="title"/>
          </p:nvPr>
        </p:nvSpPr>
        <p:spPr>
          <a:xfrm>
            <a:off x="737217" y="0"/>
            <a:ext cx="14247959" cy="1186295"/>
          </a:xfrm>
        </p:spPr>
        <p:txBody>
          <a:bodyPr anchor="ctr">
            <a:noAutofit/>
          </a:bodyPr>
          <a:lstStyle/>
          <a:p>
            <a:pPr algn="l">
              <a:spcBef>
                <a:spcPts val="0"/>
              </a:spcBef>
              <a:buSzPct val="100000"/>
            </a:pPr>
            <a:r>
              <a:rPr lang="pt-BR" sz="4050" dirty="0">
                <a:solidFill>
                  <a:srgbClr val="4F81BD"/>
                </a:solidFill>
              </a:rPr>
              <a:t>Passo 2: Identificar e expressar SENTIMENTOS</a:t>
            </a:r>
          </a:p>
        </p:txBody>
      </p:sp>
      <p:graphicFrame>
        <p:nvGraphicFramePr>
          <p:cNvPr id="12" name="Tabela 11">
            <a:extLst>
              <a:ext uri="{FF2B5EF4-FFF2-40B4-BE49-F238E27FC236}">
                <a16:creationId xmlns:a16="http://schemas.microsoft.com/office/drawing/2014/main" id="{8394AF12-E2CF-FC48-8926-7CBFE8F07718}"/>
              </a:ext>
            </a:extLst>
          </p:cNvPr>
          <p:cNvGraphicFramePr>
            <a:graphicFrameLocks noGrp="1"/>
          </p:cNvGraphicFramePr>
          <p:nvPr>
            <p:extLst>
              <p:ext uri="{D42A27DB-BD31-4B8C-83A1-F6EECF244321}">
                <p14:modId xmlns:p14="http://schemas.microsoft.com/office/powerpoint/2010/main" val="2369342178"/>
              </p:ext>
            </p:extLst>
          </p:nvPr>
        </p:nvGraphicFramePr>
        <p:xfrm>
          <a:off x="1864212" y="4411150"/>
          <a:ext cx="14768361" cy="4406525"/>
        </p:xfrm>
        <a:graphic>
          <a:graphicData uri="http://schemas.openxmlformats.org/drawingml/2006/table">
            <a:tbl>
              <a:tblPr firstRow="1" bandRow="1">
                <a:effectLst/>
              </a:tblPr>
              <a:tblGrid>
                <a:gridCol w="7326855">
                  <a:extLst>
                    <a:ext uri="{9D8B030D-6E8A-4147-A177-3AD203B41FA5}">
                      <a16:colId xmlns:a16="http://schemas.microsoft.com/office/drawing/2014/main" val="20000"/>
                    </a:ext>
                  </a:extLst>
                </a:gridCol>
                <a:gridCol w="7441506">
                  <a:extLst>
                    <a:ext uri="{9D8B030D-6E8A-4147-A177-3AD203B41FA5}">
                      <a16:colId xmlns:a16="http://schemas.microsoft.com/office/drawing/2014/main" val="20001"/>
                    </a:ext>
                  </a:extLst>
                </a:gridCol>
              </a:tblGrid>
              <a:tr h="1258595">
                <a:tc>
                  <a:txBody>
                    <a:bodyPr/>
                    <a:lstStyle>
                      <a:lvl1pPr marL="0" algn="l" defTabSz="685647" rtl="0" eaLnBrk="1" latinLnBrk="0" hangingPunct="1">
                        <a:defRPr sz="1300" b="1" kern="1200">
                          <a:solidFill>
                            <a:schemeClr val="lt1"/>
                          </a:solidFill>
                          <a:latin typeface="Times New Roman"/>
                        </a:defRPr>
                      </a:lvl1pPr>
                      <a:lvl2pPr marL="342824" algn="l" defTabSz="685647" rtl="0" eaLnBrk="1" latinLnBrk="0" hangingPunct="1">
                        <a:defRPr sz="1300" b="1" kern="1200">
                          <a:solidFill>
                            <a:schemeClr val="lt1"/>
                          </a:solidFill>
                          <a:latin typeface="Times New Roman"/>
                        </a:defRPr>
                      </a:lvl2pPr>
                      <a:lvl3pPr marL="685647" algn="l" defTabSz="685647" rtl="0" eaLnBrk="1" latinLnBrk="0" hangingPunct="1">
                        <a:defRPr sz="1300" b="1" kern="1200">
                          <a:solidFill>
                            <a:schemeClr val="lt1"/>
                          </a:solidFill>
                          <a:latin typeface="Times New Roman"/>
                        </a:defRPr>
                      </a:lvl3pPr>
                      <a:lvl4pPr marL="1028470" algn="l" defTabSz="685647" rtl="0" eaLnBrk="1" latinLnBrk="0" hangingPunct="1">
                        <a:defRPr sz="1300" b="1" kern="1200">
                          <a:solidFill>
                            <a:schemeClr val="lt1"/>
                          </a:solidFill>
                          <a:latin typeface="Times New Roman"/>
                        </a:defRPr>
                      </a:lvl4pPr>
                      <a:lvl5pPr marL="1371292" algn="l" defTabSz="685647" rtl="0" eaLnBrk="1" latinLnBrk="0" hangingPunct="1">
                        <a:defRPr sz="1300" b="1" kern="1200">
                          <a:solidFill>
                            <a:schemeClr val="lt1"/>
                          </a:solidFill>
                          <a:latin typeface="Times New Roman"/>
                        </a:defRPr>
                      </a:lvl5pPr>
                      <a:lvl6pPr marL="1714116" algn="l" defTabSz="685647" rtl="0" eaLnBrk="1" latinLnBrk="0" hangingPunct="1">
                        <a:defRPr sz="1300" b="1" kern="1200">
                          <a:solidFill>
                            <a:schemeClr val="lt1"/>
                          </a:solidFill>
                          <a:latin typeface="Times New Roman"/>
                        </a:defRPr>
                      </a:lvl6pPr>
                      <a:lvl7pPr marL="2056940" algn="l" defTabSz="685647" rtl="0" eaLnBrk="1" latinLnBrk="0" hangingPunct="1">
                        <a:defRPr sz="1300" b="1" kern="1200">
                          <a:solidFill>
                            <a:schemeClr val="lt1"/>
                          </a:solidFill>
                          <a:latin typeface="Times New Roman"/>
                        </a:defRPr>
                      </a:lvl7pPr>
                      <a:lvl8pPr marL="2399761" algn="l" defTabSz="685647" rtl="0" eaLnBrk="1" latinLnBrk="0" hangingPunct="1">
                        <a:defRPr sz="1300" b="1" kern="1200">
                          <a:solidFill>
                            <a:schemeClr val="lt1"/>
                          </a:solidFill>
                          <a:latin typeface="Times New Roman"/>
                        </a:defRPr>
                      </a:lvl8pPr>
                      <a:lvl9pPr marL="2742585" algn="l" defTabSz="685647" rtl="0" eaLnBrk="1" latinLnBrk="0" hangingPunct="1">
                        <a:defRPr sz="1300" b="1" kern="1200">
                          <a:solidFill>
                            <a:schemeClr val="lt1"/>
                          </a:solidFill>
                          <a:latin typeface="Times New Roman"/>
                        </a:defRPr>
                      </a:lvl9pPr>
                    </a:lstStyle>
                    <a:p>
                      <a:pPr marL="0" algn="ctr" defTabSz="685647" rtl="0" eaLnBrk="1" latinLnBrk="0" hangingPunct="1"/>
                      <a:r>
                        <a:rPr lang="pt-BR" sz="3600" b="0" i="0" kern="1200" dirty="0">
                          <a:solidFill>
                            <a:schemeClr val="tx1"/>
                          </a:solidFill>
                          <a:latin typeface="+mj-lt"/>
                          <a:ea typeface="Open Sans" panose="020B0606030504020204" pitchFamily="34" charset="0"/>
                          <a:cs typeface="Open Sans" panose="020B0606030504020204" pitchFamily="34" charset="0"/>
                        </a:rPr>
                        <a:t>Frases que não expressam sentimentos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2CE">
                        <a:alpha val="45098"/>
                      </a:srgbClr>
                    </a:solidFill>
                  </a:tcPr>
                </a:tc>
                <a:tc>
                  <a:txBody>
                    <a:bodyPr/>
                    <a:lstStyle>
                      <a:lvl1pPr marL="0" algn="l" defTabSz="685647" rtl="0" eaLnBrk="1" latinLnBrk="0" hangingPunct="1">
                        <a:defRPr sz="1300" b="1" kern="1200">
                          <a:solidFill>
                            <a:schemeClr val="lt1"/>
                          </a:solidFill>
                          <a:latin typeface="Times New Roman"/>
                        </a:defRPr>
                      </a:lvl1pPr>
                      <a:lvl2pPr marL="342824" algn="l" defTabSz="685647" rtl="0" eaLnBrk="1" latinLnBrk="0" hangingPunct="1">
                        <a:defRPr sz="1300" b="1" kern="1200">
                          <a:solidFill>
                            <a:schemeClr val="lt1"/>
                          </a:solidFill>
                          <a:latin typeface="Times New Roman"/>
                        </a:defRPr>
                      </a:lvl2pPr>
                      <a:lvl3pPr marL="685647" algn="l" defTabSz="685647" rtl="0" eaLnBrk="1" latinLnBrk="0" hangingPunct="1">
                        <a:defRPr sz="1300" b="1" kern="1200">
                          <a:solidFill>
                            <a:schemeClr val="lt1"/>
                          </a:solidFill>
                          <a:latin typeface="Times New Roman"/>
                        </a:defRPr>
                      </a:lvl3pPr>
                      <a:lvl4pPr marL="1028470" algn="l" defTabSz="685647" rtl="0" eaLnBrk="1" latinLnBrk="0" hangingPunct="1">
                        <a:defRPr sz="1300" b="1" kern="1200">
                          <a:solidFill>
                            <a:schemeClr val="lt1"/>
                          </a:solidFill>
                          <a:latin typeface="Times New Roman"/>
                        </a:defRPr>
                      </a:lvl4pPr>
                      <a:lvl5pPr marL="1371292" algn="l" defTabSz="685647" rtl="0" eaLnBrk="1" latinLnBrk="0" hangingPunct="1">
                        <a:defRPr sz="1300" b="1" kern="1200">
                          <a:solidFill>
                            <a:schemeClr val="lt1"/>
                          </a:solidFill>
                          <a:latin typeface="Times New Roman"/>
                        </a:defRPr>
                      </a:lvl5pPr>
                      <a:lvl6pPr marL="1714116" algn="l" defTabSz="685647" rtl="0" eaLnBrk="1" latinLnBrk="0" hangingPunct="1">
                        <a:defRPr sz="1300" b="1" kern="1200">
                          <a:solidFill>
                            <a:schemeClr val="lt1"/>
                          </a:solidFill>
                          <a:latin typeface="Times New Roman"/>
                        </a:defRPr>
                      </a:lvl6pPr>
                      <a:lvl7pPr marL="2056940" algn="l" defTabSz="685647" rtl="0" eaLnBrk="1" latinLnBrk="0" hangingPunct="1">
                        <a:defRPr sz="1300" b="1" kern="1200">
                          <a:solidFill>
                            <a:schemeClr val="lt1"/>
                          </a:solidFill>
                          <a:latin typeface="Times New Roman"/>
                        </a:defRPr>
                      </a:lvl7pPr>
                      <a:lvl8pPr marL="2399761" algn="l" defTabSz="685647" rtl="0" eaLnBrk="1" latinLnBrk="0" hangingPunct="1">
                        <a:defRPr sz="1300" b="1" kern="1200">
                          <a:solidFill>
                            <a:schemeClr val="lt1"/>
                          </a:solidFill>
                          <a:latin typeface="Times New Roman"/>
                        </a:defRPr>
                      </a:lvl8pPr>
                      <a:lvl9pPr marL="2742585" algn="l" defTabSz="685647" rtl="0" eaLnBrk="1" latinLnBrk="0" hangingPunct="1">
                        <a:defRPr sz="1300" b="1" kern="1200">
                          <a:solidFill>
                            <a:schemeClr val="lt1"/>
                          </a:solidFill>
                          <a:latin typeface="Times New Roman"/>
                        </a:defRPr>
                      </a:lvl9pPr>
                    </a:lstStyle>
                    <a:p>
                      <a:pPr marL="0" algn="ctr" defTabSz="685647" rtl="0" eaLnBrk="1" latinLnBrk="0" hangingPunct="1"/>
                      <a:r>
                        <a:rPr lang="pt-BR" sz="3600" b="0" i="0" kern="1200" dirty="0">
                          <a:solidFill>
                            <a:schemeClr val="tx1"/>
                          </a:solidFill>
                          <a:latin typeface="+mj-lt"/>
                          <a:ea typeface="Open Sans" panose="020B0606030504020204" pitchFamily="34" charset="0"/>
                          <a:cs typeface="Open Sans" panose="020B0606030504020204" pitchFamily="34" charset="0"/>
                        </a:rPr>
                        <a:t>Sentimentos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2CE">
                        <a:alpha val="45098"/>
                      </a:srgbClr>
                    </a:solidFill>
                  </a:tcPr>
                </a:tc>
                <a:extLst>
                  <a:ext uri="{0D108BD9-81ED-4DB2-BD59-A6C34878D82A}">
                    <a16:rowId xmlns:a16="http://schemas.microsoft.com/office/drawing/2014/main" val="10000"/>
                  </a:ext>
                </a:extLst>
              </a:tr>
              <a:tr h="1993161">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Sinto vontade de bater </a:t>
                      </a:r>
                      <a:br>
                        <a:rPr lang="pt-BR" sz="3600" b="0" i="0" dirty="0">
                          <a:latin typeface="+mj-lt"/>
                          <a:ea typeface="Open Sans" panose="020B0606030504020204" pitchFamily="34" charset="0"/>
                          <a:cs typeface="Open Sans" panose="020B0606030504020204" pitchFamily="34" charset="0"/>
                        </a:rPr>
                      </a:br>
                      <a:r>
                        <a:rPr lang="pt-BR" sz="3600" b="0" i="0" dirty="0">
                          <a:latin typeface="+mj-lt"/>
                          <a:ea typeface="Open Sans" panose="020B0606030504020204" pitchFamily="34" charset="0"/>
                          <a:cs typeface="Open Sans" panose="020B0606030504020204" pitchFamily="34" charset="0"/>
                        </a:rPr>
                        <a:t>em você!</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Estou furioso com você.</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154769">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Sinto-me injustiçado!</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Sinto-me frustrado e desestimulado.</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92855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6A4D-085C-7BE7-C5A0-52CB25C4ED1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BE7D54-C861-C28A-A95C-B6430B8AC530}"/>
              </a:ext>
            </a:extLst>
          </p:cNvPr>
          <p:cNvPicPr>
            <a:picLocks noChangeAspect="1"/>
          </p:cNvPicPr>
          <p:nvPr/>
        </p:nvPicPr>
        <p:blipFill>
          <a:blip r:embed="rId4"/>
          <a:stretch>
            <a:fillRect/>
          </a:stretch>
        </p:blipFill>
        <p:spPr>
          <a:xfrm>
            <a:off x="9288016" y="1028343"/>
            <a:ext cx="8221168" cy="8230314"/>
          </a:xfrm>
          <a:prstGeom prst="rect">
            <a:avLst/>
          </a:prstGeom>
        </p:spPr>
      </p:pic>
      <p:grpSp>
        <p:nvGrpSpPr>
          <p:cNvPr id="17" name="Group 16">
            <a:extLst>
              <a:ext uri="{FF2B5EF4-FFF2-40B4-BE49-F238E27FC236}">
                <a16:creationId xmlns:a16="http://schemas.microsoft.com/office/drawing/2014/main" id="{9E3B300F-11A3-4274-1650-1FA84AF56BF1}"/>
              </a:ext>
            </a:extLst>
          </p:cNvPr>
          <p:cNvGrpSpPr/>
          <p:nvPr/>
        </p:nvGrpSpPr>
        <p:grpSpPr>
          <a:xfrm>
            <a:off x="1015811" y="1397442"/>
            <a:ext cx="7323634" cy="2400300"/>
            <a:chOff x="5785578" y="1295400"/>
            <a:chExt cx="4882422" cy="1600200"/>
          </a:xfrm>
        </p:grpSpPr>
        <p:sp>
          <p:nvSpPr>
            <p:cNvPr id="2" name="Right Triangle 12">
              <a:extLst>
                <a:ext uri="{FF2B5EF4-FFF2-40B4-BE49-F238E27FC236}">
                  <a16:creationId xmlns:a16="http://schemas.microsoft.com/office/drawing/2014/main" id="{F09258DA-B21D-59F7-7AA0-5C2DB9C3D193}"/>
                </a:ext>
              </a:extLst>
            </p:cNvPr>
            <p:cNvSpPr/>
            <p:nvPr/>
          </p:nvSpPr>
          <p:spPr>
            <a:xfrm rot="5400000" flipV="1">
              <a:off x="5821200" y="2362200"/>
              <a:ext cx="533400" cy="533400"/>
            </a:xfrm>
            <a:prstGeom prst="rtTriangle">
              <a:avLst/>
            </a:prstGeom>
            <a:solidFill>
              <a:srgbClr val="044B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b="1" dirty="0">
                <a:latin typeface="+mj-lt"/>
              </a:endParaRPr>
            </a:p>
          </p:txBody>
        </p:sp>
        <p:sp>
          <p:nvSpPr>
            <p:cNvPr id="12" name="Flowchart: Alternate Process 11">
              <a:extLst>
                <a:ext uri="{FF2B5EF4-FFF2-40B4-BE49-F238E27FC236}">
                  <a16:creationId xmlns:a16="http://schemas.microsoft.com/office/drawing/2014/main" id="{5A030FBF-51A3-9CBE-175D-CBCE3B8A8767}"/>
                </a:ext>
              </a:extLst>
            </p:cNvPr>
            <p:cNvSpPr/>
            <p:nvPr/>
          </p:nvSpPr>
          <p:spPr>
            <a:xfrm>
              <a:off x="5785578" y="1295400"/>
              <a:ext cx="4882422" cy="1143000"/>
            </a:xfrm>
            <a:prstGeom prst="flowChartAlternateProcess">
              <a:avLst/>
            </a:prstGeom>
            <a:solidFill>
              <a:srgbClr val="0153A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4800" b="1" dirty="0">
                  <a:latin typeface="+mj-lt"/>
                  <a:cs typeface="Poppins ExtraBold" panose="00000900000000000000" pitchFamily="2" charset="0"/>
                </a:rPr>
                <a:t>Necessidades</a:t>
              </a:r>
            </a:p>
          </p:txBody>
        </p:sp>
      </p:grpSp>
      <p:sp>
        <p:nvSpPr>
          <p:cNvPr id="8" name="TextBox 7">
            <a:extLst>
              <a:ext uri="{FF2B5EF4-FFF2-40B4-BE49-F238E27FC236}">
                <a16:creationId xmlns:a16="http://schemas.microsoft.com/office/drawing/2014/main" id="{5B6E84CC-41B1-DA75-173C-16736F8AA902}"/>
              </a:ext>
            </a:extLst>
          </p:cNvPr>
          <p:cNvSpPr txBox="1"/>
          <p:nvPr/>
        </p:nvSpPr>
        <p:spPr>
          <a:xfrm>
            <a:off x="1869346" y="3111943"/>
            <a:ext cx="6470100" cy="4355680"/>
          </a:xfrm>
          <a:prstGeom prst="rect">
            <a:avLst/>
          </a:prstGeom>
          <a:noFill/>
        </p:spPr>
        <p:txBody>
          <a:bodyPr wrap="square">
            <a:spAutoFit/>
          </a:bodyPr>
          <a:lstStyle/>
          <a:p>
            <a:pPr>
              <a:lnSpc>
                <a:spcPts val="4800"/>
              </a:lnSpc>
            </a:pPr>
            <a:r>
              <a:rPr lang="pt-BR" sz="3200" dirty="0">
                <a:latin typeface="+mn-lt"/>
                <a:ea typeface="Roboto"/>
                <a:cs typeface="Roboto"/>
                <a:sym typeface="Roboto"/>
              </a:rPr>
              <a:t>Reconhecer as necessidades que estão por trás dos seus sentimentos.</a:t>
            </a:r>
          </a:p>
          <a:p>
            <a:pPr>
              <a:lnSpc>
                <a:spcPts val="4800"/>
              </a:lnSpc>
            </a:pPr>
            <a:r>
              <a:rPr lang="pt-BR" sz="3200" dirty="0">
                <a:latin typeface="+mn-lt"/>
                <a:ea typeface="Roboto"/>
                <a:cs typeface="Roboto"/>
                <a:sym typeface="Roboto"/>
              </a:rPr>
              <a:t>Explorar os valores e as necessidades que não estão sendo atendidas na situação, aprofundando sua compreensão, aprofundando a compreensão da sua experiência.</a:t>
            </a:r>
          </a:p>
        </p:txBody>
      </p:sp>
    </p:spTree>
    <p:custDataLst>
      <p:tags r:id="rId1"/>
    </p:custDataLst>
    <p:extLst>
      <p:ext uri="{BB962C8B-B14F-4D97-AF65-F5344CB8AC3E}">
        <p14:creationId xmlns:p14="http://schemas.microsoft.com/office/powerpoint/2010/main" val="596882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DB51950D-B977-4008-9DC4-9895B9DE3DD2}"/>
              </a:ext>
            </a:extLst>
          </p:cNvPr>
          <p:cNvPicPr>
            <a:picLocks noChangeAspect="1"/>
          </p:cNvPicPr>
          <p:nvPr/>
        </p:nvPicPr>
        <p:blipFill>
          <a:blip r:embed="rId3"/>
          <a:stretch>
            <a:fillRect/>
          </a:stretch>
        </p:blipFill>
        <p:spPr>
          <a:xfrm>
            <a:off x="3239345" y="7612409"/>
            <a:ext cx="11194680" cy="2714625"/>
          </a:xfrm>
          <a:prstGeom prst="rect">
            <a:avLst/>
          </a:prstGeom>
        </p:spPr>
      </p:pic>
      <p:sp>
        <p:nvSpPr>
          <p:cNvPr id="4" name="Seta: para a Direita 3">
            <a:extLst>
              <a:ext uri="{FF2B5EF4-FFF2-40B4-BE49-F238E27FC236}">
                <a16:creationId xmlns:a16="http://schemas.microsoft.com/office/drawing/2014/main" id="{686DE548-9FE7-4E53-8A1F-65A6D19458DA}"/>
              </a:ext>
            </a:extLst>
          </p:cNvPr>
          <p:cNvSpPr/>
          <p:nvPr/>
        </p:nvSpPr>
        <p:spPr>
          <a:xfrm rot="2538466">
            <a:off x="3657473" y="7328563"/>
            <a:ext cx="1803936" cy="433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69443F49-FC4D-48CD-9227-A042F5504C5F}"/>
              </a:ext>
            </a:extLst>
          </p:cNvPr>
          <p:cNvSpPr txBox="1"/>
          <p:nvPr/>
        </p:nvSpPr>
        <p:spPr>
          <a:xfrm>
            <a:off x="613139" y="5196067"/>
            <a:ext cx="3391257" cy="2862322"/>
          </a:xfrm>
          <a:prstGeom prst="rect">
            <a:avLst/>
          </a:prstGeom>
          <a:noFill/>
        </p:spPr>
        <p:txBody>
          <a:bodyPr wrap="square" rtlCol="0">
            <a:spAutoFit/>
          </a:bodyPr>
          <a:lstStyle>
            <a:defPPr>
              <a:defRPr lang="pt-BR"/>
            </a:defPPr>
            <a:lvl1pPr>
              <a:defRPr sz="3600">
                <a:latin typeface="+mj-lt"/>
              </a:defRPr>
            </a:lvl1pPr>
          </a:lstStyle>
          <a:p>
            <a:r>
              <a:rPr lang="pt-BR" dirty="0"/>
              <a:t>Diagnóstico da maturidade do liderado para determinada tarefa</a:t>
            </a:r>
          </a:p>
        </p:txBody>
      </p:sp>
      <p:sp>
        <p:nvSpPr>
          <p:cNvPr id="43" name="CaixaDeTexto 42">
            <a:extLst>
              <a:ext uri="{FF2B5EF4-FFF2-40B4-BE49-F238E27FC236}">
                <a16:creationId xmlns:a16="http://schemas.microsoft.com/office/drawing/2014/main" id="{FF2A66F6-F982-41D8-98AC-7CB5150A553B}"/>
              </a:ext>
            </a:extLst>
          </p:cNvPr>
          <p:cNvSpPr txBox="1"/>
          <p:nvPr/>
        </p:nvSpPr>
        <p:spPr>
          <a:xfrm>
            <a:off x="613139" y="2525078"/>
            <a:ext cx="3838933" cy="1754326"/>
          </a:xfrm>
          <a:prstGeom prst="rect">
            <a:avLst/>
          </a:prstGeom>
          <a:noFill/>
        </p:spPr>
        <p:txBody>
          <a:bodyPr wrap="square" rtlCol="0">
            <a:spAutoFit/>
          </a:bodyPr>
          <a:lstStyle/>
          <a:p>
            <a:r>
              <a:rPr lang="pt-BR" sz="3600" dirty="0">
                <a:latin typeface="+mj-lt"/>
              </a:rPr>
              <a:t>Flexibilidade do líder para variar estilo</a:t>
            </a:r>
          </a:p>
        </p:txBody>
      </p:sp>
      <p:sp>
        <p:nvSpPr>
          <p:cNvPr id="44" name="Seta: para a Direita 43">
            <a:extLst>
              <a:ext uri="{FF2B5EF4-FFF2-40B4-BE49-F238E27FC236}">
                <a16:creationId xmlns:a16="http://schemas.microsoft.com/office/drawing/2014/main" id="{5D91A982-9DE9-4C69-A208-67E437F47867}"/>
              </a:ext>
            </a:extLst>
          </p:cNvPr>
          <p:cNvSpPr/>
          <p:nvPr/>
        </p:nvSpPr>
        <p:spPr>
          <a:xfrm>
            <a:off x="4004396" y="3165573"/>
            <a:ext cx="1803936" cy="433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61DC0845-D9FC-4A8F-B19D-59463B80DE32}"/>
              </a:ext>
            </a:extLst>
          </p:cNvPr>
          <p:cNvPicPr>
            <a:picLocks noChangeAspect="1"/>
          </p:cNvPicPr>
          <p:nvPr/>
        </p:nvPicPr>
        <p:blipFill>
          <a:blip r:embed="rId4"/>
          <a:stretch>
            <a:fillRect/>
          </a:stretch>
        </p:blipFill>
        <p:spPr>
          <a:xfrm>
            <a:off x="5664799" y="1255069"/>
            <a:ext cx="9073008" cy="6411471"/>
          </a:xfrm>
          <a:prstGeom prst="rect">
            <a:avLst/>
          </a:prstGeom>
        </p:spPr>
      </p:pic>
      <p:sp>
        <p:nvSpPr>
          <p:cNvPr id="11" name="Espaço Reservado para Texto 1">
            <a:extLst>
              <a:ext uri="{FF2B5EF4-FFF2-40B4-BE49-F238E27FC236}">
                <a16:creationId xmlns:a16="http://schemas.microsoft.com/office/drawing/2014/main" id="{35BA05DE-9998-41F7-BFA2-CACE5DD70503}"/>
              </a:ext>
            </a:extLst>
          </p:cNvPr>
          <p:cNvSpPr>
            <a:spLocks noGrp="1"/>
          </p:cNvSpPr>
          <p:nvPr>
            <p:ph type="body" sz="quarter" idx="11"/>
          </p:nvPr>
        </p:nvSpPr>
        <p:spPr>
          <a:xfrm>
            <a:off x="709613" y="58093"/>
            <a:ext cx="12480925" cy="1196975"/>
          </a:xfrm>
        </p:spPr>
        <p:txBody>
          <a:bodyPr anchor="ctr">
            <a:noAutofit/>
          </a:bodyPr>
          <a:lstStyle/>
          <a:p>
            <a:pPr eaLnBrk="1" hangingPunct="1"/>
            <a:r>
              <a:rPr lang="pt-BR" dirty="0"/>
              <a:t>Teoria da Liderança Situacional (</a:t>
            </a:r>
            <a:r>
              <a:rPr lang="pt-BR" dirty="0" err="1"/>
              <a:t>Hersey</a:t>
            </a:r>
            <a:r>
              <a:rPr lang="pt-BR" dirty="0"/>
              <a:t> e </a:t>
            </a:r>
            <a:r>
              <a:rPr lang="pt-BR" dirty="0" err="1"/>
              <a:t>Blanchard</a:t>
            </a:r>
            <a:r>
              <a:rPr lang="pt-BR" dirty="0"/>
              <a:t>)</a:t>
            </a:r>
          </a:p>
        </p:txBody>
      </p:sp>
    </p:spTree>
    <p:extLst>
      <p:ext uri="{BB962C8B-B14F-4D97-AF65-F5344CB8AC3E}">
        <p14:creationId xmlns:p14="http://schemas.microsoft.com/office/powerpoint/2010/main" val="13215854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Conteúdo 2">
            <a:extLst>
              <a:ext uri="{FF2B5EF4-FFF2-40B4-BE49-F238E27FC236}">
                <a16:creationId xmlns:a16="http://schemas.microsoft.com/office/drawing/2014/main" id="{10B269BF-1027-AE4F-A716-A3FDB3580B9A}"/>
              </a:ext>
            </a:extLst>
          </p:cNvPr>
          <p:cNvSpPr txBox="1">
            <a:spLocks/>
          </p:cNvSpPr>
          <p:nvPr/>
        </p:nvSpPr>
        <p:spPr>
          <a:xfrm>
            <a:off x="1655424" y="2193866"/>
            <a:ext cx="15482013" cy="6406433"/>
          </a:xfrm>
          <a:prstGeom prst="rect">
            <a:avLst/>
          </a:prstGeom>
          <a:noFill/>
          <a:ln>
            <a:noFill/>
          </a:ln>
        </p:spPr>
        <p:txBody>
          <a:bodyPr spcFirstLastPara="1" wrap="square" lIns="179471" tIns="179471" rIns="179471" bIns="179471"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5"/>
              </a:buClr>
              <a:buSzPts val="1200"/>
              <a:buFont typeface="Raleway"/>
              <a:buChar char="●"/>
              <a:defRPr sz="1400" b="0" i="0" u="none" strike="noStrike" cap="none">
                <a:solidFill>
                  <a:schemeClr val="lt1"/>
                </a:solidFill>
                <a:latin typeface="Century Gothic" panose="020B0502020202020204" pitchFamily="34" charset="0"/>
                <a:ea typeface="Raleway"/>
                <a:cs typeface="Raleway"/>
                <a:sym typeface="Raleway"/>
              </a:defRPr>
            </a:lvl1pPr>
            <a:lvl2pPr marL="914400" marR="0" lvl="1"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9pPr>
          </a:lstStyle>
          <a:p>
            <a:pPr marL="0" indent="0">
              <a:buNone/>
            </a:pPr>
            <a:r>
              <a:rPr lang="pt-BR" altLang="pt-BR" sz="3600" dirty="0">
                <a:solidFill>
                  <a:srgbClr val="000000"/>
                </a:solidFill>
                <a:latin typeface="+mj-lt"/>
                <a:ea typeface="Open Sans" panose="020B0606030504020204" pitchFamily="34" charset="0"/>
                <a:cs typeface="Open Sans" panose="020B0606030504020204" pitchFamily="34" charset="0"/>
              </a:rPr>
              <a:t>Temos de entender e expressar claramente quais são as nossas necessidades.</a:t>
            </a:r>
          </a:p>
        </p:txBody>
      </p:sp>
      <p:sp>
        <p:nvSpPr>
          <p:cNvPr id="11" name="Título 1">
            <a:extLst>
              <a:ext uri="{FF2B5EF4-FFF2-40B4-BE49-F238E27FC236}">
                <a16:creationId xmlns:a16="http://schemas.microsoft.com/office/drawing/2014/main" id="{EF71365A-E38D-E948-BCF0-864989DA860E}"/>
              </a:ext>
            </a:extLst>
          </p:cNvPr>
          <p:cNvSpPr>
            <a:spLocks noGrp="1"/>
          </p:cNvSpPr>
          <p:nvPr>
            <p:ph type="title"/>
          </p:nvPr>
        </p:nvSpPr>
        <p:spPr>
          <a:xfrm>
            <a:off x="719138" y="0"/>
            <a:ext cx="14247959" cy="1201684"/>
          </a:xfrm>
        </p:spPr>
        <p:txBody>
          <a:bodyPr anchor="ctr">
            <a:noAutofit/>
          </a:bodyPr>
          <a:lstStyle/>
          <a:p>
            <a:pPr algn="l">
              <a:spcBef>
                <a:spcPts val="0"/>
              </a:spcBef>
              <a:buSzPct val="100000"/>
            </a:pPr>
            <a:r>
              <a:rPr lang="pt-BR" sz="4050" dirty="0">
                <a:solidFill>
                  <a:srgbClr val="4F81BD"/>
                </a:solidFill>
              </a:rPr>
              <a:t>Passo 3: Expressar NECESSIDADES</a:t>
            </a:r>
          </a:p>
        </p:txBody>
      </p:sp>
      <p:graphicFrame>
        <p:nvGraphicFramePr>
          <p:cNvPr id="12" name="Tabela 11">
            <a:extLst>
              <a:ext uri="{FF2B5EF4-FFF2-40B4-BE49-F238E27FC236}">
                <a16:creationId xmlns:a16="http://schemas.microsoft.com/office/drawing/2014/main" id="{8394AF12-E2CF-FC48-8926-7CBFE8F07718}"/>
              </a:ext>
            </a:extLst>
          </p:cNvPr>
          <p:cNvGraphicFramePr>
            <a:graphicFrameLocks noGrp="1"/>
          </p:cNvGraphicFramePr>
          <p:nvPr>
            <p:extLst>
              <p:ext uri="{D42A27DB-BD31-4B8C-83A1-F6EECF244321}">
                <p14:modId xmlns:p14="http://schemas.microsoft.com/office/powerpoint/2010/main" val="3552801516"/>
              </p:ext>
            </p:extLst>
          </p:nvPr>
        </p:nvGraphicFramePr>
        <p:xfrm>
          <a:off x="1864213" y="4223560"/>
          <a:ext cx="14768359" cy="5472563"/>
        </p:xfrm>
        <a:graphic>
          <a:graphicData uri="http://schemas.openxmlformats.org/drawingml/2006/table">
            <a:tbl>
              <a:tblPr firstRow="1" bandRow="1">
                <a:effectLst/>
              </a:tblPr>
              <a:tblGrid>
                <a:gridCol w="7326853">
                  <a:extLst>
                    <a:ext uri="{9D8B030D-6E8A-4147-A177-3AD203B41FA5}">
                      <a16:colId xmlns:a16="http://schemas.microsoft.com/office/drawing/2014/main" val="20000"/>
                    </a:ext>
                  </a:extLst>
                </a:gridCol>
                <a:gridCol w="7441506">
                  <a:extLst>
                    <a:ext uri="{9D8B030D-6E8A-4147-A177-3AD203B41FA5}">
                      <a16:colId xmlns:a16="http://schemas.microsoft.com/office/drawing/2014/main" val="20001"/>
                    </a:ext>
                  </a:extLst>
                </a:gridCol>
              </a:tblGrid>
              <a:tr h="1362775">
                <a:tc>
                  <a:txBody>
                    <a:bodyPr/>
                    <a:lstStyle>
                      <a:lvl1pPr marL="0" algn="l" defTabSz="685647" rtl="0" eaLnBrk="1" latinLnBrk="0" hangingPunct="1">
                        <a:defRPr sz="1300" b="1" kern="1200">
                          <a:solidFill>
                            <a:schemeClr val="lt1"/>
                          </a:solidFill>
                          <a:latin typeface="Times New Roman"/>
                        </a:defRPr>
                      </a:lvl1pPr>
                      <a:lvl2pPr marL="342824" algn="l" defTabSz="685647" rtl="0" eaLnBrk="1" latinLnBrk="0" hangingPunct="1">
                        <a:defRPr sz="1300" b="1" kern="1200">
                          <a:solidFill>
                            <a:schemeClr val="lt1"/>
                          </a:solidFill>
                          <a:latin typeface="Times New Roman"/>
                        </a:defRPr>
                      </a:lvl2pPr>
                      <a:lvl3pPr marL="685647" algn="l" defTabSz="685647" rtl="0" eaLnBrk="1" latinLnBrk="0" hangingPunct="1">
                        <a:defRPr sz="1300" b="1" kern="1200">
                          <a:solidFill>
                            <a:schemeClr val="lt1"/>
                          </a:solidFill>
                          <a:latin typeface="Times New Roman"/>
                        </a:defRPr>
                      </a:lvl3pPr>
                      <a:lvl4pPr marL="1028470" algn="l" defTabSz="685647" rtl="0" eaLnBrk="1" latinLnBrk="0" hangingPunct="1">
                        <a:defRPr sz="1300" b="1" kern="1200">
                          <a:solidFill>
                            <a:schemeClr val="lt1"/>
                          </a:solidFill>
                          <a:latin typeface="Times New Roman"/>
                        </a:defRPr>
                      </a:lvl4pPr>
                      <a:lvl5pPr marL="1371292" algn="l" defTabSz="685647" rtl="0" eaLnBrk="1" latinLnBrk="0" hangingPunct="1">
                        <a:defRPr sz="1300" b="1" kern="1200">
                          <a:solidFill>
                            <a:schemeClr val="lt1"/>
                          </a:solidFill>
                          <a:latin typeface="Times New Roman"/>
                        </a:defRPr>
                      </a:lvl5pPr>
                      <a:lvl6pPr marL="1714116" algn="l" defTabSz="685647" rtl="0" eaLnBrk="1" latinLnBrk="0" hangingPunct="1">
                        <a:defRPr sz="1300" b="1" kern="1200">
                          <a:solidFill>
                            <a:schemeClr val="lt1"/>
                          </a:solidFill>
                          <a:latin typeface="Times New Roman"/>
                        </a:defRPr>
                      </a:lvl6pPr>
                      <a:lvl7pPr marL="2056940" algn="l" defTabSz="685647" rtl="0" eaLnBrk="1" latinLnBrk="0" hangingPunct="1">
                        <a:defRPr sz="1300" b="1" kern="1200">
                          <a:solidFill>
                            <a:schemeClr val="lt1"/>
                          </a:solidFill>
                          <a:latin typeface="Times New Roman"/>
                        </a:defRPr>
                      </a:lvl7pPr>
                      <a:lvl8pPr marL="2399761" algn="l" defTabSz="685647" rtl="0" eaLnBrk="1" latinLnBrk="0" hangingPunct="1">
                        <a:defRPr sz="1300" b="1" kern="1200">
                          <a:solidFill>
                            <a:schemeClr val="lt1"/>
                          </a:solidFill>
                          <a:latin typeface="Times New Roman"/>
                        </a:defRPr>
                      </a:lvl8pPr>
                      <a:lvl9pPr marL="2742585" algn="l" defTabSz="685647" rtl="0" eaLnBrk="1" latinLnBrk="0" hangingPunct="1">
                        <a:defRPr sz="1300" b="1" kern="1200">
                          <a:solidFill>
                            <a:schemeClr val="lt1"/>
                          </a:solidFill>
                          <a:latin typeface="Times New Roman"/>
                        </a:defRPr>
                      </a:lvl9pPr>
                    </a:lstStyle>
                    <a:p>
                      <a:pPr algn="ctr"/>
                      <a:r>
                        <a:rPr lang="pt-BR" sz="3600" b="0" i="0" dirty="0">
                          <a:solidFill>
                            <a:schemeClr val="tx1"/>
                          </a:solidFill>
                          <a:latin typeface="+mj-lt"/>
                          <a:ea typeface="Open Sans" panose="020B0606030504020204" pitchFamily="34" charset="0"/>
                          <a:cs typeface="Open Sans" panose="020B0606030504020204" pitchFamily="34" charset="0"/>
                        </a:rPr>
                        <a:t>Frases que não reconhecem necessidades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153A5">
                        <a:alpha val="45098"/>
                      </a:srgbClr>
                    </a:solidFill>
                  </a:tcPr>
                </a:tc>
                <a:tc>
                  <a:txBody>
                    <a:bodyPr/>
                    <a:lstStyle>
                      <a:lvl1pPr marL="0" algn="l" defTabSz="685647" rtl="0" eaLnBrk="1" latinLnBrk="0" hangingPunct="1">
                        <a:defRPr sz="1300" b="1" kern="1200">
                          <a:solidFill>
                            <a:schemeClr val="lt1"/>
                          </a:solidFill>
                          <a:latin typeface="Times New Roman"/>
                        </a:defRPr>
                      </a:lvl1pPr>
                      <a:lvl2pPr marL="342824" algn="l" defTabSz="685647" rtl="0" eaLnBrk="1" latinLnBrk="0" hangingPunct="1">
                        <a:defRPr sz="1300" b="1" kern="1200">
                          <a:solidFill>
                            <a:schemeClr val="lt1"/>
                          </a:solidFill>
                          <a:latin typeface="Times New Roman"/>
                        </a:defRPr>
                      </a:lvl2pPr>
                      <a:lvl3pPr marL="685647" algn="l" defTabSz="685647" rtl="0" eaLnBrk="1" latinLnBrk="0" hangingPunct="1">
                        <a:defRPr sz="1300" b="1" kern="1200">
                          <a:solidFill>
                            <a:schemeClr val="lt1"/>
                          </a:solidFill>
                          <a:latin typeface="Times New Roman"/>
                        </a:defRPr>
                      </a:lvl3pPr>
                      <a:lvl4pPr marL="1028470" algn="l" defTabSz="685647" rtl="0" eaLnBrk="1" latinLnBrk="0" hangingPunct="1">
                        <a:defRPr sz="1300" b="1" kern="1200">
                          <a:solidFill>
                            <a:schemeClr val="lt1"/>
                          </a:solidFill>
                          <a:latin typeface="Times New Roman"/>
                        </a:defRPr>
                      </a:lvl4pPr>
                      <a:lvl5pPr marL="1371292" algn="l" defTabSz="685647" rtl="0" eaLnBrk="1" latinLnBrk="0" hangingPunct="1">
                        <a:defRPr sz="1300" b="1" kern="1200">
                          <a:solidFill>
                            <a:schemeClr val="lt1"/>
                          </a:solidFill>
                          <a:latin typeface="Times New Roman"/>
                        </a:defRPr>
                      </a:lvl5pPr>
                      <a:lvl6pPr marL="1714116" algn="l" defTabSz="685647" rtl="0" eaLnBrk="1" latinLnBrk="0" hangingPunct="1">
                        <a:defRPr sz="1300" b="1" kern="1200">
                          <a:solidFill>
                            <a:schemeClr val="lt1"/>
                          </a:solidFill>
                          <a:latin typeface="Times New Roman"/>
                        </a:defRPr>
                      </a:lvl6pPr>
                      <a:lvl7pPr marL="2056940" algn="l" defTabSz="685647" rtl="0" eaLnBrk="1" latinLnBrk="0" hangingPunct="1">
                        <a:defRPr sz="1300" b="1" kern="1200">
                          <a:solidFill>
                            <a:schemeClr val="lt1"/>
                          </a:solidFill>
                          <a:latin typeface="Times New Roman"/>
                        </a:defRPr>
                      </a:lvl7pPr>
                      <a:lvl8pPr marL="2399761" algn="l" defTabSz="685647" rtl="0" eaLnBrk="1" latinLnBrk="0" hangingPunct="1">
                        <a:defRPr sz="1300" b="1" kern="1200">
                          <a:solidFill>
                            <a:schemeClr val="lt1"/>
                          </a:solidFill>
                          <a:latin typeface="Times New Roman"/>
                        </a:defRPr>
                      </a:lvl8pPr>
                      <a:lvl9pPr marL="2742585" algn="l" defTabSz="685647" rtl="0" eaLnBrk="1" latinLnBrk="0" hangingPunct="1">
                        <a:defRPr sz="1300" b="1" kern="1200">
                          <a:solidFill>
                            <a:schemeClr val="lt1"/>
                          </a:solidFill>
                          <a:latin typeface="Times New Roman"/>
                        </a:defRPr>
                      </a:lvl9pPr>
                    </a:lstStyle>
                    <a:p>
                      <a:pPr algn="ctr"/>
                      <a:r>
                        <a:rPr lang="pt-BR" sz="3600" b="0" i="0" dirty="0">
                          <a:solidFill>
                            <a:schemeClr val="tx1"/>
                          </a:solidFill>
                          <a:latin typeface="+mj-lt"/>
                          <a:ea typeface="Open Sans" panose="020B0606030504020204" pitchFamily="34" charset="0"/>
                          <a:cs typeface="Open Sans" panose="020B0606030504020204" pitchFamily="34" charset="0"/>
                        </a:rPr>
                        <a:t>Necessidades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153A5">
                        <a:alpha val="45098"/>
                      </a:srgbClr>
                    </a:solidFill>
                  </a:tcPr>
                </a:tc>
                <a:extLst>
                  <a:ext uri="{0D108BD9-81ED-4DB2-BD59-A6C34878D82A}">
                    <a16:rowId xmlns:a16="http://schemas.microsoft.com/office/drawing/2014/main" val="10000"/>
                  </a:ext>
                </a:extLst>
              </a:tr>
              <a:tr h="2158141">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Você me irrita quando deixa documentos da empresa espalhados no escritório!</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Fico irritado com os documentos espalhados no escritório,</a:t>
                      </a:r>
                      <a:r>
                        <a:rPr lang="pt-BR" sz="3600" b="0" i="0" baseline="0" dirty="0">
                          <a:latin typeface="+mj-lt"/>
                          <a:ea typeface="Open Sans" panose="020B0606030504020204" pitchFamily="34" charset="0"/>
                          <a:cs typeface="Open Sans" panose="020B0606030504020204" pitchFamily="34" charset="0"/>
                        </a:rPr>
                        <a:t> </a:t>
                      </a:r>
                      <a:r>
                        <a:rPr lang="pt-BR" sz="3600" b="0" i="0" dirty="0">
                          <a:latin typeface="+mj-lt"/>
                          <a:ea typeface="Open Sans" panose="020B0606030504020204" pitchFamily="34" charset="0"/>
                          <a:cs typeface="Open Sans" panose="020B0606030504020204" pitchFamily="34" charset="0"/>
                        </a:rPr>
                        <a:t>porque quero que eles sejam guardados em segurança e fiquem acessíveis.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603304">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Sinto-me frustrada quando você chega atrasado.</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Fico frustrada quando você chega atrasado, porque eu esperava que conseguíssemos lugares melhores.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629511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2E30-0791-F350-FE2F-8A548F153ED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19DB5E4-FC7B-F3B4-CA7E-B9B6822B3491}"/>
              </a:ext>
            </a:extLst>
          </p:cNvPr>
          <p:cNvPicPr>
            <a:picLocks noChangeAspect="1"/>
          </p:cNvPicPr>
          <p:nvPr/>
        </p:nvPicPr>
        <p:blipFill>
          <a:blip r:embed="rId4"/>
          <a:stretch>
            <a:fillRect/>
          </a:stretch>
        </p:blipFill>
        <p:spPr>
          <a:xfrm>
            <a:off x="9288016" y="1028343"/>
            <a:ext cx="8221168" cy="8230314"/>
          </a:xfrm>
          <a:prstGeom prst="rect">
            <a:avLst/>
          </a:prstGeom>
        </p:spPr>
      </p:pic>
      <p:grpSp>
        <p:nvGrpSpPr>
          <p:cNvPr id="17" name="Group 16">
            <a:extLst>
              <a:ext uri="{FF2B5EF4-FFF2-40B4-BE49-F238E27FC236}">
                <a16:creationId xmlns:a16="http://schemas.microsoft.com/office/drawing/2014/main" id="{363E208E-A087-9AFF-3EA6-1ACF32F8F4E2}"/>
              </a:ext>
            </a:extLst>
          </p:cNvPr>
          <p:cNvGrpSpPr/>
          <p:nvPr/>
        </p:nvGrpSpPr>
        <p:grpSpPr>
          <a:xfrm>
            <a:off x="1015811" y="1397442"/>
            <a:ext cx="7323634" cy="2400300"/>
            <a:chOff x="5785578" y="1295400"/>
            <a:chExt cx="4882422" cy="1600200"/>
          </a:xfrm>
        </p:grpSpPr>
        <p:sp>
          <p:nvSpPr>
            <p:cNvPr id="2" name="Right Triangle 12">
              <a:extLst>
                <a:ext uri="{FF2B5EF4-FFF2-40B4-BE49-F238E27FC236}">
                  <a16:creationId xmlns:a16="http://schemas.microsoft.com/office/drawing/2014/main" id="{3AD825D3-84EE-481D-1878-5ED3F97B1678}"/>
                </a:ext>
              </a:extLst>
            </p:cNvPr>
            <p:cNvSpPr/>
            <p:nvPr/>
          </p:nvSpPr>
          <p:spPr>
            <a:xfrm rot="5400000" flipV="1">
              <a:off x="5821200" y="2362200"/>
              <a:ext cx="533400" cy="533400"/>
            </a:xfrm>
            <a:prstGeom prst="rtTriangle">
              <a:avLst/>
            </a:prstGeom>
            <a:solidFill>
              <a:srgbClr val="5232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b="1">
                <a:latin typeface="+mj-lt"/>
              </a:endParaRPr>
            </a:p>
          </p:txBody>
        </p:sp>
        <p:sp>
          <p:nvSpPr>
            <p:cNvPr id="12" name="Flowchart: Alternate Process 11">
              <a:extLst>
                <a:ext uri="{FF2B5EF4-FFF2-40B4-BE49-F238E27FC236}">
                  <a16:creationId xmlns:a16="http://schemas.microsoft.com/office/drawing/2014/main" id="{B6135C5C-65B7-3B94-1154-BAED5D71C2B4}"/>
                </a:ext>
              </a:extLst>
            </p:cNvPr>
            <p:cNvSpPr/>
            <p:nvPr/>
          </p:nvSpPr>
          <p:spPr>
            <a:xfrm>
              <a:off x="5785578" y="1295400"/>
              <a:ext cx="4882422" cy="1143000"/>
            </a:xfrm>
            <a:prstGeom prst="flowChartAlternateProcess">
              <a:avLst/>
            </a:prstGeom>
            <a:solidFill>
              <a:srgbClr val="6D429B"/>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4800" b="1" dirty="0">
                  <a:latin typeface="+mj-lt"/>
                  <a:cs typeface="Poppins ExtraBold" panose="00000900000000000000" pitchFamily="2" charset="0"/>
                </a:rPr>
                <a:t>Pedidos</a:t>
              </a:r>
            </a:p>
          </p:txBody>
        </p:sp>
      </p:grpSp>
      <p:sp>
        <p:nvSpPr>
          <p:cNvPr id="8" name="TextBox 7">
            <a:extLst>
              <a:ext uri="{FF2B5EF4-FFF2-40B4-BE49-F238E27FC236}">
                <a16:creationId xmlns:a16="http://schemas.microsoft.com/office/drawing/2014/main" id="{FA652003-B9FD-277D-F66B-E00761F61D9C}"/>
              </a:ext>
            </a:extLst>
          </p:cNvPr>
          <p:cNvSpPr txBox="1"/>
          <p:nvPr/>
        </p:nvSpPr>
        <p:spPr>
          <a:xfrm>
            <a:off x="1869346" y="3111943"/>
            <a:ext cx="6470100" cy="4448013"/>
          </a:xfrm>
          <a:prstGeom prst="rect">
            <a:avLst/>
          </a:prstGeom>
          <a:noFill/>
        </p:spPr>
        <p:txBody>
          <a:bodyPr wrap="square">
            <a:spAutoFit/>
          </a:bodyPr>
          <a:lstStyle/>
          <a:p>
            <a:pPr>
              <a:lnSpc>
                <a:spcPct val="150000"/>
              </a:lnSpc>
            </a:pPr>
            <a:r>
              <a:rPr lang="pt-BR" sz="3200" dirty="0">
                <a:latin typeface="+mn-lt"/>
                <a:ea typeface="Roboto"/>
                <a:cs typeface="Roboto"/>
                <a:sym typeface="Roboto"/>
              </a:rPr>
              <a:t>Formular pedidos claros, específicos e factíveis para atender às suas necessidades. Comunicar suas solicitações de forma positiva, focada no que você realmente quer, em vez do que você não quer.</a:t>
            </a:r>
          </a:p>
        </p:txBody>
      </p:sp>
    </p:spTree>
    <p:custDataLst>
      <p:tags r:id="rId1"/>
    </p:custDataLst>
    <p:extLst>
      <p:ext uri="{BB962C8B-B14F-4D97-AF65-F5344CB8AC3E}">
        <p14:creationId xmlns:p14="http://schemas.microsoft.com/office/powerpoint/2010/main" val="15200351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Conteúdo 2">
            <a:extLst>
              <a:ext uri="{FF2B5EF4-FFF2-40B4-BE49-F238E27FC236}">
                <a16:creationId xmlns:a16="http://schemas.microsoft.com/office/drawing/2014/main" id="{3739DD3F-FF23-7847-8895-7582F42D5AC9}"/>
              </a:ext>
            </a:extLst>
          </p:cNvPr>
          <p:cNvSpPr txBox="1">
            <a:spLocks/>
          </p:cNvSpPr>
          <p:nvPr/>
        </p:nvSpPr>
        <p:spPr>
          <a:xfrm>
            <a:off x="1655424" y="2474347"/>
            <a:ext cx="15482013" cy="6406433"/>
          </a:xfrm>
          <a:prstGeom prst="rect">
            <a:avLst/>
          </a:prstGeom>
          <a:noFill/>
          <a:ln>
            <a:noFill/>
          </a:ln>
        </p:spPr>
        <p:txBody>
          <a:bodyPr spcFirstLastPara="1" wrap="square" lIns="179471" tIns="179471" rIns="179471" bIns="179471"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5"/>
              </a:buClr>
              <a:buSzPts val="1200"/>
              <a:buFont typeface="Raleway"/>
              <a:buChar char="●"/>
              <a:defRPr sz="1400" b="0" i="0" u="none" strike="noStrike" cap="none">
                <a:solidFill>
                  <a:schemeClr val="lt1"/>
                </a:solidFill>
                <a:latin typeface="Century Gothic" panose="020B0502020202020204" pitchFamily="34" charset="0"/>
                <a:ea typeface="Raleway"/>
                <a:cs typeface="Raleway"/>
                <a:sym typeface="Raleway"/>
              </a:defRPr>
            </a:lvl1pPr>
            <a:lvl2pPr marL="914400" marR="0" lvl="1"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9pPr>
          </a:lstStyle>
          <a:p>
            <a:pPr marL="0" indent="0">
              <a:buNone/>
            </a:pPr>
            <a:r>
              <a:rPr lang="pt-BR" altLang="pt-BR" sz="3600" dirty="0">
                <a:solidFill>
                  <a:srgbClr val="000000"/>
                </a:solidFill>
                <a:latin typeface="+mj-lt"/>
                <a:ea typeface="Open Sans" panose="020B0606030504020204" pitchFamily="34" charset="0"/>
                <a:cs typeface="Open Sans" panose="020B0606030504020204" pitchFamily="34" charset="0"/>
              </a:rPr>
              <a:t>Pode não ficar claro para o outro o que queremos que ele faça quando simplesmente expressamos os nossos sentimentos ou as nossas necessidades.</a:t>
            </a:r>
          </a:p>
        </p:txBody>
      </p:sp>
      <p:graphicFrame>
        <p:nvGraphicFramePr>
          <p:cNvPr id="12" name="Tabela 11">
            <a:extLst>
              <a:ext uri="{FF2B5EF4-FFF2-40B4-BE49-F238E27FC236}">
                <a16:creationId xmlns:a16="http://schemas.microsoft.com/office/drawing/2014/main" id="{8394AF12-E2CF-FC48-8926-7CBFE8F07718}"/>
              </a:ext>
            </a:extLst>
          </p:cNvPr>
          <p:cNvGraphicFramePr>
            <a:graphicFrameLocks noGrp="1"/>
          </p:cNvGraphicFramePr>
          <p:nvPr>
            <p:extLst>
              <p:ext uri="{D42A27DB-BD31-4B8C-83A1-F6EECF244321}">
                <p14:modId xmlns:p14="http://schemas.microsoft.com/office/powerpoint/2010/main" val="1164327900"/>
              </p:ext>
            </p:extLst>
          </p:nvPr>
        </p:nvGraphicFramePr>
        <p:xfrm>
          <a:off x="1864215" y="4722795"/>
          <a:ext cx="14768359" cy="4208933"/>
        </p:xfrm>
        <a:graphic>
          <a:graphicData uri="http://schemas.openxmlformats.org/drawingml/2006/table">
            <a:tbl>
              <a:tblPr firstRow="1" bandRow="1">
                <a:effectLst/>
              </a:tblPr>
              <a:tblGrid>
                <a:gridCol w="7326853">
                  <a:extLst>
                    <a:ext uri="{9D8B030D-6E8A-4147-A177-3AD203B41FA5}">
                      <a16:colId xmlns:a16="http://schemas.microsoft.com/office/drawing/2014/main" val="20000"/>
                    </a:ext>
                  </a:extLst>
                </a:gridCol>
                <a:gridCol w="7441506">
                  <a:extLst>
                    <a:ext uri="{9D8B030D-6E8A-4147-A177-3AD203B41FA5}">
                      <a16:colId xmlns:a16="http://schemas.microsoft.com/office/drawing/2014/main" val="20001"/>
                    </a:ext>
                  </a:extLst>
                </a:gridCol>
              </a:tblGrid>
              <a:tr h="1152251">
                <a:tc>
                  <a:txBody>
                    <a:bodyPr/>
                    <a:lstStyle>
                      <a:lvl1pPr marL="0" algn="l" defTabSz="685647" rtl="0" eaLnBrk="1" latinLnBrk="0" hangingPunct="1">
                        <a:defRPr sz="1300" b="1" kern="1200">
                          <a:solidFill>
                            <a:schemeClr val="lt1"/>
                          </a:solidFill>
                          <a:latin typeface="Times New Roman"/>
                        </a:defRPr>
                      </a:lvl1pPr>
                      <a:lvl2pPr marL="342824" algn="l" defTabSz="685647" rtl="0" eaLnBrk="1" latinLnBrk="0" hangingPunct="1">
                        <a:defRPr sz="1300" b="1" kern="1200">
                          <a:solidFill>
                            <a:schemeClr val="lt1"/>
                          </a:solidFill>
                          <a:latin typeface="Times New Roman"/>
                        </a:defRPr>
                      </a:lvl2pPr>
                      <a:lvl3pPr marL="685647" algn="l" defTabSz="685647" rtl="0" eaLnBrk="1" latinLnBrk="0" hangingPunct="1">
                        <a:defRPr sz="1300" b="1" kern="1200">
                          <a:solidFill>
                            <a:schemeClr val="lt1"/>
                          </a:solidFill>
                          <a:latin typeface="Times New Roman"/>
                        </a:defRPr>
                      </a:lvl3pPr>
                      <a:lvl4pPr marL="1028470" algn="l" defTabSz="685647" rtl="0" eaLnBrk="1" latinLnBrk="0" hangingPunct="1">
                        <a:defRPr sz="1300" b="1" kern="1200">
                          <a:solidFill>
                            <a:schemeClr val="lt1"/>
                          </a:solidFill>
                          <a:latin typeface="Times New Roman"/>
                        </a:defRPr>
                      </a:lvl4pPr>
                      <a:lvl5pPr marL="1371292" algn="l" defTabSz="685647" rtl="0" eaLnBrk="1" latinLnBrk="0" hangingPunct="1">
                        <a:defRPr sz="1300" b="1" kern="1200">
                          <a:solidFill>
                            <a:schemeClr val="lt1"/>
                          </a:solidFill>
                          <a:latin typeface="Times New Roman"/>
                        </a:defRPr>
                      </a:lvl5pPr>
                      <a:lvl6pPr marL="1714116" algn="l" defTabSz="685647" rtl="0" eaLnBrk="1" latinLnBrk="0" hangingPunct="1">
                        <a:defRPr sz="1300" b="1" kern="1200">
                          <a:solidFill>
                            <a:schemeClr val="lt1"/>
                          </a:solidFill>
                          <a:latin typeface="Times New Roman"/>
                        </a:defRPr>
                      </a:lvl6pPr>
                      <a:lvl7pPr marL="2056940" algn="l" defTabSz="685647" rtl="0" eaLnBrk="1" latinLnBrk="0" hangingPunct="1">
                        <a:defRPr sz="1300" b="1" kern="1200">
                          <a:solidFill>
                            <a:schemeClr val="lt1"/>
                          </a:solidFill>
                          <a:latin typeface="Times New Roman"/>
                        </a:defRPr>
                      </a:lvl7pPr>
                      <a:lvl8pPr marL="2399761" algn="l" defTabSz="685647" rtl="0" eaLnBrk="1" latinLnBrk="0" hangingPunct="1">
                        <a:defRPr sz="1300" b="1" kern="1200">
                          <a:solidFill>
                            <a:schemeClr val="lt1"/>
                          </a:solidFill>
                          <a:latin typeface="Times New Roman"/>
                        </a:defRPr>
                      </a:lvl8pPr>
                      <a:lvl9pPr marL="2742585" algn="l" defTabSz="685647" rtl="0" eaLnBrk="1" latinLnBrk="0" hangingPunct="1">
                        <a:defRPr sz="1300" b="1" kern="1200">
                          <a:solidFill>
                            <a:schemeClr val="lt1"/>
                          </a:solidFill>
                          <a:latin typeface="Times New Roman"/>
                        </a:defRPr>
                      </a:lvl9pPr>
                    </a:lstStyle>
                    <a:p>
                      <a:pPr algn="ctr"/>
                      <a:r>
                        <a:rPr lang="pt-BR" sz="3600" b="0" i="0" dirty="0">
                          <a:solidFill>
                            <a:schemeClr val="tx1"/>
                          </a:solidFill>
                          <a:latin typeface="+mj-lt"/>
                          <a:ea typeface="Open Sans" panose="020B0606030504020204" pitchFamily="34" charset="0"/>
                          <a:cs typeface="Open Sans" panose="020B0606030504020204" pitchFamily="34" charset="0"/>
                        </a:rPr>
                        <a:t>Frases que não expressam pedidos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D429B">
                        <a:alpha val="45098"/>
                      </a:srgbClr>
                    </a:solidFill>
                  </a:tcPr>
                </a:tc>
                <a:tc>
                  <a:txBody>
                    <a:bodyPr/>
                    <a:lstStyle>
                      <a:lvl1pPr marL="0" algn="l" defTabSz="685647" rtl="0" eaLnBrk="1" latinLnBrk="0" hangingPunct="1">
                        <a:defRPr sz="1300" b="1" kern="1200">
                          <a:solidFill>
                            <a:schemeClr val="lt1"/>
                          </a:solidFill>
                          <a:latin typeface="Times New Roman"/>
                        </a:defRPr>
                      </a:lvl1pPr>
                      <a:lvl2pPr marL="342824" algn="l" defTabSz="685647" rtl="0" eaLnBrk="1" latinLnBrk="0" hangingPunct="1">
                        <a:defRPr sz="1300" b="1" kern="1200">
                          <a:solidFill>
                            <a:schemeClr val="lt1"/>
                          </a:solidFill>
                          <a:latin typeface="Times New Roman"/>
                        </a:defRPr>
                      </a:lvl2pPr>
                      <a:lvl3pPr marL="685647" algn="l" defTabSz="685647" rtl="0" eaLnBrk="1" latinLnBrk="0" hangingPunct="1">
                        <a:defRPr sz="1300" b="1" kern="1200">
                          <a:solidFill>
                            <a:schemeClr val="lt1"/>
                          </a:solidFill>
                          <a:latin typeface="Times New Roman"/>
                        </a:defRPr>
                      </a:lvl3pPr>
                      <a:lvl4pPr marL="1028470" algn="l" defTabSz="685647" rtl="0" eaLnBrk="1" latinLnBrk="0" hangingPunct="1">
                        <a:defRPr sz="1300" b="1" kern="1200">
                          <a:solidFill>
                            <a:schemeClr val="lt1"/>
                          </a:solidFill>
                          <a:latin typeface="Times New Roman"/>
                        </a:defRPr>
                      </a:lvl4pPr>
                      <a:lvl5pPr marL="1371292" algn="l" defTabSz="685647" rtl="0" eaLnBrk="1" latinLnBrk="0" hangingPunct="1">
                        <a:defRPr sz="1300" b="1" kern="1200">
                          <a:solidFill>
                            <a:schemeClr val="lt1"/>
                          </a:solidFill>
                          <a:latin typeface="Times New Roman"/>
                        </a:defRPr>
                      </a:lvl5pPr>
                      <a:lvl6pPr marL="1714116" algn="l" defTabSz="685647" rtl="0" eaLnBrk="1" latinLnBrk="0" hangingPunct="1">
                        <a:defRPr sz="1300" b="1" kern="1200">
                          <a:solidFill>
                            <a:schemeClr val="lt1"/>
                          </a:solidFill>
                          <a:latin typeface="Times New Roman"/>
                        </a:defRPr>
                      </a:lvl6pPr>
                      <a:lvl7pPr marL="2056940" algn="l" defTabSz="685647" rtl="0" eaLnBrk="1" latinLnBrk="0" hangingPunct="1">
                        <a:defRPr sz="1300" b="1" kern="1200">
                          <a:solidFill>
                            <a:schemeClr val="lt1"/>
                          </a:solidFill>
                          <a:latin typeface="Times New Roman"/>
                        </a:defRPr>
                      </a:lvl7pPr>
                      <a:lvl8pPr marL="2399761" algn="l" defTabSz="685647" rtl="0" eaLnBrk="1" latinLnBrk="0" hangingPunct="1">
                        <a:defRPr sz="1300" b="1" kern="1200">
                          <a:solidFill>
                            <a:schemeClr val="lt1"/>
                          </a:solidFill>
                          <a:latin typeface="Times New Roman"/>
                        </a:defRPr>
                      </a:lvl8pPr>
                      <a:lvl9pPr marL="2742585" algn="l" defTabSz="685647" rtl="0" eaLnBrk="1" latinLnBrk="0" hangingPunct="1">
                        <a:defRPr sz="1300" b="1" kern="1200">
                          <a:solidFill>
                            <a:schemeClr val="lt1"/>
                          </a:solidFill>
                          <a:latin typeface="Times New Roman"/>
                        </a:defRPr>
                      </a:lvl9pPr>
                    </a:lstStyle>
                    <a:p>
                      <a:pPr algn="ctr"/>
                      <a:r>
                        <a:rPr lang="pt-BR" sz="3600" b="0" i="0" dirty="0">
                          <a:solidFill>
                            <a:schemeClr val="tx1"/>
                          </a:solidFill>
                          <a:latin typeface="+mj-lt"/>
                          <a:ea typeface="Open Sans" panose="020B0606030504020204" pitchFamily="34" charset="0"/>
                          <a:cs typeface="Open Sans" panose="020B0606030504020204" pitchFamily="34" charset="0"/>
                        </a:rPr>
                        <a:t>Pedidos</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D429B">
                        <a:alpha val="45098"/>
                      </a:srgbClr>
                    </a:solidFill>
                  </a:tcPr>
                </a:tc>
                <a:extLst>
                  <a:ext uri="{0D108BD9-81ED-4DB2-BD59-A6C34878D82A}">
                    <a16:rowId xmlns:a16="http://schemas.microsoft.com/office/drawing/2014/main" val="10000"/>
                  </a:ext>
                </a:extLst>
              </a:tr>
              <a:tr h="1824748">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Quero que você me compreenda.</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Você poderia, por favor, dizer como interpreta o que me ouviu dizer?</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113754">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a:latin typeface="+mj-lt"/>
                          <a:ea typeface="Open Sans" panose="020B0606030504020204" pitchFamily="34" charset="0"/>
                          <a:cs typeface="Open Sans" panose="020B0606030504020204" pitchFamily="34" charset="0"/>
                        </a:rPr>
                        <a:t>Gostaria de conhecer você melhor.</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647" rtl="0" eaLnBrk="1" latinLnBrk="0" hangingPunct="1">
                        <a:defRPr sz="1300" kern="1200">
                          <a:solidFill>
                            <a:schemeClr val="dk1"/>
                          </a:solidFill>
                          <a:latin typeface="Times New Roman"/>
                        </a:defRPr>
                      </a:lvl1pPr>
                      <a:lvl2pPr marL="342824" algn="l" defTabSz="685647" rtl="0" eaLnBrk="1" latinLnBrk="0" hangingPunct="1">
                        <a:defRPr sz="1300" kern="1200">
                          <a:solidFill>
                            <a:schemeClr val="dk1"/>
                          </a:solidFill>
                          <a:latin typeface="Times New Roman"/>
                        </a:defRPr>
                      </a:lvl2pPr>
                      <a:lvl3pPr marL="685647" algn="l" defTabSz="685647" rtl="0" eaLnBrk="1" latinLnBrk="0" hangingPunct="1">
                        <a:defRPr sz="1300" kern="1200">
                          <a:solidFill>
                            <a:schemeClr val="dk1"/>
                          </a:solidFill>
                          <a:latin typeface="Times New Roman"/>
                        </a:defRPr>
                      </a:lvl3pPr>
                      <a:lvl4pPr marL="1028470" algn="l" defTabSz="685647" rtl="0" eaLnBrk="1" latinLnBrk="0" hangingPunct="1">
                        <a:defRPr sz="1300" kern="1200">
                          <a:solidFill>
                            <a:schemeClr val="dk1"/>
                          </a:solidFill>
                          <a:latin typeface="Times New Roman"/>
                        </a:defRPr>
                      </a:lvl4pPr>
                      <a:lvl5pPr marL="1371292" algn="l" defTabSz="685647" rtl="0" eaLnBrk="1" latinLnBrk="0" hangingPunct="1">
                        <a:defRPr sz="1300" kern="1200">
                          <a:solidFill>
                            <a:schemeClr val="dk1"/>
                          </a:solidFill>
                          <a:latin typeface="Times New Roman"/>
                        </a:defRPr>
                      </a:lvl5pPr>
                      <a:lvl6pPr marL="1714116" algn="l" defTabSz="685647" rtl="0" eaLnBrk="1" latinLnBrk="0" hangingPunct="1">
                        <a:defRPr sz="1300" kern="1200">
                          <a:solidFill>
                            <a:schemeClr val="dk1"/>
                          </a:solidFill>
                          <a:latin typeface="Times New Roman"/>
                        </a:defRPr>
                      </a:lvl6pPr>
                      <a:lvl7pPr marL="2056940" algn="l" defTabSz="685647" rtl="0" eaLnBrk="1" latinLnBrk="0" hangingPunct="1">
                        <a:defRPr sz="1300" kern="1200">
                          <a:solidFill>
                            <a:schemeClr val="dk1"/>
                          </a:solidFill>
                          <a:latin typeface="Times New Roman"/>
                        </a:defRPr>
                      </a:lvl7pPr>
                      <a:lvl8pPr marL="2399761" algn="l" defTabSz="685647" rtl="0" eaLnBrk="1" latinLnBrk="0" hangingPunct="1">
                        <a:defRPr sz="1300" kern="1200">
                          <a:solidFill>
                            <a:schemeClr val="dk1"/>
                          </a:solidFill>
                          <a:latin typeface="Times New Roman"/>
                        </a:defRPr>
                      </a:lvl8pPr>
                      <a:lvl9pPr marL="2742585" algn="l" defTabSz="685647" rtl="0" eaLnBrk="1" latinLnBrk="0" hangingPunct="1">
                        <a:defRPr sz="1300" kern="1200">
                          <a:solidFill>
                            <a:schemeClr val="dk1"/>
                          </a:solidFill>
                          <a:latin typeface="Times New Roman"/>
                        </a:defRPr>
                      </a:lvl9pPr>
                    </a:lstStyle>
                    <a:p>
                      <a:pPr algn="ctr"/>
                      <a:r>
                        <a:rPr lang="pt-BR" sz="3600" b="0" i="0" dirty="0">
                          <a:latin typeface="+mj-lt"/>
                          <a:ea typeface="Open Sans" panose="020B0606030504020204" pitchFamily="34" charset="0"/>
                          <a:cs typeface="Open Sans" panose="020B0606030504020204" pitchFamily="34" charset="0"/>
                        </a:rPr>
                        <a:t>Gostaria de saber se você poderia almoçar comigo amanhã?</a:t>
                      </a:r>
                    </a:p>
                  </a:txBody>
                  <a:tcPr marL="134642" marR="134642" marT="67327" marB="6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11" name="Título 1">
            <a:extLst>
              <a:ext uri="{FF2B5EF4-FFF2-40B4-BE49-F238E27FC236}">
                <a16:creationId xmlns:a16="http://schemas.microsoft.com/office/drawing/2014/main" id="{4D8C57F3-A8AE-2D4D-91D5-2199FA24BCA1}"/>
              </a:ext>
            </a:extLst>
          </p:cNvPr>
          <p:cNvSpPr>
            <a:spLocks noGrp="1"/>
          </p:cNvSpPr>
          <p:nvPr>
            <p:ph type="title"/>
          </p:nvPr>
        </p:nvSpPr>
        <p:spPr>
          <a:xfrm>
            <a:off x="719138" y="0"/>
            <a:ext cx="14282640" cy="2032680"/>
          </a:xfrm>
        </p:spPr>
        <p:txBody>
          <a:bodyPr anchor="ctr">
            <a:noAutofit/>
          </a:bodyPr>
          <a:lstStyle/>
          <a:p>
            <a:pPr algn="l">
              <a:spcBef>
                <a:spcPts val="0"/>
              </a:spcBef>
              <a:buSzPct val="100000"/>
            </a:pPr>
            <a:r>
              <a:rPr lang="pt-BR" sz="4050" dirty="0">
                <a:solidFill>
                  <a:srgbClr val="4F81BD"/>
                </a:solidFill>
              </a:rPr>
              <a:t>Passo 4: PEDIR aquilo que enriquecerá o nosso relacionamento com o outro</a:t>
            </a:r>
          </a:p>
        </p:txBody>
      </p:sp>
    </p:spTree>
    <p:extLst>
      <p:ext uri="{BB962C8B-B14F-4D97-AF65-F5344CB8AC3E}">
        <p14:creationId xmlns:p14="http://schemas.microsoft.com/office/powerpoint/2010/main" val="40240917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Conteúdo 2">
            <a:extLst>
              <a:ext uri="{FF2B5EF4-FFF2-40B4-BE49-F238E27FC236}">
                <a16:creationId xmlns:a16="http://schemas.microsoft.com/office/drawing/2014/main" id="{3739DD3F-FF23-7847-8895-7582F42D5AC9}"/>
              </a:ext>
            </a:extLst>
          </p:cNvPr>
          <p:cNvSpPr txBox="1">
            <a:spLocks/>
          </p:cNvSpPr>
          <p:nvPr/>
        </p:nvSpPr>
        <p:spPr>
          <a:xfrm>
            <a:off x="1655424" y="2474347"/>
            <a:ext cx="15482013" cy="6406433"/>
          </a:xfrm>
          <a:prstGeom prst="rect">
            <a:avLst/>
          </a:prstGeom>
          <a:noFill/>
          <a:ln>
            <a:noFill/>
          </a:ln>
        </p:spPr>
        <p:txBody>
          <a:bodyPr spcFirstLastPara="1" wrap="square" lIns="179471" tIns="179471" rIns="179471" bIns="179471"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5"/>
              </a:buClr>
              <a:buSzPts val="1200"/>
              <a:buFont typeface="Raleway"/>
              <a:buChar char="●"/>
              <a:defRPr sz="1400" b="0" i="0" u="none" strike="noStrike" cap="none">
                <a:solidFill>
                  <a:schemeClr val="lt1"/>
                </a:solidFill>
                <a:latin typeface="Century Gothic" panose="020B0502020202020204" pitchFamily="34" charset="0"/>
                <a:ea typeface="Raleway"/>
                <a:cs typeface="Raleway"/>
                <a:sym typeface="Raleway"/>
              </a:defRPr>
            </a:lvl1pPr>
            <a:lvl2pPr marL="914400" marR="0" lvl="1"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1200"/>
              <a:buFont typeface="Raleway"/>
              <a:buChar char="■"/>
              <a:defRPr sz="1200" b="0" i="0" u="none" strike="noStrike" cap="none">
                <a:solidFill>
                  <a:schemeClr val="lt1"/>
                </a:solidFill>
                <a:latin typeface="Raleway"/>
                <a:ea typeface="Raleway"/>
                <a:cs typeface="Raleway"/>
                <a:sym typeface="Raleway"/>
              </a:defRPr>
            </a:lvl9pPr>
          </a:lstStyle>
          <a:p>
            <a:pPr marL="0" indent="0">
              <a:buNone/>
            </a:pPr>
            <a:r>
              <a:rPr lang="pt-BR" altLang="pt-BR" sz="3600" dirty="0">
                <a:solidFill>
                  <a:srgbClr val="000000"/>
                </a:solidFill>
                <a:latin typeface="+mj-lt"/>
                <a:ea typeface="Open Sans" panose="020B0606030504020204" pitchFamily="34" charset="0"/>
                <a:cs typeface="Open Sans" panose="020B0606030504020204" pitchFamily="34" charset="0"/>
              </a:rPr>
              <a:t>Transforme cada uma das 3 frases abaixo de acordo com os 4 passos da CNV:</a:t>
            </a:r>
          </a:p>
          <a:p>
            <a:pPr marL="571500" indent="-571500"/>
            <a:r>
              <a:rPr lang="pt-BR" altLang="pt-BR" sz="3600" dirty="0">
                <a:solidFill>
                  <a:srgbClr val="000000"/>
                </a:solidFill>
                <a:latin typeface="+mj-lt"/>
                <a:ea typeface="Open Sans" panose="020B0606030504020204" pitchFamily="34" charset="0"/>
                <a:cs typeface="Open Sans" panose="020B0606030504020204" pitchFamily="34" charset="0"/>
              </a:rPr>
              <a:t>Você está sempre atrasado.</a:t>
            </a:r>
          </a:p>
          <a:p>
            <a:pPr marL="571500" indent="-571500"/>
            <a:r>
              <a:rPr lang="pt-BR" altLang="pt-BR" sz="3600" dirty="0">
                <a:solidFill>
                  <a:srgbClr val="000000"/>
                </a:solidFill>
                <a:latin typeface="+mj-lt"/>
                <a:ea typeface="Open Sans" panose="020B0606030504020204" pitchFamily="34" charset="0"/>
                <a:cs typeface="Open Sans" panose="020B0606030504020204" pitchFamily="34" charset="0"/>
              </a:rPr>
              <a:t>Gostaria que você tivesse mais motivação.</a:t>
            </a:r>
          </a:p>
          <a:p>
            <a:pPr marL="571500" indent="-571500"/>
            <a:r>
              <a:rPr lang="pt-BR" altLang="pt-BR" sz="3600" dirty="0">
                <a:solidFill>
                  <a:srgbClr val="000000"/>
                </a:solidFill>
                <a:latin typeface="+mj-lt"/>
                <a:ea typeface="Open Sans" panose="020B0606030504020204" pitchFamily="34" charset="0"/>
                <a:cs typeface="Open Sans" panose="020B0606030504020204" pitchFamily="34" charset="0"/>
              </a:rPr>
              <a:t>Preciso que toda a equipe tenha foco no resultado.</a:t>
            </a:r>
          </a:p>
        </p:txBody>
      </p:sp>
      <p:sp>
        <p:nvSpPr>
          <p:cNvPr id="11" name="Título 1">
            <a:extLst>
              <a:ext uri="{FF2B5EF4-FFF2-40B4-BE49-F238E27FC236}">
                <a16:creationId xmlns:a16="http://schemas.microsoft.com/office/drawing/2014/main" id="{4D8C57F3-A8AE-2D4D-91D5-2199FA24BCA1}"/>
              </a:ext>
            </a:extLst>
          </p:cNvPr>
          <p:cNvSpPr>
            <a:spLocks noGrp="1"/>
          </p:cNvSpPr>
          <p:nvPr>
            <p:ph type="title"/>
          </p:nvPr>
        </p:nvSpPr>
        <p:spPr>
          <a:xfrm>
            <a:off x="719138" y="0"/>
            <a:ext cx="17108774" cy="2032680"/>
          </a:xfrm>
        </p:spPr>
        <p:txBody>
          <a:bodyPr anchor="ctr">
            <a:noAutofit/>
          </a:bodyPr>
          <a:lstStyle/>
          <a:p>
            <a:pPr algn="l">
              <a:spcBef>
                <a:spcPts val="0"/>
              </a:spcBef>
              <a:buSzPct val="100000"/>
            </a:pPr>
            <a:r>
              <a:rPr lang="pt-BR" sz="4050" dirty="0">
                <a:solidFill>
                  <a:srgbClr val="4F81BD"/>
                </a:solidFill>
              </a:rPr>
              <a:t>Exercício de CNV</a:t>
            </a:r>
            <a:br>
              <a:rPr lang="pt-BR" sz="4050" dirty="0">
                <a:solidFill>
                  <a:srgbClr val="4F81BD"/>
                </a:solidFill>
              </a:rPr>
            </a:br>
            <a:r>
              <a:rPr lang="pt-BR" sz="4050" dirty="0">
                <a:solidFill>
                  <a:srgbClr val="4F81BD"/>
                </a:solidFill>
              </a:rPr>
              <a:t>(Comunicação Não-Violenta)</a:t>
            </a:r>
          </a:p>
        </p:txBody>
      </p:sp>
      <p:graphicFrame>
        <p:nvGraphicFramePr>
          <p:cNvPr id="5" name="Diagrama 4">
            <a:extLst>
              <a:ext uri="{FF2B5EF4-FFF2-40B4-BE49-F238E27FC236}">
                <a16:creationId xmlns:a16="http://schemas.microsoft.com/office/drawing/2014/main" id="{E2E4F5C8-0F49-406F-9256-A8FBEA509CB9}"/>
              </a:ext>
            </a:extLst>
          </p:cNvPr>
          <p:cNvGraphicFramePr/>
          <p:nvPr>
            <p:extLst>
              <p:ext uri="{D42A27DB-BD31-4B8C-83A1-F6EECF244321}">
                <p14:modId xmlns:p14="http://schemas.microsoft.com/office/powerpoint/2010/main" val="1518085880"/>
              </p:ext>
            </p:extLst>
          </p:nvPr>
        </p:nvGraphicFramePr>
        <p:xfrm>
          <a:off x="1871192" y="5368184"/>
          <a:ext cx="14329592" cy="3807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07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264"/>
        <p:cNvGrpSpPr/>
        <p:nvPr/>
      </p:nvGrpSpPr>
      <p:grpSpPr>
        <a:xfrm>
          <a:off x="0" y="0"/>
          <a:ext cx="0" cy="0"/>
          <a:chOff x="0" y="0"/>
          <a:chExt cx="0" cy="0"/>
        </a:xfrm>
      </p:grpSpPr>
      <p:sp>
        <p:nvSpPr>
          <p:cNvPr id="4265" name="Google Shape;4265;p36"/>
          <p:cNvSpPr txBox="1">
            <a:spLocks noGrp="1"/>
          </p:cNvSpPr>
          <p:nvPr>
            <p:ph type="subTitle" idx="1"/>
          </p:nvPr>
        </p:nvSpPr>
        <p:spPr>
          <a:xfrm>
            <a:off x="2048083" y="5673845"/>
            <a:ext cx="7891955" cy="1752026"/>
          </a:xfrm>
          <a:prstGeom prst="rect">
            <a:avLst/>
          </a:prstGeom>
        </p:spPr>
        <p:txBody>
          <a:bodyPr spcFirstLastPara="1" vert="horz" wrap="square" lIns="179471" tIns="179471" rIns="179471" bIns="179471" rtlCol="0" anchor="t" anchorCtr="0">
            <a:noAutofit/>
          </a:bodyPr>
          <a:lstStyle/>
          <a:p>
            <a:pPr marL="0" indent="0"/>
            <a:r>
              <a:rPr lang="en" sz="3600" dirty="0">
                <a:latin typeface="+mj-lt"/>
                <a:ea typeface="Open Sans" panose="020B0606030504020204" pitchFamily="34" charset="0"/>
                <a:cs typeface="Open Sans" panose="020B0606030504020204" pitchFamily="34" charset="0"/>
              </a:rPr>
              <a:t>“O óbvio é apenas o resultado de um exercício de arrogância, no qual você acredita que o outro tem a obrigação de chegar à mesma conclusão que você…”</a:t>
            </a:r>
            <a:endParaRPr sz="3600" dirty="0">
              <a:latin typeface="+mj-lt"/>
              <a:ea typeface="Open Sans" panose="020B0606030504020204" pitchFamily="34" charset="0"/>
              <a:cs typeface="Open Sans" panose="020B0606030504020204" pitchFamily="34" charset="0"/>
            </a:endParaRPr>
          </a:p>
        </p:txBody>
      </p:sp>
      <p:sp>
        <p:nvSpPr>
          <p:cNvPr id="4266" name="Google Shape;4266;p36"/>
          <p:cNvSpPr txBox="1">
            <a:spLocks noGrp="1"/>
          </p:cNvSpPr>
          <p:nvPr>
            <p:ph type="title"/>
          </p:nvPr>
        </p:nvSpPr>
        <p:spPr>
          <a:xfrm>
            <a:off x="2146657" y="2224217"/>
            <a:ext cx="7125883" cy="1752026"/>
          </a:xfrm>
          <a:prstGeom prst="rect">
            <a:avLst/>
          </a:prstGeom>
        </p:spPr>
        <p:txBody>
          <a:bodyPr spcFirstLastPara="1" vert="horz" wrap="square" lIns="179471" tIns="179471" rIns="179471" bIns="179471" rtlCol="0" anchor="ctr" anchorCtr="0">
            <a:noAutofit/>
          </a:bodyPr>
          <a:lstStyle/>
          <a:p>
            <a:pPr algn="l"/>
            <a:r>
              <a:rPr lang="en" sz="6600" dirty="0">
                <a:latin typeface="+mj-lt"/>
                <a:ea typeface="Open Sans" panose="020B0606030504020204" pitchFamily="34" charset="0"/>
                <a:cs typeface="Open Sans" panose="020B0606030504020204" pitchFamily="34" charset="0"/>
              </a:rPr>
              <a:t>NÃO EXISTE O</a:t>
            </a:r>
            <a:endParaRPr sz="6600" dirty="0">
              <a:latin typeface="+mj-lt"/>
              <a:ea typeface="Open Sans" panose="020B0606030504020204" pitchFamily="34" charset="0"/>
              <a:cs typeface="Open Sans" panose="020B0606030504020204" pitchFamily="34" charset="0"/>
            </a:endParaRPr>
          </a:p>
        </p:txBody>
      </p:sp>
      <p:sp>
        <p:nvSpPr>
          <p:cNvPr id="8" name="Google Shape;4266;p36">
            <a:extLst>
              <a:ext uri="{FF2B5EF4-FFF2-40B4-BE49-F238E27FC236}">
                <a16:creationId xmlns:a16="http://schemas.microsoft.com/office/drawing/2014/main" id="{C316155B-9F37-5540-B614-07E584BE7A04}"/>
              </a:ext>
            </a:extLst>
          </p:cNvPr>
          <p:cNvSpPr txBox="1">
            <a:spLocks/>
          </p:cNvSpPr>
          <p:nvPr/>
        </p:nvSpPr>
        <p:spPr>
          <a:xfrm>
            <a:off x="2018118" y="3676626"/>
            <a:ext cx="7125883" cy="1752026"/>
          </a:xfrm>
          <a:prstGeom prst="rect">
            <a:avLst/>
          </a:prstGeom>
          <a:noFill/>
          <a:ln>
            <a:noFill/>
          </a:ln>
        </p:spPr>
        <p:txBody>
          <a:bodyPr spcFirstLastPara="1" wrap="square" lIns="179471" tIns="179471" rIns="179471" bIns="17947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4800"/>
              <a:buFont typeface="Baloo Thambi 2 SemiBold"/>
              <a:buNone/>
              <a:defRPr sz="5500" b="0" i="0" u="none" strike="noStrike" cap="none">
                <a:solidFill>
                  <a:schemeClr val="accent5"/>
                </a:solidFill>
                <a:latin typeface="Century Gothic" panose="020B0502020202020204" pitchFamily="34" charset="0"/>
                <a:ea typeface="Baloo Thambi 2 SemiBold"/>
                <a:cs typeface="Baloo Thambi 2 SemiBold"/>
                <a:sym typeface="Baloo Thambi 2 SemiBold"/>
              </a:defRPr>
            </a:lvl1pPr>
            <a:lvl2pPr marR="0" lvl="1" algn="ctr" rtl="0">
              <a:lnSpc>
                <a:spcPct val="100000"/>
              </a:lnSpc>
              <a:spcBef>
                <a:spcPts val="0"/>
              </a:spcBef>
              <a:spcAft>
                <a:spcPts val="0"/>
              </a:spcAft>
              <a:buClr>
                <a:schemeClr val="accent5"/>
              </a:buClr>
              <a:buSzPts val="4800"/>
              <a:buFont typeface="Baloo Thambi 2 SemiBold"/>
              <a:buNone/>
              <a:defRPr sz="4800" b="0" i="0" u="none" strike="noStrike" cap="none">
                <a:solidFill>
                  <a:schemeClr val="accent5"/>
                </a:solidFill>
                <a:latin typeface="Baloo Thambi 2 SemiBold"/>
                <a:ea typeface="Baloo Thambi 2 SemiBold"/>
                <a:cs typeface="Baloo Thambi 2 SemiBold"/>
                <a:sym typeface="Baloo Thambi 2 SemiBold"/>
              </a:defRPr>
            </a:lvl2pPr>
            <a:lvl3pPr marR="0" lvl="2" algn="ctr" rtl="0">
              <a:lnSpc>
                <a:spcPct val="100000"/>
              </a:lnSpc>
              <a:spcBef>
                <a:spcPts val="0"/>
              </a:spcBef>
              <a:spcAft>
                <a:spcPts val="0"/>
              </a:spcAft>
              <a:buClr>
                <a:schemeClr val="accent5"/>
              </a:buClr>
              <a:buSzPts val="4800"/>
              <a:buFont typeface="Baloo Thambi 2 SemiBold"/>
              <a:buNone/>
              <a:defRPr sz="4800" b="0" i="0" u="none" strike="noStrike" cap="none">
                <a:solidFill>
                  <a:schemeClr val="accent5"/>
                </a:solidFill>
                <a:latin typeface="Baloo Thambi 2 SemiBold"/>
                <a:ea typeface="Baloo Thambi 2 SemiBold"/>
                <a:cs typeface="Baloo Thambi 2 SemiBold"/>
                <a:sym typeface="Baloo Thambi 2 SemiBold"/>
              </a:defRPr>
            </a:lvl3pPr>
            <a:lvl4pPr marR="0" lvl="3" algn="ctr" rtl="0">
              <a:lnSpc>
                <a:spcPct val="100000"/>
              </a:lnSpc>
              <a:spcBef>
                <a:spcPts val="0"/>
              </a:spcBef>
              <a:spcAft>
                <a:spcPts val="0"/>
              </a:spcAft>
              <a:buClr>
                <a:schemeClr val="accent5"/>
              </a:buClr>
              <a:buSzPts val="4800"/>
              <a:buFont typeface="Baloo Thambi 2 SemiBold"/>
              <a:buNone/>
              <a:defRPr sz="4800" b="0" i="0" u="none" strike="noStrike" cap="none">
                <a:solidFill>
                  <a:schemeClr val="accent5"/>
                </a:solidFill>
                <a:latin typeface="Baloo Thambi 2 SemiBold"/>
                <a:ea typeface="Baloo Thambi 2 SemiBold"/>
                <a:cs typeface="Baloo Thambi 2 SemiBold"/>
                <a:sym typeface="Baloo Thambi 2 SemiBold"/>
              </a:defRPr>
            </a:lvl4pPr>
            <a:lvl5pPr marR="0" lvl="4" algn="ctr" rtl="0">
              <a:lnSpc>
                <a:spcPct val="100000"/>
              </a:lnSpc>
              <a:spcBef>
                <a:spcPts val="0"/>
              </a:spcBef>
              <a:spcAft>
                <a:spcPts val="0"/>
              </a:spcAft>
              <a:buClr>
                <a:schemeClr val="accent5"/>
              </a:buClr>
              <a:buSzPts val="4800"/>
              <a:buFont typeface="Baloo Thambi 2 SemiBold"/>
              <a:buNone/>
              <a:defRPr sz="4800" b="0" i="0" u="none" strike="noStrike" cap="none">
                <a:solidFill>
                  <a:schemeClr val="accent5"/>
                </a:solidFill>
                <a:latin typeface="Baloo Thambi 2 SemiBold"/>
                <a:ea typeface="Baloo Thambi 2 SemiBold"/>
                <a:cs typeface="Baloo Thambi 2 SemiBold"/>
                <a:sym typeface="Baloo Thambi 2 SemiBold"/>
              </a:defRPr>
            </a:lvl5pPr>
            <a:lvl6pPr marR="0" lvl="5" algn="ctr" rtl="0">
              <a:lnSpc>
                <a:spcPct val="100000"/>
              </a:lnSpc>
              <a:spcBef>
                <a:spcPts val="0"/>
              </a:spcBef>
              <a:spcAft>
                <a:spcPts val="0"/>
              </a:spcAft>
              <a:buClr>
                <a:schemeClr val="accent5"/>
              </a:buClr>
              <a:buSzPts val="4800"/>
              <a:buFont typeface="Baloo Thambi 2 SemiBold"/>
              <a:buNone/>
              <a:defRPr sz="4800" b="0" i="0" u="none" strike="noStrike" cap="none">
                <a:solidFill>
                  <a:schemeClr val="accent5"/>
                </a:solidFill>
                <a:latin typeface="Baloo Thambi 2 SemiBold"/>
                <a:ea typeface="Baloo Thambi 2 SemiBold"/>
                <a:cs typeface="Baloo Thambi 2 SemiBold"/>
                <a:sym typeface="Baloo Thambi 2 SemiBold"/>
              </a:defRPr>
            </a:lvl6pPr>
            <a:lvl7pPr marR="0" lvl="6" algn="ctr" rtl="0">
              <a:lnSpc>
                <a:spcPct val="100000"/>
              </a:lnSpc>
              <a:spcBef>
                <a:spcPts val="0"/>
              </a:spcBef>
              <a:spcAft>
                <a:spcPts val="0"/>
              </a:spcAft>
              <a:buClr>
                <a:schemeClr val="accent5"/>
              </a:buClr>
              <a:buSzPts val="4800"/>
              <a:buFont typeface="Baloo Thambi 2 SemiBold"/>
              <a:buNone/>
              <a:defRPr sz="4800" b="0" i="0" u="none" strike="noStrike" cap="none">
                <a:solidFill>
                  <a:schemeClr val="accent5"/>
                </a:solidFill>
                <a:latin typeface="Baloo Thambi 2 SemiBold"/>
                <a:ea typeface="Baloo Thambi 2 SemiBold"/>
                <a:cs typeface="Baloo Thambi 2 SemiBold"/>
                <a:sym typeface="Baloo Thambi 2 SemiBold"/>
              </a:defRPr>
            </a:lvl7pPr>
            <a:lvl8pPr marR="0" lvl="7" algn="ctr" rtl="0">
              <a:lnSpc>
                <a:spcPct val="100000"/>
              </a:lnSpc>
              <a:spcBef>
                <a:spcPts val="0"/>
              </a:spcBef>
              <a:spcAft>
                <a:spcPts val="0"/>
              </a:spcAft>
              <a:buClr>
                <a:schemeClr val="accent5"/>
              </a:buClr>
              <a:buSzPts val="4800"/>
              <a:buFont typeface="Baloo Thambi 2 SemiBold"/>
              <a:buNone/>
              <a:defRPr sz="4800" b="0" i="0" u="none" strike="noStrike" cap="none">
                <a:solidFill>
                  <a:schemeClr val="accent5"/>
                </a:solidFill>
                <a:latin typeface="Baloo Thambi 2 SemiBold"/>
                <a:ea typeface="Baloo Thambi 2 SemiBold"/>
                <a:cs typeface="Baloo Thambi 2 SemiBold"/>
                <a:sym typeface="Baloo Thambi 2 SemiBold"/>
              </a:defRPr>
            </a:lvl8pPr>
            <a:lvl9pPr marR="0" lvl="8" algn="ctr" rtl="0">
              <a:lnSpc>
                <a:spcPct val="100000"/>
              </a:lnSpc>
              <a:spcBef>
                <a:spcPts val="0"/>
              </a:spcBef>
              <a:spcAft>
                <a:spcPts val="0"/>
              </a:spcAft>
              <a:buClr>
                <a:schemeClr val="accent5"/>
              </a:buClr>
              <a:buSzPts val="4800"/>
              <a:buFont typeface="Baloo Thambi 2 SemiBold"/>
              <a:buNone/>
              <a:defRPr sz="4800" b="0" i="0" u="none" strike="noStrike" cap="none">
                <a:solidFill>
                  <a:schemeClr val="accent5"/>
                </a:solidFill>
                <a:latin typeface="Baloo Thambi 2 SemiBold"/>
                <a:ea typeface="Baloo Thambi 2 SemiBold"/>
                <a:cs typeface="Baloo Thambi 2 SemiBold"/>
                <a:sym typeface="Baloo Thambi 2 SemiBold"/>
              </a:defRPr>
            </a:lvl9pPr>
          </a:lstStyle>
          <a:p>
            <a:r>
              <a:rPr lang="pt-BR" sz="14500" spc="1179" dirty="0">
                <a:latin typeface="+mj-lt"/>
                <a:ea typeface="Open Sans" panose="020B0606030504020204" pitchFamily="34" charset="0"/>
                <a:cs typeface="Open Sans" panose="020B0606030504020204" pitchFamily="34" charset="0"/>
              </a:rPr>
              <a:t>ÓBVIO</a:t>
            </a:r>
          </a:p>
        </p:txBody>
      </p:sp>
      <p:cxnSp>
        <p:nvCxnSpPr>
          <p:cNvPr id="5" name="Conector Reto 4">
            <a:extLst>
              <a:ext uri="{FF2B5EF4-FFF2-40B4-BE49-F238E27FC236}">
                <a16:creationId xmlns:a16="http://schemas.microsoft.com/office/drawing/2014/main" id="{512ED20A-BB75-0C44-80F5-20BA87AED771}"/>
              </a:ext>
            </a:extLst>
          </p:cNvPr>
          <p:cNvCxnSpPr/>
          <p:nvPr/>
        </p:nvCxnSpPr>
        <p:spPr>
          <a:xfrm>
            <a:off x="1991985" y="2496520"/>
            <a:ext cx="0" cy="2843312"/>
          </a:xfrm>
          <a:prstGeom prst="line">
            <a:avLst/>
          </a:prstGeom>
          <a:ln w="38100">
            <a:solidFill>
              <a:srgbClr val="FFA63F"/>
            </a:solidFill>
          </a:ln>
        </p:spPr>
        <p:style>
          <a:lnRef idx="1">
            <a:schemeClr val="accent1"/>
          </a:lnRef>
          <a:fillRef idx="0">
            <a:schemeClr val="accent1"/>
          </a:fillRef>
          <a:effectRef idx="0">
            <a:schemeClr val="accent1"/>
          </a:effectRef>
          <a:fontRef idx="minor">
            <a:schemeClr val="tx1"/>
          </a:fontRef>
        </p:style>
      </p:cxnSp>
      <p:pic>
        <p:nvPicPr>
          <p:cNvPr id="13" name="Imagem 12" descr="Uma imagem contendo vinho, mesa, vidro, balcão&#10;&#10;Descrição gerada automaticamente">
            <a:extLst>
              <a:ext uri="{FF2B5EF4-FFF2-40B4-BE49-F238E27FC236}">
                <a16:creationId xmlns:a16="http://schemas.microsoft.com/office/drawing/2014/main" id="{ACFA64B4-5C16-624E-958C-43D0AD9932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40039" y="1809411"/>
            <a:ext cx="6908798" cy="6614698"/>
          </a:xfrm>
          <a:prstGeom prst="ellipse">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D5FC-B2A1-2320-3B7F-4BC8E52B0E25}"/>
            </a:ext>
          </a:extLst>
        </p:cNvPr>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E1DB708A-589E-8F6A-686A-730268CA9AD1}"/>
              </a:ext>
            </a:extLst>
          </p:cNvPr>
          <p:cNvGraphicFramePr/>
          <p:nvPr>
            <p:extLst>
              <p:ext uri="{D42A27DB-BD31-4B8C-83A1-F6EECF244321}">
                <p14:modId xmlns:p14="http://schemas.microsoft.com/office/powerpoint/2010/main" val="1091231599"/>
              </p:ext>
            </p:extLst>
          </p:nvPr>
        </p:nvGraphicFramePr>
        <p:xfrm>
          <a:off x="3048000" y="1255068"/>
          <a:ext cx="12192000" cy="864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Espaço Reservado para Texto 10">
            <a:extLst>
              <a:ext uri="{FF2B5EF4-FFF2-40B4-BE49-F238E27FC236}">
                <a16:creationId xmlns:a16="http://schemas.microsoft.com/office/drawing/2014/main" id="{95A476F2-2927-B118-83C7-9FB24283930D}"/>
              </a:ext>
            </a:extLst>
          </p:cNvPr>
          <p:cNvSpPr>
            <a:spLocks noGrp="1"/>
          </p:cNvSpPr>
          <p:nvPr>
            <p:ph type="body" sz="quarter" idx="11"/>
          </p:nvPr>
        </p:nvSpPr>
        <p:spPr/>
        <p:txBody>
          <a:bodyPr anchor="ctr">
            <a:noAutofit/>
          </a:bodyPr>
          <a:lstStyle/>
          <a:p>
            <a:r>
              <a:rPr lang="pt-BR" dirty="0"/>
              <a:t>Conteúdo da disciplina</a:t>
            </a:r>
          </a:p>
        </p:txBody>
      </p:sp>
    </p:spTree>
    <p:extLst>
      <p:ext uri="{BB962C8B-B14F-4D97-AF65-F5344CB8AC3E}">
        <p14:creationId xmlns:p14="http://schemas.microsoft.com/office/powerpoint/2010/main" val="41186125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C5F78D8-14ED-4DBC-918C-67BEF7C265A4}"/>
              </a:ext>
            </a:extLst>
          </p:cNvPr>
          <p:cNvSpPr>
            <a:spLocks noGrp="1"/>
          </p:cNvSpPr>
          <p:nvPr>
            <p:ph type="body" sz="quarter" idx="11"/>
          </p:nvPr>
        </p:nvSpPr>
        <p:spPr/>
        <p:txBody>
          <a:bodyPr anchor="ctr">
            <a:noAutofit/>
          </a:bodyPr>
          <a:lstStyle/>
          <a:p>
            <a:r>
              <a:rPr lang="pt-BR" dirty="0"/>
              <a:t>Processo de desenvolvimento</a:t>
            </a:r>
          </a:p>
        </p:txBody>
      </p:sp>
      <p:grpSp>
        <p:nvGrpSpPr>
          <p:cNvPr id="5" name="Agrupar 4">
            <a:extLst>
              <a:ext uri="{FF2B5EF4-FFF2-40B4-BE49-F238E27FC236}">
                <a16:creationId xmlns:a16="http://schemas.microsoft.com/office/drawing/2014/main" id="{EF1DF611-EE32-4C6F-B4BB-ED55525C74F0}"/>
              </a:ext>
            </a:extLst>
          </p:cNvPr>
          <p:cNvGrpSpPr/>
          <p:nvPr/>
        </p:nvGrpSpPr>
        <p:grpSpPr>
          <a:xfrm>
            <a:off x="10543647" y="6236648"/>
            <a:ext cx="4489451" cy="3812598"/>
            <a:chOff x="1301753" y="2567237"/>
            <a:chExt cx="4489451" cy="3812598"/>
          </a:xfrm>
        </p:grpSpPr>
        <p:sp>
          <p:nvSpPr>
            <p:cNvPr id="17" name="Text Box 3">
              <a:extLst>
                <a:ext uri="{FF2B5EF4-FFF2-40B4-BE49-F238E27FC236}">
                  <a16:creationId xmlns:a16="http://schemas.microsoft.com/office/drawing/2014/main" id="{733C6714-3AB9-41C2-90CD-64CF7352CEDD}"/>
                </a:ext>
              </a:extLst>
            </p:cNvPr>
            <p:cNvSpPr txBox="1">
              <a:spLocks noChangeArrowheads="1"/>
            </p:cNvSpPr>
            <p:nvPr/>
          </p:nvSpPr>
          <p:spPr bwMode="auto">
            <a:xfrm>
              <a:off x="1301753" y="2567237"/>
              <a:ext cx="4489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spcBef>
                  <a:spcPct val="50000"/>
                </a:spcBef>
                <a:buFont typeface="Wingdings" pitchFamily="2" charset="2"/>
                <a:buNone/>
                <a:defRPr/>
              </a:pPr>
              <a:r>
                <a:rPr lang="pt-BR" sz="4000" b="1" dirty="0">
                  <a:latin typeface="+mj-lt"/>
                  <a:cs typeface="Calibri" pitchFamily="34" charset="0"/>
                </a:rPr>
                <a:t>Planejamento</a:t>
              </a:r>
            </a:p>
          </p:txBody>
        </p:sp>
        <p:sp>
          <p:nvSpPr>
            <p:cNvPr id="20" name="Text Box 6">
              <a:extLst>
                <a:ext uri="{FF2B5EF4-FFF2-40B4-BE49-F238E27FC236}">
                  <a16:creationId xmlns:a16="http://schemas.microsoft.com/office/drawing/2014/main" id="{70E15E1E-3BA7-4741-AF69-B2D7AA8E9115}"/>
                </a:ext>
              </a:extLst>
            </p:cNvPr>
            <p:cNvSpPr txBox="1">
              <a:spLocks noChangeArrowheads="1"/>
            </p:cNvSpPr>
            <p:nvPr/>
          </p:nvSpPr>
          <p:spPr bwMode="auto">
            <a:xfrm>
              <a:off x="1301753" y="3271292"/>
              <a:ext cx="39624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marL="457200" indent="-457200" eaLnBrk="1" hangingPunct="1">
                <a:spcBef>
                  <a:spcPct val="50000"/>
                </a:spcBef>
                <a:buFont typeface="Arial" panose="020B0604020202020204" pitchFamily="34" charset="0"/>
                <a:buChar char="•"/>
                <a:defRPr/>
              </a:pPr>
              <a:r>
                <a:rPr lang="en-US" sz="2800" dirty="0">
                  <a:latin typeface="+mj-lt"/>
                  <a:cs typeface="Calibri" pitchFamily="34" charset="0"/>
                </a:rPr>
                <a:t>PDI – Plano de </a:t>
              </a:r>
              <a:r>
                <a:rPr lang="pt-BR" sz="2800" dirty="0">
                  <a:latin typeface="+mj-lt"/>
                  <a:cs typeface="Calibri" pitchFamily="34" charset="0"/>
                </a:rPr>
                <a:t>Desenvolvimento</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Estabelecer objetivos e metas</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Definir indicadores de desempenho</a:t>
              </a:r>
            </a:p>
          </p:txBody>
        </p:sp>
      </p:grpSp>
      <p:grpSp>
        <p:nvGrpSpPr>
          <p:cNvPr id="4" name="Agrupar 3">
            <a:extLst>
              <a:ext uri="{FF2B5EF4-FFF2-40B4-BE49-F238E27FC236}">
                <a16:creationId xmlns:a16="http://schemas.microsoft.com/office/drawing/2014/main" id="{C70A940B-6239-4622-9387-04577971AEFF}"/>
              </a:ext>
            </a:extLst>
          </p:cNvPr>
          <p:cNvGrpSpPr/>
          <p:nvPr/>
        </p:nvGrpSpPr>
        <p:grpSpPr>
          <a:xfrm>
            <a:off x="615669" y="3874275"/>
            <a:ext cx="5943600" cy="3177759"/>
            <a:chOff x="11156956" y="1348037"/>
            <a:chExt cx="5943600" cy="3177759"/>
          </a:xfrm>
        </p:grpSpPr>
        <p:sp>
          <p:nvSpPr>
            <p:cNvPr id="18" name="Text Box 4">
              <a:extLst>
                <a:ext uri="{FF2B5EF4-FFF2-40B4-BE49-F238E27FC236}">
                  <a16:creationId xmlns:a16="http://schemas.microsoft.com/office/drawing/2014/main" id="{3ED9BDA1-6CF6-407B-9142-BFDA2B2798D5}"/>
                </a:ext>
              </a:extLst>
            </p:cNvPr>
            <p:cNvSpPr txBox="1">
              <a:spLocks noChangeArrowheads="1"/>
            </p:cNvSpPr>
            <p:nvPr/>
          </p:nvSpPr>
          <p:spPr bwMode="auto">
            <a:xfrm>
              <a:off x="11191881" y="1348037"/>
              <a:ext cx="58737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spcBef>
                  <a:spcPct val="50000"/>
                </a:spcBef>
                <a:buFont typeface="Wingdings" pitchFamily="2" charset="2"/>
                <a:buNone/>
                <a:defRPr/>
              </a:pPr>
              <a:r>
                <a:rPr lang="pt-BR" sz="4000" b="1" dirty="0">
                  <a:latin typeface="+mj-lt"/>
                  <a:cs typeface="Calibri" pitchFamily="34" charset="0"/>
                </a:rPr>
                <a:t>Acompanhamento </a:t>
              </a:r>
            </a:p>
          </p:txBody>
        </p:sp>
        <p:sp>
          <p:nvSpPr>
            <p:cNvPr id="21" name="Text Box 7">
              <a:extLst>
                <a:ext uri="{FF2B5EF4-FFF2-40B4-BE49-F238E27FC236}">
                  <a16:creationId xmlns:a16="http://schemas.microsoft.com/office/drawing/2014/main" id="{1ABBB970-7BE0-49BE-A409-8ABA2AA84EF7}"/>
                </a:ext>
              </a:extLst>
            </p:cNvPr>
            <p:cNvSpPr txBox="1">
              <a:spLocks noChangeArrowheads="1"/>
            </p:cNvSpPr>
            <p:nvPr/>
          </p:nvSpPr>
          <p:spPr bwMode="auto">
            <a:xfrm>
              <a:off x="11156956" y="2063583"/>
              <a:ext cx="5943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Identificar evolução do PDI</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Implementar correções</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Feedback</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Coaching</a:t>
              </a:r>
            </a:p>
          </p:txBody>
        </p:sp>
      </p:grpSp>
      <p:grpSp>
        <p:nvGrpSpPr>
          <p:cNvPr id="3" name="Agrupar 2">
            <a:extLst>
              <a:ext uri="{FF2B5EF4-FFF2-40B4-BE49-F238E27FC236}">
                <a16:creationId xmlns:a16="http://schemas.microsoft.com/office/drawing/2014/main" id="{FC763114-0B14-4D0B-AC8F-AE3B0CBC0256}"/>
              </a:ext>
            </a:extLst>
          </p:cNvPr>
          <p:cNvGrpSpPr/>
          <p:nvPr/>
        </p:nvGrpSpPr>
        <p:grpSpPr>
          <a:xfrm>
            <a:off x="10616312" y="1094930"/>
            <a:ext cx="6727824" cy="1941075"/>
            <a:chOff x="7743827" y="7663112"/>
            <a:chExt cx="6727824" cy="1941075"/>
          </a:xfrm>
        </p:grpSpPr>
        <p:sp>
          <p:nvSpPr>
            <p:cNvPr id="19" name="Text Box 5">
              <a:extLst>
                <a:ext uri="{FF2B5EF4-FFF2-40B4-BE49-F238E27FC236}">
                  <a16:creationId xmlns:a16="http://schemas.microsoft.com/office/drawing/2014/main" id="{6EB699D8-D614-4E9A-83CE-B924B4332775}"/>
                </a:ext>
              </a:extLst>
            </p:cNvPr>
            <p:cNvSpPr txBox="1">
              <a:spLocks noChangeArrowheads="1"/>
            </p:cNvSpPr>
            <p:nvPr/>
          </p:nvSpPr>
          <p:spPr bwMode="auto">
            <a:xfrm>
              <a:off x="7743829" y="7663112"/>
              <a:ext cx="36988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spcBef>
                  <a:spcPct val="50000"/>
                </a:spcBef>
                <a:buFont typeface="Wingdings" pitchFamily="2" charset="2"/>
                <a:buNone/>
                <a:defRPr/>
              </a:pPr>
              <a:r>
                <a:rPr lang="pt-BR" sz="4000" b="1" dirty="0">
                  <a:latin typeface="+mj-lt"/>
                  <a:cs typeface="Calibri" pitchFamily="34" charset="0"/>
                </a:rPr>
                <a:t>Avaliação</a:t>
              </a:r>
            </a:p>
          </p:txBody>
        </p:sp>
        <p:sp>
          <p:nvSpPr>
            <p:cNvPr id="22" name="Text Box 8">
              <a:extLst>
                <a:ext uri="{FF2B5EF4-FFF2-40B4-BE49-F238E27FC236}">
                  <a16:creationId xmlns:a16="http://schemas.microsoft.com/office/drawing/2014/main" id="{E6810290-8A2D-482E-BB29-05C471B9B0D4}"/>
                </a:ext>
              </a:extLst>
            </p:cNvPr>
            <p:cNvSpPr txBox="1">
              <a:spLocks noChangeArrowheads="1"/>
            </p:cNvSpPr>
            <p:nvPr/>
          </p:nvSpPr>
          <p:spPr bwMode="auto">
            <a:xfrm>
              <a:off x="7743827" y="8434636"/>
              <a:ext cx="67278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Resultados alcançados x esperados</a:t>
              </a:r>
            </a:p>
            <a:p>
              <a:pPr marL="457200" indent="-457200" eaLnBrk="1" hangingPunct="1">
                <a:spcBef>
                  <a:spcPct val="50000"/>
                </a:spcBef>
                <a:buFont typeface="Arial" panose="020B0604020202020204" pitchFamily="34" charset="0"/>
                <a:buChar char="•"/>
                <a:defRPr/>
              </a:pPr>
              <a:r>
                <a:rPr lang="en-US" sz="2800" dirty="0">
                  <a:latin typeface="+mj-lt"/>
                  <a:cs typeface="Calibri" pitchFamily="34" charset="0"/>
                </a:rPr>
                <a:t>Feedback</a:t>
              </a:r>
              <a:endParaRPr lang="pt-BR" sz="2800" dirty="0">
                <a:latin typeface="+mj-lt"/>
                <a:cs typeface="Calibri" pitchFamily="34" charset="0"/>
              </a:endParaRPr>
            </a:p>
          </p:txBody>
        </p:sp>
      </p:grpSp>
      <p:sp>
        <p:nvSpPr>
          <p:cNvPr id="23" name="AutoShape 9">
            <a:extLst>
              <a:ext uri="{FF2B5EF4-FFF2-40B4-BE49-F238E27FC236}">
                <a16:creationId xmlns:a16="http://schemas.microsoft.com/office/drawing/2014/main" id="{F38FA89E-C295-4C0A-91D0-07174FF7F6DF}"/>
              </a:ext>
            </a:extLst>
          </p:cNvPr>
          <p:cNvSpPr>
            <a:spLocks noChangeArrowheads="1"/>
          </p:cNvSpPr>
          <p:nvPr/>
        </p:nvSpPr>
        <p:spPr bwMode="auto">
          <a:xfrm rot="3206278">
            <a:off x="6883400" y="1998912"/>
            <a:ext cx="3886200" cy="4114800"/>
          </a:xfrm>
          <a:custGeom>
            <a:avLst/>
            <a:gdLst>
              <a:gd name="T0" fmla="*/ 2147483647 w 21600"/>
              <a:gd name="T1" fmla="*/ 732808848 h 21600"/>
              <a:gd name="T2" fmla="*/ 1999056959 w 21600"/>
              <a:gd name="T3" fmla="*/ 2147483647 h 21600"/>
              <a:gd name="T4" fmla="*/ 2147483647 w 21600"/>
              <a:gd name="T5" fmla="*/ 2147483647 h 21600"/>
              <a:gd name="T6" fmla="*/ 2147483647 w 21600"/>
              <a:gd name="T7" fmla="*/ 980825090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wrap="none" lIns="0" tIns="0" rIns="0" bIns="0" anchor="ctr"/>
          <a:lstStyle/>
          <a:p>
            <a:pPr>
              <a:buFont typeface="Wingdings" pitchFamily="2" charset="2"/>
              <a:buNone/>
              <a:defRPr/>
            </a:pPr>
            <a:endParaRPr lang="pt-BR">
              <a:latin typeface="+mj-lt"/>
              <a:cs typeface="Calibri" pitchFamily="34" charset="0"/>
            </a:endParaRPr>
          </a:p>
        </p:txBody>
      </p:sp>
      <p:sp>
        <p:nvSpPr>
          <p:cNvPr id="24" name="AutoShape 10">
            <a:extLst>
              <a:ext uri="{FF2B5EF4-FFF2-40B4-BE49-F238E27FC236}">
                <a16:creationId xmlns:a16="http://schemas.microsoft.com/office/drawing/2014/main" id="{C771E1FB-B943-427B-B23E-1CC5035446A1}"/>
              </a:ext>
            </a:extLst>
          </p:cNvPr>
          <p:cNvSpPr>
            <a:spLocks noChangeArrowheads="1"/>
          </p:cNvSpPr>
          <p:nvPr/>
        </p:nvSpPr>
        <p:spPr bwMode="auto">
          <a:xfrm rot="10434995">
            <a:off x="6867527" y="3297487"/>
            <a:ext cx="3886200" cy="4114800"/>
          </a:xfrm>
          <a:custGeom>
            <a:avLst/>
            <a:gdLst>
              <a:gd name="T0" fmla="*/ 2147483647 w 21600"/>
              <a:gd name="T1" fmla="*/ 732808848 h 21600"/>
              <a:gd name="T2" fmla="*/ 1999056959 w 21600"/>
              <a:gd name="T3" fmla="*/ 2147483647 h 21600"/>
              <a:gd name="T4" fmla="*/ 2147483647 w 21600"/>
              <a:gd name="T5" fmla="*/ 2147483647 h 21600"/>
              <a:gd name="T6" fmla="*/ 2147483647 w 21600"/>
              <a:gd name="T7" fmla="*/ 980825090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wrap="none" lIns="0" tIns="0" rIns="0" bIns="0" anchor="ctr"/>
          <a:lstStyle/>
          <a:p>
            <a:pPr>
              <a:buFont typeface="Wingdings" pitchFamily="2" charset="2"/>
              <a:buNone/>
              <a:defRPr/>
            </a:pPr>
            <a:endParaRPr lang="pt-BR">
              <a:latin typeface="+mj-lt"/>
              <a:cs typeface="Calibri" pitchFamily="34" charset="0"/>
            </a:endParaRPr>
          </a:p>
        </p:txBody>
      </p:sp>
      <p:sp>
        <p:nvSpPr>
          <p:cNvPr id="25" name="AutoShape 11">
            <a:extLst>
              <a:ext uri="{FF2B5EF4-FFF2-40B4-BE49-F238E27FC236}">
                <a16:creationId xmlns:a16="http://schemas.microsoft.com/office/drawing/2014/main" id="{0BF98B2B-69E6-4846-8841-0644632C087D}"/>
              </a:ext>
            </a:extLst>
          </p:cNvPr>
          <p:cNvSpPr>
            <a:spLocks noChangeArrowheads="1"/>
          </p:cNvSpPr>
          <p:nvPr/>
        </p:nvSpPr>
        <p:spPr bwMode="auto">
          <a:xfrm rot="-3825278">
            <a:off x="5594351" y="2567236"/>
            <a:ext cx="3886200" cy="4114800"/>
          </a:xfrm>
          <a:custGeom>
            <a:avLst/>
            <a:gdLst>
              <a:gd name="T0" fmla="*/ 2147483647 w 21600"/>
              <a:gd name="T1" fmla="*/ 968722249 h 21600"/>
              <a:gd name="T2" fmla="*/ 2042003771 w 21600"/>
              <a:gd name="T3" fmla="*/ 2147483647 h 21600"/>
              <a:gd name="T4" fmla="*/ 2147483647 w 21600"/>
              <a:gd name="T5" fmla="*/ 2147483647 h 21600"/>
              <a:gd name="T6" fmla="*/ 2147483647 w 21600"/>
              <a:gd name="T7" fmla="*/ 980825090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505" y="7000"/>
                </a:moveTo>
                <a:cubicBezTo>
                  <a:pt x="13514" y="6034"/>
                  <a:pt x="12184" y="5493"/>
                  <a:pt x="10800" y="5493"/>
                </a:cubicBezTo>
                <a:cubicBezTo>
                  <a:pt x="7869" y="5493"/>
                  <a:pt x="5493" y="7869"/>
                  <a:pt x="5493" y="10800"/>
                </a:cubicBezTo>
                <a:cubicBezTo>
                  <a:pt x="5492" y="11015"/>
                  <a:pt x="5506" y="11230"/>
                  <a:pt x="5532" y="11444"/>
                </a:cubicBezTo>
                <a:lnTo>
                  <a:pt x="79" y="12111"/>
                </a:lnTo>
                <a:cubicBezTo>
                  <a:pt x="26" y="11676"/>
                  <a:pt x="0" y="11238"/>
                  <a:pt x="0" y="10800"/>
                </a:cubicBezTo>
                <a:cubicBezTo>
                  <a:pt x="0" y="4835"/>
                  <a:pt x="4835" y="0"/>
                  <a:pt x="10800" y="0"/>
                </a:cubicBezTo>
                <a:cubicBezTo>
                  <a:pt x="13617" y="-1"/>
                  <a:pt x="16323" y="1101"/>
                  <a:pt x="18340" y="3068"/>
                </a:cubicBezTo>
                <a:lnTo>
                  <a:pt x="20225" y="1135"/>
                </a:lnTo>
                <a:lnTo>
                  <a:pt x="20322" y="8837"/>
                </a:lnTo>
                <a:lnTo>
                  <a:pt x="12620" y="8933"/>
                </a:lnTo>
                <a:lnTo>
                  <a:pt x="14505" y="7000"/>
                </a:lnTo>
                <a:close/>
              </a:path>
            </a:pathLst>
          </a:custGeom>
          <a:solidFill>
            <a:schemeClr val="accent1"/>
          </a:soli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wrap="none" lIns="0" tIns="0" rIns="0" bIns="0" anchor="ctr"/>
          <a:lstStyle/>
          <a:p>
            <a:pPr>
              <a:buFont typeface="Wingdings" pitchFamily="2" charset="2"/>
              <a:buNone/>
              <a:defRPr/>
            </a:pPr>
            <a:endParaRPr lang="pt-BR">
              <a:latin typeface="+mj-lt"/>
              <a:cs typeface="Calibri" pitchFamily="34" charset="0"/>
            </a:endParaRPr>
          </a:p>
        </p:txBody>
      </p:sp>
      <p:sp>
        <p:nvSpPr>
          <p:cNvPr id="26" name="Rectangle 12">
            <a:extLst>
              <a:ext uri="{FF2B5EF4-FFF2-40B4-BE49-F238E27FC236}">
                <a16:creationId xmlns:a16="http://schemas.microsoft.com/office/drawing/2014/main" id="{DD186FD1-BE43-4B94-A51D-A5DC16818FC7}"/>
              </a:ext>
            </a:extLst>
          </p:cNvPr>
          <p:cNvSpPr>
            <a:spLocks noChangeArrowheads="1"/>
          </p:cNvSpPr>
          <p:nvPr/>
        </p:nvSpPr>
        <p:spPr bwMode="auto">
          <a:xfrm>
            <a:off x="6842127" y="4338887"/>
            <a:ext cx="2590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0" tIns="0" rIns="0" bIns="0" anchor="ctr"/>
          <a:lstStyle/>
          <a:p>
            <a:pPr algn="ctr" eaLnBrk="0" hangingPunct="0">
              <a:spcBef>
                <a:spcPct val="40000"/>
              </a:spcBef>
              <a:buFont typeface="Wingdings" pitchFamily="2" charset="2"/>
              <a:buNone/>
              <a:defRPr/>
            </a:pPr>
            <a:r>
              <a:rPr lang="pt-BR" sz="2800" b="1" dirty="0">
                <a:latin typeface="+mj-lt"/>
                <a:cs typeface="Calibri" pitchFamily="34" charset="0"/>
              </a:rPr>
              <a:t>Desenvolvimento</a:t>
            </a:r>
          </a:p>
          <a:p>
            <a:pPr algn="ctr" eaLnBrk="0" hangingPunct="0">
              <a:spcBef>
                <a:spcPct val="40000"/>
              </a:spcBef>
              <a:buFont typeface="Wingdings" pitchFamily="2" charset="2"/>
              <a:buNone/>
              <a:defRPr/>
            </a:pPr>
            <a:r>
              <a:rPr lang="pt-BR" sz="2800" b="1" dirty="0">
                <a:latin typeface="+mj-lt"/>
                <a:cs typeface="Calibri" pitchFamily="34" charset="0"/>
              </a:rPr>
              <a:t>de Pessoas e da</a:t>
            </a:r>
          </a:p>
          <a:p>
            <a:pPr algn="ctr" eaLnBrk="0" hangingPunct="0">
              <a:spcBef>
                <a:spcPct val="40000"/>
              </a:spcBef>
              <a:buFont typeface="Wingdings" pitchFamily="2" charset="2"/>
              <a:buNone/>
              <a:defRPr/>
            </a:pPr>
            <a:r>
              <a:rPr lang="pt-BR" sz="2800" b="1" dirty="0">
                <a:latin typeface="+mj-lt"/>
                <a:cs typeface="Calibri" pitchFamily="34" charset="0"/>
              </a:rPr>
              <a:t>Organização</a:t>
            </a:r>
          </a:p>
        </p:txBody>
      </p:sp>
      <p:sp>
        <p:nvSpPr>
          <p:cNvPr id="6" name="Elipse 5">
            <a:extLst>
              <a:ext uri="{FF2B5EF4-FFF2-40B4-BE49-F238E27FC236}">
                <a16:creationId xmlns:a16="http://schemas.microsoft.com/office/drawing/2014/main" id="{42A22E4C-6F3E-0F95-A46F-49EA8D23910C}"/>
              </a:ext>
            </a:extLst>
          </p:cNvPr>
          <p:cNvSpPr/>
          <p:nvPr/>
        </p:nvSpPr>
        <p:spPr>
          <a:xfrm>
            <a:off x="9504040" y="5858794"/>
            <a:ext cx="5544507" cy="439727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808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
            <a:extLst>
              <a:ext uri="{FF2B5EF4-FFF2-40B4-BE49-F238E27FC236}">
                <a16:creationId xmlns:a16="http://schemas.microsoft.com/office/drawing/2014/main" id="{1AB04D27-7007-4B9C-9AB6-C4A63502E884}"/>
              </a:ext>
            </a:extLst>
          </p:cNvPr>
          <p:cNvSpPr/>
          <p:nvPr/>
        </p:nvSpPr>
        <p:spPr>
          <a:xfrm>
            <a:off x="359026" y="1687118"/>
            <a:ext cx="3352660" cy="3291548"/>
          </a:xfrm>
          <a:custGeom>
            <a:avLst/>
            <a:gdLst>
              <a:gd name="connsiteX0" fmla="*/ 0 w 1405947"/>
              <a:gd name="connsiteY0" fmla="*/ 713858 h 1427716"/>
              <a:gd name="connsiteX1" fmla="*/ 702974 w 1405947"/>
              <a:gd name="connsiteY1" fmla="*/ 0 h 1427716"/>
              <a:gd name="connsiteX2" fmla="*/ 1405948 w 1405947"/>
              <a:gd name="connsiteY2" fmla="*/ 713858 h 1427716"/>
              <a:gd name="connsiteX3" fmla="*/ 702974 w 1405947"/>
              <a:gd name="connsiteY3" fmla="*/ 1427716 h 1427716"/>
              <a:gd name="connsiteX4" fmla="*/ 0 w 1405947"/>
              <a:gd name="connsiteY4" fmla="*/ 713858 h 142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947" h="1427716">
                <a:moveTo>
                  <a:pt x="0" y="713858"/>
                </a:moveTo>
                <a:cubicBezTo>
                  <a:pt x="0" y="319605"/>
                  <a:pt x="314732" y="0"/>
                  <a:pt x="702974" y="0"/>
                </a:cubicBezTo>
                <a:cubicBezTo>
                  <a:pt x="1091216" y="0"/>
                  <a:pt x="1405948" y="319605"/>
                  <a:pt x="1405948" y="713858"/>
                </a:cubicBezTo>
                <a:cubicBezTo>
                  <a:pt x="1405948" y="1108111"/>
                  <a:pt x="1091216" y="1427716"/>
                  <a:pt x="702974" y="1427716"/>
                </a:cubicBezTo>
                <a:cubicBezTo>
                  <a:pt x="314732" y="1427716"/>
                  <a:pt x="0" y="1108111"/>
                  <a:pt x="0" y="713858"/>
                </a:cubicBezTo>
                <a:close/>
              </a:path>
            </a:pathLst>
          </a:custGeom>
          <a:gradFill rotWithShape="1">
            <a:gsLst>
              <a:gs pos="0">
                <a:srgbClr val="353A77">
                  <a:hueOff val="0"/>
                  <a:satOff val="0"/>
                  <a:lumOff val="0"/>
                  <a:alphaOff val="0"/>
                  <a:shade val="51000"/>
                  <a:satMod val="130000"/>
                </a:srgbClr>
              </a:gs>
              <a:gs pos="80000">
                <a:srgbClr val="353A77">
                  <a:hueOff val="0"/>
                  <a:satOff val="0"/>
                  <a:lumOff val="0"/>
                  <a:alphaOff val="0"/>
                  <a:shade val="93000"/>
                  <a:satMod val="130000"/>
                </a:srgbClr>
              </a:gs>
              <a:gs pos="100000">
                <a:srgbClr val="353A77">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39732" tIns="446108" rIns="439732" bIns="446108" numCol="1" spcCol="1270" anchor="ctr" anchorCtr="0">
            <a:noAutofit/>
          </a:bodyPr>
          <a:lstStyle/>
          <a:p>
            <a:pPr algn="ctr" defTabSz="977876">
              <a:lnSpc>
                <a:spcPct val="90000"/>
              </a:lnSpc>
              <a:spcAft>
                <a:spcPct val="35000"/>
              </a:spcAft>
              <a:defRPr/>
            </a:pPr>
            <a:r>
              <a:rPr lang="pt-BR" sz="3600" b="1" kern="0" dirty="0">
                <a:solidFill>
                  <a:srgbClr val="FFFFFF"/>
                </a:solidFill>
                <a:latin typeface="+mj-lt"/>
              </a:rPr>
              <a:t>Expectativas</a:t>
            </a:r>
          </a:p>
        </p:txBody>
      </p:sp>
      <p:sp>
        <p:nvSpPr>
          <p:cNvPr id="21" name="Freeform 6">
            <a:extLst>
              <a:ext uri="{FF2B5EF4-FFF2-40B4-BE49-F238E27FC236}">
                <a16:creationId xmlns:a16="http://schemas.microsoft.com/office/drawing/2014/main" id="{E4A779A2-0969-4289-9FBF-75059C12B7FC}"/>
              </a:ext>
            </a:extLst>
          </p:cNvPr>
          <p:cNvSpPr/>
          <p:nvPr/>
        </p:nvSpPr>
        <p:spPr>
          <a:xfrm>
            <a:off x="1595690" y="5093482"/>
            <a:ext cx="820116" cy="820116"/>
          </a:xfrm>
          <a:custGeom>
            <a:avLst/>
            <a:gdLst>
              <a:gd name="connsiteX0" fmla="*/ 54353 w 410058"/>
              <a:gd name="connsiteY0" fmla="*/ 156806 h 410058"/>
              <a:gd name="connsiteX1" fmla="*/ 156806 w 410058"/>
              <a:gd name="connsiteY1" fmla="*/ 156806 h 410058"/>
              <a:gd name="connsiteX2" fmla="*/ 156806 w 410058"/>
              <a:gd name="connsiteY2" fmla="*/ 54353 h 410058"/>
              <a:gd name="connsiteX3" fmla="*/ 253252 w 410058"/>
              <a:gd name="connsiteY3" fmla="*/ 54353 h 410058"/>
              <a:gd name="connsiteX4" fmla="*/ 253252 w 410058"/>
              <a:gd name="connsiteY4" fmla="*/ 156806 h 410058"/>
              <a:gd name="connsiteX5" fmla="*/ 355705 w 410058"/>
              <a:gd name="connsiteY5" fmla="*/ 156806 h 410058"/>
              <a:gd name="connsiteX6" fmla="*/ 355705 w 410058"/>
              <a:gd name="connsiteY6" fmla="*/ 253252 h 410058"/>
              <a:gd name="connsiteX7" fmla="*/ 253252 w 410058"/>
              <a:gd name="connsiteY7" fmla="*/ 253252 h 410058"/>
              <a:gd name="connsiteX8" fmla="*/ 253252 w 410058"/>
              <a:gd name="connsiteY8" fmla="*/ 355705 h 410058"/>
              <a:gd name="connsiteX9" fmla="*/ 156806 w 410058"/>
              <a:gd name="connsiteY9" fmla="*/ 355705 h 410058"/>
              <a:gd name="connsiteX10" fmla="*/ 156806 w 410058"/>
              <a:gd name="connsiteY10" fmla="*/ 253252 h 410058"/>
              <a:gd name="connsiteX11" fmla="*/ 54353 w 410058"/>
              <a:gd name="connsiteY11" fmla="*/ 253252 h 410058"/>
              <a:gd name="connsiteX12" fmla="*/ 54353 w 410058"/>
              <a:gd name="connsiteY12" fmla="*/ 156806 h 4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058" h="410058">
                <a:moveTo>
                  <a:pt x="54353" y="156806"/>
                </a:moveTo>
                <a:lnTo>
                  <a:pt x="156806" y="156806"/>
                </a:lnTo>
                <a:lnTo>
                  <a:pt x="156806" y="54353"/>
                </a:lnTo>
                <a:lnTo>
                  <a:pt x="253252" y="54353"/>
                </a:lnTo>
                <a:lnTo>
                  <a:pt x="253252" y="156806"/>
                </a:lnTo>
                <a:lnTo>
                  <a:pt x="355705" y="156806"/>
                </a:lnTo>
                <a:lnTo>
                  <a:pt x="355705" y="253252"/>
                </a:lnTo>
                <a:lnTo>
                  <a:pt x="253252" y="253252"/>
                </a:lnTo>
                <a:lnTo>
                  <a:pt x="253252" y="355705"/>
                </a:lnTo>
                <a:lnTo>
                  <a:pt x="156806" y="355705"/>
                </a:lnTo>
                <a:lnTo>
                  <a:pt x="156806" y="253252"/>
                </a:lnTo>
                <a:lnTo>
                  <a:pt x="54353" y="253252"/>
                </a:lnTo>
                <a:lnTo>
                  <a:pt x="54353" y="156806"/>
                </a:lnTo>
                <a:close/>
              </a:path>
            </a:pathLst>
          </a:custGeom>
          <a:solidFill>
            <a:srgbClr val="FFFFFF">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108707" tIns="313612" rIns="108707" bIns="313612" numCol="1" spcCol="1270" anchor="ctr" anchorCtr="0">
            <a:noAutofit/>
          </a:bodyPr>
          <a:lstStyle/>
          <a:p>
            <a:pPr algn="ctr" defTabSz="533387">
              <a:lnSpc>
                <a:spcPct val="90000"/>
              </a:lnSpc>
              <a:spcAft>
                <a:spcPct val="35000"/>
              </a:spcAft>
              <a:defRPr/>
            </a:pPr>
            <a:endParaRPr lang="pt-BR" sz="800" b="1" kern="0">
              <a:solidFill>
                <a:srgbClr val="FFFFFF"/>
              </a:solidFill>
              <a:latin typeface="+mj-lt"/>
            </a:endParaRPr>
          </a:p>
        </p:txBody>
      </p:sp>
      <p:sp>
        <p:nvSpPr>
          <p:cNvPr id="22" name="Freeform 7">
            <a:extLst>
              <a:ext uri="{FF2B5EF4-FFF2-40B4-BE49-F238E27FC236}">
                <a16:creationId xmlns:a16="http://schemas.microsoft.com/office/drawing/2014/main" id="{D96C09FE-95AE-4716-91AC-A1EB5B3F817A}"/>
              </a:ext>
            </a:extLst>
          </p:cNvPr>
          <p:cNvSpPr/>
          <p:nvPr/>
        </p:nvSpPr>
        <p:spPr>
          <a:xfrm>
            <a:off x="359026" y="6028418"/>
            <a:ext cx="3352660" cy="3291548"/>
          </a:xfrm>
          <a:custGeom>
            <a:avLst/>
            <a:gdLst>
              <a:gd name="connsiteX0" fmla="*/ 0 w 1405947"/>
              <a:gd name="connsiteY0" fmla="*/ 713858 h 1427716"/>
              <a:gd name="connsiteX1" fmla="*/ 702974 w 1405947"/>
              <a:gd name="connsiteY1" fmla="*/ 0 h 1427716"/>
              <a:gd name="connsiteX2" fmla="*/ 1405948 w 1405947"/>
              <a:gd name="connsiteY2" fmla="*/ 713858 h 1427716"/>
              <a:gd name="connsiteX3" fmla="*/ 702974 w 1405947"/>
              <a:gd name="connsiteY3" fmla="*/ 1427716 h 1427716"/>
              <a:gd name="connsiteX4" fmla="*/ 0 w 1405947"/>
              <a:gd name="connsiteY4" fmla="*/ 713858 h 142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947" h="1427716">
                <a:moveTo>
                  <a:pt x="0" y="713858"/>
                </a:moveTo>
                <a:cubicBezTo>
                  <a:pt x="0" y="319605"/>
                  <a:pt x="314732" y="0"/>
                  <a:pt x="702974" y="0"/>
                </a:cubicBezTo>
                <a:cubicBezTo>
                  <a:pt x="1091216" y="0"/>
                  <a:pt x="1405948" y="319605"/>
                  <a:pt x="1405948" y="713858"/>
                </a:cubicBezTo>
                <a:cubicBezTo>
                  <a:pt x="1405948" y="1108111"/>
                  <a:pt x="1091216" y="1427716"/>
                  <a:pt x="702974" y="1427716"/>
                </a:cubicBezTo>
                <a:cubicBezTo>
                  <a:pt x="314732" y="1427716"/>
                  <a:pt x="0" y="1108111"/>
                  <a:pt x="0" y="713858"/>
                </a:cubicBezTo>
                <a:close/>
              </a:path>
            </a:pathLst>
          </a:custGeom>
          <a:gradFill rotWithShape="1">
            <a:gsLst>
              <a:gs pos="0">
                <a:srgbClr val="353A77">
                  <a:hueOff val="-5651862"/>
                  <a:satOff val="15745"/>
                  <a:lumOff val="25980"/>
                  <a:alphaOff val="0"/>
                  <a:shade val="51000"/>
                  <a:satMod val="130000"/>
                </a:srgbClr>
              </a:gs>
              <a:gs pos="80000">
                <a:srgbClr val="353A77">
                  <a:hueOff val="-5651862"/>
                  <a:satOff val="15745"/>
                  <a:lumOff val="25980"/>
                  <a:alphaOff val="0"/>
                  <a:shade val="93000"/>
                  <a:satMod val="130000"/>
                </a:srgbClr>
              </a:gs>
              <a:gs pos="100000">
                <a:srgbClr val="353A77">
                  <a:hueOff val="-5651862"/>
                  <a:satOff val="15745"/>
                  <a:lumOff val="2598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39732" tIns="446108" rIns="439732" bIns="446108" numCol="1" spcCol="1270" anchor="ctr" anchorCtr="0">
            <a:noAutofit/>
          </a:bodyPr>
          <a:lstStyle/>
          <a:p>
            <a:pPr algn="ctr" defTabSz="977876">
              <a:lnSpc>
                <a:spcPct val="90000"/>
              </a:lnSpc>
              <a:spcAft>
                <a:spcPct val="35000"/>
              </a:spcAft>
              <a:defRPr/>
            </a:pPr>
            <a:r>
              <a:rPr lang="pt-BR" sz="3600" b="1" kern="0" dirty="0">
                <a:solidFill>
                  <a:srgbClr val="111111"/>
                </a:solidFill>
                <a:latin typeface="+mj-lt"/>
              </a:rPr>
              <a:t>Avaliação</a:t>
            </a:r>
          </a:p>
        </p:txBody>
      </p:sp>
      <p:sp>
        <p:nvSpPr>
          <p:cNvPr id="23" name="Freeform 8">
            <a:extLst>
              <a:ext uri="{FF2B5EF4-FFF2-40B4-BE49-F238E27FC236}">
                <a16:creationId xmlns:a16="http://schemas.microsoft.com/office/drawing/2014/main" id="{823FC753-8950-4325-934B-6A6430353754}"/>
              </a:ext>
            </a:extLst>
          </p:cNvPr>
          <p:cNvSpPr/>
          <p:nvPr/>
        </p:nvSpPr>
        <p:spPr>
          <a:xfrm>
            <a:off x="2703577" y="5240538"/>
            <a:ext cx="985079" cy="526004"/>
          </a:xfrm>
          <a:custGeom>
            <a:avLst/>
            <a:gdLst>
              <a:gd name="connsiteX0" fmla="*/ 0 w 224824"/>
              <a:gd name="connsiteY0" fmla="*/ 52600 h 263002"/>
              <a:gd name="connsiteX1" fmla="*/ 112412 w 224824"/>
              <a:gd name="connsiteY1" fmla="*/ 52600 h 263002"/>
              <a:gd name="connsiteX2" fmla="*/ 112412 w 224824"/>
              <a:gd name="connsiteY2" fmla="*/ 0 h 263002"/>
              <a:gd name="connsiteX3" fmla="*/ 224824 w 224824"/>
              <a:gd name="connsiteY3" fmla="*/ 131501 h 263002"/>
              <a:gd name="connsiteX4" fmla="*/ 112412 w 224824"/>
              <a:gd name="connsiteY4" fmla="*/ 263002 h 263002"/>
              <a:gd name="connsiteX5" fmla="*/ 112412 w 224824"/>
              <a:gd name="connsiteY5" fmla="*/ 210402 h 263002"/>
              <a:gd name="connsiteX6" fmla="*/ 0 w 224824"/>
              <a:gd name="connsiteY6" fmla="*/ 210402 h 263002"/>
              <a:gd name="connsiteX7" fmla="*/ 0 w 224824"/>
              <a:gd name="connsiteY7" fmla="*/ 52600 h 2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824" h="263002">
                <a:moveTo>
                  <a:pt x="0" y="52600"/>
                </a:moveTo>
                <a:lnTo>
                  <a:pt x="112412" y="52600"/>
                </a:lnTo>
                <a:lnTo>
                  <a:pt x="112412" y="0"/>
                </a:lnTo>
                <a:lnTo>
                  <a:pt x="224824" y="131501"/>
                </a:lnTo>
                <a:lnTo>
                  <a:pt x="112412" y="263002"/>
                </a:lnTo>
                <a:lnTo>
                  <a:pt x="112412" y="210402"/>
                </a:lnTo>
                <a:lnTo>
                  <a:pt x="0" y="210402"/>
                </a:lnTo>
                <a:lnTo>
                  <a:pt x="0" y="52600"/>
                </a:lnTo>
                <a:close/>
              </a:path>
            </a:pathLst>
          </a:custGeom>
          <a:solidFill>
            <a:srgbClr val="FFFFFF">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0" tIns="105200" rIns="134895" bIns="105200" numCol="1" spcCol="1270" anchor="ctr" anchorCtr="0">
            <a:noAutofit/>
          </a:bodyPr>
          <a:lstStyle/>
          <a:p>
            <a:pPr algn="ctr" defTabSz="800080">
              <a:lnSpc>
                <a:spcPct val="90000"/>
              </a:lnSpc>
              <a:spcAft>
                <a:spcPct val="35000"/>
              </a:spcAft>
              <a:defRPr/>
            </a:pPr>
            <a:endParaRPr lang="pt-BR" sz="1400" b="1" kern="0">
              <a:solidFill>
                <a:srgbClr val="FFFFFF"/>
              </a:solidFill>
              <a:latin typeface="+mj-lt"/>
            </a:endParaRPr>
          </a:p>
        </p:txBody>
      </p:sp>
      <p:sp>
        <p:nvSpPr>
          <p:cNvPr id="24" name="Freeform 9">
            <a:extLst>
              <a:ext uri="{FF2B5EF4-FFF2-40B4-BE49-F238E27FC236}">
                <a16:creationId xmlns:a16="http://schemas.microsoft.com/office/drawing/2014/main" id="{8B76224A-7F9E-4B1A-8E6E-E02065E558C2}"/>
              </a:ext>
            </a:extLst>
          </p:cNvPr>
          <p:cNvSpPr/>
          <p:nvPr/>
        </p:nvSpPr>
        <p:spPr>
          <a:xfrm>
            <a:off x="3940243" y="3864098"/>
            <a:ext cx="3371847" cy="3259908"/>
          </a:xfrm>
          <a:custGeom>
            <a:avLst/>
            <a:gdLst>
              <a:gd name="connsiteX0" fmla="*/ 0 w 1413993"/>
              <a:gd name="connsiteY0" fmla="*/ 706997 h 1413993"/>
              <a:gd name="connsiteX1" fmla="*/ 706997 w 1413993"/>
              <a:gd name="connsiteY1" fmla="*/ 0 h 1413993"/>
              <a:gd name="connsiteX2" fmla="*/ 1413994 w 1413993"/>
              <a:gd name="connsiteY2" fmla="*/ 706997 h 1413993"/>
              <a:gd name="connsiteX3" fmla="*/ 706997 w 1413993"/>
              <a:gd name="connsiteY3" fmla="*/ 1413994 h 1413993"/>
              <a:gd name="connsiteX4" fmla="*/ 0 w 1413993"/>
              <a:gd name="connsiteY4" fmla="*/ 706997 h 1413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993" h="1413993">
                <a:moveTo>
                  <a:pt x="0" y="706997"/>
                </a:moveTo>
                <a:cubicBezTo>
                  <a:pt x="0" y="316533"/>
                  <a:pt x="316533" y="0"/>
                  <a:pt x="706997" y="0"/>
                </a:cubicBezTo>
                <a:cubicBezTo>
                  <a:pt x="1097461" y="0"/>
                  <a:pt x="1413994" y="316533"/>
                  <a:pt x="1413994" y="706997"/>
                </a:cubicBezTo>
                <a:cubicBezTo>
                  <a:pt x="1413994" y="1097461"/>
                  <a:pt x="1097461" y="1413994"/>
                  <a:pt x="706997" y="1413994"/>
                </a:cubicBezTo>
                <a:cubicBezTo>
                  <a:pt x="316533" y="1413994"/>
                  <a:pt x="0" y="1097461"/>
                  <a:pt x="0" y="706997"/>
                </a:cubicBezTo>
                <a:close/>
              </a:path>
            </a:pathLst>
          </a:custGeom>
          <a:gradFill rotWithShape="1">
            <a:gsLst>
              <a:gs pos="0">
                <a:srgbClr val="353A77">
                  <a:hueOff val="-11303724"/>
                  <a:satOff val="31489"/>
                  <a:lumOff val="51960"/>
                  <a:alphaOff val="0"/>
                  <a:shade val="51000"/>
                  <a:satMod val="130000"/>
                </a:srgbClr>
              </a:gs>
              <a:gs pos="80000">
                <a:srgbClr val="353A77">
                  <a:hueOff val="-11303724"/>
                  <a:satOff val="31489"/>
                  <a:lumOff val="51960"/>
                  <a:alphaOff val="0"/>
                  <a:shade val="93000"/>
                  <a:satMod val="130000"/>
                </a:srgbClr>
              </a:gs>
              <a:gs pos="100000">
                <a:srgbClr val="353A77">
                  <a:hueOff val="-11303724"/>
                  <a:satOff val="31489"/>
                  <a:lumOff val="5196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39548" tIns="439548" rIns="439548" bIns="439548" numCol="1" spcCol="1270" anchor="ctr" anchorCtr="0">
            <a:noAutofit/>
          </a:bodyPr>
          <a:lstStyle/>
          <a:p>
            <a:pPr algn="ctr" defTabSz="888978">
              <a:lnSpc>
                <a:spcPct val="90000"/>
              </a:lnSpc>
              <a:spcAft>
                <a:spcPct val="35000"/>
              </a:spcAft>
              <a:defRPr/>
            </a:pPr>
            <a:r>
              <a:rPr lang="pt-BR" sz="2600" b="1" kern="0" dirty="0">
                <a:solidFill>
                  <a:srgbClr val="111111"/>
                </a:solidFill>
                <a:latin typeface="+mj-lt"/>
              </a:rPr>
              <a:t>Focos para desenvolvimento</a:t>
            </a:r>
          </a:p>
          <a:p>
            <a:pPr algn="ctr" defTabSz="888978">
              <a:lnSpc>
                <a:spcPct val="90000"/>
              </a:lnSpc>
              <a:spcAft>
                <a:spcPct val="35000"/>
              </a:spcAft>
              <a:defRPr/>
            </a:pPr>
            <a:r>
              <a:rPr lang="pt-BR" sz="2200" b="1" kern="0" dirty="0">
                <a:solidFill>
                  <a:srgbClr val="111111"/>
                </a:solidFill>
                <a:latin typeface="+mj-lt"/>
              </a:rPr>
              <a:t>(priorizar até 3 competências no máximo)</a:t>
            </a:r>
          </a:p>
        </p:txBody>
      </p:sp>
      <p:graphicFrame>
        <p:nvGraphicFramePr>
          <p:cNvPr id="25" name="Diagram 4">
            <a:extLst>
              <a:ext uri="{FF2B5EF4-FFF2-40B4-BE49-F238E27FC236}">
                <a16:creationId xmlns:a16="http://schemas.microsoft.com/office/drawing/2014/main" id="{2947D0D8-3576-4E1B-A800-1E505F582326}"/>
              </a:ext>
            </a:extLst>
          </p:cNvPr>
          <p:cNvGraphicFramePr/>
          <p:nvPr>
            <p:extLst>
              <p:ext uri="{D42A27DB-BD31-4B8C-83A1-F6EECF244321}">
                <p14:modId xmlns:p14="http://schemas.microsoft.com/office/powerpoint/2010/main" val="1962053957"/>
              </p:ext>
            </p:extLst>
          </p:nvPr>
        </p:nvGraphicFramePr>
        <p:xfrm>
          <a:off x="10480436" y="2375644"/>
          <a:ext cx="6512164" cy="5720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6" name="Diagram 5">
            <a:extLst>
              <a:ext uri="{FF2B5EF4-FFF2-40B4-BE49-F238E27FC236}">
                <a16:creationId xmlns:a16="http://schemas.microsoft.com/office/drawing/2014/main" id="{A05515AC-FCB5-42FD-8D38-6A69519A2252}"/>
              </a:ext>
            </a:extLst>
          </p:cNvPr>
          <p:cNvGraphicFramePr/>
          <p:nvPr/>
        </p:nvGraphicFramePr>
        <p:xfrm>
          <a:off x="7744132" y="3991372"/>
          <a:ext cx="3456384" cy="30243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Espaço Reservado para Texto 1">
            <a:extLst>
              <a:ext uri="{FF2B5EF4-FFF2-40B4-BE49-F238E27FC236}">
                <a16:creationId xmlns:a16="http://schemas.microsoft.com/office/drawing/2014/main" id="{248D80A2-BFB4-4557-BF35-9B9ED2D78555}"/>
              </a:ext>
            </a:extLst>
          </p:cNvPr>
          <p:cNvSpPr>
            <a:spLocks noGrp="1"/>
          </p:cNvSpPr>
          <p:nvPr>
            <p:ph type="body" sz="quarter" idx="11"/>
          </p:nvPr>
        </p:nvSpPr>
        <p:spPr/>
        <p:txBody>
          <a:bodyPr anchor="ctr">
            <a:noAutofit/>
          </a:bodyPr>
          <a:lstStyle/>
          <a:p>
            <a:r>
              <a:rPr lang="pt-BR" dirty="0"/>
              <a:t>Plano de desenvolvimento</a:t>
            </a:r>
          </a:p>
        </p:txBody>
      </p:sp>
    </p:spTree>
    <p:extLst>
      <p:ext uri="{BB962C8B-B14F-4D97-AF65-F5344CB8AC3E}">
        <p14:creationId xmlns:p14="http://schemas.microsoft.com/office/powerpoint/2010/main" val="24016297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424FBDD-ED1A-41BD-A271-58EA43A0D93A}"/>
              </a:ext>
            </a:extLst>
          </p:cNvPr>
          <p:cNvSpPr>
            <a:spLocks noGrp="1"/>
          </p:cNvSpPr>
          <p:nvPr>
            <p:ph type="body" sz="quarter" idx="11"/>
          </p:nvPr>
        </p:nvSpPr>
        <p:spPr/>
        <p:txBody>
          <a:bodyPr anchor="ctr">
            <a:noAutofit/>
          </a:bodyPr>
          <a:lstStyle/>
          <a:p>
            <a:r>
              <a:rPr lang="pt-BR" dirty="0"/>
              <a:t>Plano de desenvolvimento – Orientações</a:t>
            </a:r>
          </a:p>
        </p:txBody>
      </p:sp>
      <p:sp>
        <p:nvSpPr>
          <p:cNvPr id="3" name="Espaço Reservado para Texto 2">
            <a:extLst>
              <a:ext uri="{FF2B5EF4-FFF2-40B4-BE49-F238E27FC236}">
                <a16:creationId xmlns:a16="http://schemas.microsoft.com/office/drawing/2014/main" id="{03238541-C71E-43B4-9BE9-A2D3B9260156}"/>
              </a:ext>
            </a:extLst>
          </p:cNvPr>
          <p:cNvSpPr>
            <a:spLocks noGrp="1"/>
          </p:cNvSpPr>
          <p:nvPr>
            <p:ph type="body" sz="quarter" idx="13"/>
          </p:nvPr>
        </p:nvSpPr>
        <p:spPr>
          <a:xfrm>
            <a:off x="710400" y="1111052"/>
            <a:ext cx="16184229" cy="8281044"/>
          </a:xfrm>
        </p:spPr>
        <p:txBody>
          <a:bodyPr>
            <a:normAutofit/>
          </a:bodyPr>
          <a:lstStyle/>
          <a:p>
            <a:pPr marL="0" indent="0">
              <a:buNone/>
            </a:pPr>
            <a:r>
              <a:rPr lang="pt-BR" altLang="pt-BR" sz="3600" b="1" dirty="0">
                <a:solidFill>
                  <a:srgbClr val="000000"/>
                </a:solidFill>
              </a:rPr>
              <a:t>Elabore um plano de ação para o desenvolvimento das suas competências</a:t>
            </a:r>
          </a:p>
        </p:txBody>
      </p:sp>
      <p:graphicFrame>
        <p:nvGraphicFramePr>
          <p:cNvPr id="4" name="Group 4">
            <a:extLst>
              <a:ext uri="{FF2B5EF4-FFF2-40B4-BE49-F238E27FC236}">
                <a16:creationId xmlns:a16="http://schemas.microsoft.com/office/drawing/2014/main" id="{04604B57-7CFA-46E3-8558-2DC067382069}"/>
              </a:ext>
            </a:extLst>
          </p:cNvPr>
          <p:cNvGraphicFramePr>
            <a:graphicFrameLocks noGrp="1"/>
          </p:cNvGraphicFramePr>
          <p:nvPr>
            <p:extLst>
              <p:ext uri="{D42A27DB-BD31-4B8C-83A1-F6EECF244321}">
                <p14:modId xmlns:p14="http://schemas.microsoft.com/office/powerpoint/2010/main" val="2589945373"/>
              </p:ext>
            </p:extLst>
          </p:nvPr>
        </p:nvGraphicFramePr>
        <p:xfrm>
          <a:off x="710399" y="2263181"/>
          <a:ext cx="16282202" cy="7766691"/>
        </p:xfrm>
        <a:graphic>
          <a:graphicData uri="http://schemas.openxmlformats.org/drawingml/2006/table">
            <a:tbl>
              <a:tblPr/>
              <a:tblGrid>
                <a:gridCol w="2576762">
                  <a:extLst>
                    <a:ext uri="{9D8B030D-6E8A-4147-A177-3AD203B41FA5}">
                      <a16:colId xmlns:a16="http://schemas.microsoft.com/office/drawing/2014/main" val="20000"/>
                    </a:ext>
                  </a:extLst>
                </a:gridCol>
                <a:gridCol w="5045773">
                  <a:extLst>
                    <a:ext uri="{9D8B030D-6E8A-4147-A177-3AD203B41FA5}">
                      <a16:colId xmlns:a16="http://schemas.microsoft.com/office/drawing/2014/main" val="20001"/>
                    </a:ext>
                  </a:extLst>
                </a:gridCol>
                <a:gridCol w="2387777">
                  <a:extLst>
                    <a:ext uri="{9D8B030D-6E8A-4147-A177-3AD203B41FA5}">
                      <a16:colId xmlns:a16="http://schemas.microsoft.com/office/drawing/2014/main" val="20002"/>
                    </a:ext>
                  </a:extLst>
                </a:gridCol>
                <a:gridCol w="2450665">
                  <a:extLst>
                    <a:ext uri="{9D8B030D-6E8A-4147-A177-3AD203B41FA5}">
                      <a16:colId xmlns:a16="http://schemas.microsoft.com/office/drawing/2014/main" val="20003"/>
                    </a:ext>
                  </a:extLst>
                </a:gridCol>
                <a:gridCol w="3821225">
                  <a:extLst>
                    <a:ext uri="{9D8B030D-6E8A-4147-A177-3AD203B41FA5}">
                      <a16:colId xmlns:a16="http://schemas.microsoft.com/office/drawing/2014/main" val="20004"/>
                    </a:ext>
                  </a:extLst>
                </a:gridCol>
              </a:tblGrid>
              <a:tr h="1164688">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O que irei desenvolver</a:t>
                      </a:r>
                      <a:r>
                        <a:rPr kumimoji="1" lang="en-US"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a:t>
                      </a:r>
                      <a:endParaRPr kumimoji="1" lang="pt-BR" sz="24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Como irei desenvolver?</a:t>
                      </a:r>
                      <a:endParaRPr kumimoji="1" lang="pt-BR" sz="24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Quem eu preciso envolver?</a:t>
                      </a:r>
                      <a:endParaRPr kumimoji="1" lang="pt-BR" sz="24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Quando vou fazer?</a:t>
                      </a:r>
                      <a:endParaRPr kumimoji="1" lang="pt-BR" sz="24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noProof="0">
                          <a:ln>
                            <a:noFill/>
                          </a:ln>
                          <a:solidFill>
                            <a:srgbClr val="000000"/>
                          </a:solidFill>
                          <a:effectLst/>
                          <a:latin typeface="Calibri" pitchFamily="34" charset="0"/>
                          <a:ea typeface="Times New Roman" pitchFamily="18" charset="0"/>
                          <a:cs typeface="Arial" charset="0"/>
                        </a:rPr>
                        <a:t>Como vou medir meu progresso?</a:t>
                      </a: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107567">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defRPr/>
                      </a:pPr>
                      <a:r>
                        <a:rPr kumimoji="1" lang="pt-BR" sz="2000" b="1" kern="1200" dirty="0">
                          <a:solidFill>
                            <a:srgbClr val="000000"/>
                          </a:solidFill>
                          <a:latin typeface="+mn-lt"/>
                          <a:ea typeface="Century Gothic" charset="0"/>
                          <a:cs typeface="Century Gothic" charset="0"/>
                        </a:rPr>
                        <a:t>Estabeleça o objetivo, começando com um verbo de ação no infinitivo (aprimorar, desenvolver, reduzir, etc.)</a:t>
                      </a:r>
                      <a:endParaRPr lang="en-US" sz="2000" kern="1200" dirty="0">
                        <a:solidFill>
                          <a:srgbClr val="000000"/>
                        </a:solidFill>
                        <a:latin typeface="+mn-lt"/>
                        <a:ea typeface="Century Gothic" charset="0"/>
                        <a:cs typeface="Century Gothic"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defRPr/>
                      </a:pPr>
                      <a:r>
                        <a:rPr kumimoji="1" lang="pt-BR" sz="2000" b="1" kern="1200" dirty="0">
                          <a:solidFill>
                            <a:srgbClr val="000000"/>
                          </a:solidFill>
                          <a:latin typeface="+mn-lt"/>
                          <a:ea typeface="Century Gothic" charset="0"/>
                          <a:cs typeface="Century Gothic" charset="0"/>
                        </a:rPr>
                        <a:t>Defina claramente o que você vai fazer para alcançar o objetivo</a:t>
                      </a:r>
                      <a:endParaRPr kumimoji="1" lang="en-US" sz="2000" b="1" kern="1200" dirty="0">
                        <a:solidFill>
                          <a:srgbClr val="000000"/>
                        </a:solidFill>
                        <a:latin typeface="+mn-lt"/>
                        <a:ea typeface="Century Gothic" charset="0"/>
                        <a:cs typeface="Century Gothic"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defRPr/>
                      </a:pPr>
                      <a:r>
                        <a:rPr kumimoji="1" lang="pt-BR" sz="2000" b="1" kern="1200" dirty="0">
                          <a:solidFill>
                            <a:srgbClr val="000000"/>
                          </a:solidFill>
                          <a:latin typeface="+mn-lt"/>
                          <a:ea typeface="Century Gothic" charset="0"/>
                          <a:cs typeface="Century Gothic" charset="0"/>
                        </a:rPr>
                        <a:t>Nomeie as pessoas envolvidas na realização da atividade como apoio ou para dar </a:t>
                      </a:r>
                      <a:r>
                        <a:rPr kumimoji="1" lang="pt-BR" sz="2000" b="1" i="1" kern="1200" dirty="0">
                          <a:solidFill>
                            <a:srgbClr val="000000"/>
                          </a:solidFill>
                          <a:latin typeface="+mn-lt"/>
                          <a:ea typeface="Century Gothic" charset="0"/>
                          <a:cs typeface="Century Gothic" charset="0"/>
                        </a:rPr>
                        <a:t>feedback</a:t>
                      </a:r>
                      <a:endParaRPr lang="en-US" sz="2000" i="1" kern="1200" dirty="0">
                        <a:solidFill>
                          <a:srgbClr val="000000"/>
                        </a:solidFill>
                        <a:latin typeface="+mn-lt"/>
                        <a:ea typeface="Century Gothic" charset="0"/>
                        <a:cs typeface="Century Gothic"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defRPr/>
                      </a:pPr>
                      <a:r>
                        <a:rPr kumimoji="1" lang="pt-BR" sz="2000" b="1" kern="1200" dirty="0">
                          <a:solidFill>
                            <a:srgbClr val="000000"/>
                          </a:solidFill>
                          <a:latin typeface="+mn-lt"/>
                          <a:ea typeface="Times New Roman" pitchFamily="18" charset="0"/>
                          <a:cs typeface="Arial" charset="0"/>
                        </a:rPr>
                        <a:t>Indique quando vai começar, quando vai terminar e com que frequência vai fazer</a:t>
                      </a: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defRPr/>
                      </a:pPr>
                      <a:r>
                        <a:rPr kumimoji="1" lang="pt-BR" sz="2000" b="1" kern="1200" dirty="0">
                          <a:solidFill>
                            <a:srgbClr val="000000"/>
                          </a:solidFill>
                          <a:latin typeface="+mn-lt"/>
                          <a:ea typeface="Times New Roman" pitchFamily="18" charset="0"/>
                          <a:cs typeface="Arial" charset="0"/>
                        </a:rPr>
                        <a:t>Descreva como será a situação quando você tiver atingido a sua meta e como você vai saber que a atingiu</a:t>
                      </a:r>
                    </a:p>
                    <a:p>
                      <a:pPr marL="85725" marR="0" lvl="0" indent="-85725" algn="l" defTabSz="914400" rtl="0" eaLnBrk="0" fontAlgn="base" latinLnBrk="0" hangingPunct="0">
                        <a:lnSpc>
                          <a:spcPct val="100000"/>
                        </a:lnSpc>
                        <a:spcBef>
                          <a:spcPct val="0"/>
                        </a:spcBef>
                        <a:spcAft>
                          <a:spcPct val="0"/>
                        </a:spcAft>
                        <a:buClr>
                          <a:srgbClr val="FF3300"/>
                        </a:buClr>
                        <a:buSzPct val="70000"/>
                        <a:buFont typeface="Symbol" pitchFamily="18" charset="2"/>
                        <a:buNone/>
                        <a:tabLst>
                          <a:tab pos="184150" algn="l"/>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34721">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14400" rtl="0" eaLnBrk="0" fontAlgn="base" latinLnBrk="0" hangingPunct="0">
                        <a:lnSpc>
                          <a:spcPct val="100000"/>
                        </a:lnSpc>
                        <a:spcBef>
                          <a:spcPct val="0"/>
                        </a:spcBef>
                        <a:spcAft>
                          <a:spcPct val="0"/>
                        </a:spcAft>
                        <a:buClr>
                          <a:srgbClr val="FF3300"/>
                        </a:buClr>
                        <a:buSzPct val="70000"/>
                        <a:buFont typeface="Symbol" pitchFamily="18" charset="2"/>
                        <a:buNone/>
                        <a:tabLst>
                          <a:tab pos="184150" algn="l"/>
                        </a:tabLst>
                      </a:pPr>
                      <a:endParaRPr kumimoji="1" lang="pt-BR" sz="2300" b="1" i="0" u="none" strike="noStrike" cap="none" normalizeH="0" baseline="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a:ln>
                          <a:noFill/>
                        </a:ln>
                        <a:solidFill>
                          <a:srgbClr val="000000"/>
                        </a:solidFill>
                        <a:effectLst/>
                        <a:latin typeface="Calibri" pitchFamily="34" charset="0"/>
                        <a:ea typeface="Times New Roman" pitchFamily="18" charset="0"/>
                        <a:cs typeface="Tahoma" pitchFamily="34"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14400" rtl="0" eaLnBrk="0" fontAlgn="base" latinLnBrk="0" hangingPunct="0">
                        <a:lnSpc>
                          <a:spcPct val="100000"/>
                        </a:lnSpc>
                        <a:spcBef>
                          <a:spcPct val="0"/>
                        </a:spcBef>
                        <a:spcAft>
                          <a:spcPct val="0"/>
                        </a:spcAft>
                        <a:buClr>
                          <a:srgbClr val="FF3300"/>
                        </a:buClr>
                        <a:buSzPct val="70000"/>
                        <a:buFont typeface="Symbol" pitchFamily="18" charset="2"/>
                        <a:buNone/>
                        <a:tabLst>
                          <a:tab pos="184150" algn="l"/>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14400" rtl="0" eaLnBrk="0" fontAlgn="base" latinLnBrk="0" hangingPunct="0">
                        <a:lnSpc>
                          <a:spcPct val="100000"/>
                        </a:lnSpc>
                        <a:spcBef>
                          <a:spcPct val="0"/>
                        </a:spcBef>
                        <a:spcAft>
                          <a:spcPct val="0"/>
                        </a:spcAft>
                        <a:buClr>
                          <a:srgbClr val="FF3300"/>
                        </a:buClr>
                        <a:buSzPct val="70000"/>
                        <a:buFont typeface="Symbol" pitchFamily="18" charset="2"/>
                        <a:buNone/>
                        <a:tabLst>
                          <a:tab pos="184150" algn="l"/>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760920">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14400" rtl="0" eaLnBrk="0" fontAlgn="base" latinLnBrk="0" hangingPunct="0">
                        <a:lnSpc>
                          <a:spcPct val="100000"/>
                        </a:lnSpc>
                        <a:spcBef>
                          <a:spcPct val="0"/>
                        </a:spcBef>
                        <a:spcAft>
                          <a:spcPct val="0"/>
                        </a:spcAft>
                        <a:buClr>
                          <a:srgbClr val="FF3300"/>
                        </a:buClr>
                        <a:buSzPct val="70000"/>
                        <a:buFont typeface="Symbol" pitchFamily="18" charset="2"/>
                        <a:buNone/>
                        <a:tabLst>
                          <a:tab pos="184150" algn="l"/>
                          <a:tab pos="298450" algn="l"/>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14400" rtl="0" eaLnBrk="0" fontAlgn="base" latinLnBrk="0" hangingPunct="0">
                        <a:lnSpc>
                          <a:spcPct val="100000"/>
                        </a:lnSpc>
                        <a:spcBef>
                          <a:spcPct val="0"/>
                        </a:spcBef>
                        <a:spcAft>
                          <a:spcPct val="0"/>
                        </a:spcAft>
                        <a:buClr>
                          <a:srgbClr val="FF3300"/>
                        </a:buClr>
                        <a:buSzPct val="70000"/>
                        <a:buFont typeface="Symbol" pitchFamily="18" charset="2"/>
                        <a:buNone/>
                        <a:tabLst>
                          <a:tab pos="184150" algn="l"/>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85725" marR="0" lvl="0" indent="-85725" algn="l" defTabSz="914400" rtl="0" eaLnBrk="0" fontAlgn="base" latinLnBrk="0" hangingPunct="0">
                        <a:lnSpc>
                          <a:spcPct val="100000"/>
                        </a:lnSpc>
                        <a:spcBef>
                          <a:spcPct val="0"/>
                        </a:spcBef>
                        <a:spcAft>
                          <a:spcPct val="0"/>
                        </a:spcAft>
                        <a:buClr>
                          <a:srgbClr val="FF3300"/>
                        </a:buClr>
                        <a:buSzPct val="70000"/>
                        <a:buFont typeface="Symbol" pitchFamily="18" charset="2"/>
                        <a:buNone/>
                        <a:tabLst>
                          <a:tab pos="184150" algn="l"/>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 name="Espaço Reservado para Texto 2">
            <a:extLst>
              <a:ext uri="{FF2B5EF4-FFF2-40B4-BE49-F238E27FC236}">
                <a16:creationId xmlns:a16="http://schemas.microsoft.com/office/drawing/2014/main" id="{7B7E0538-82D9-47C3-B03F-BB33C95C17A9}"/>
              </a:ext>
            </a:extLst>
          </p:cNvPr>
          <p:cNvSpPr txBox="1">
            <a:spLocks/>
          </p:cNvSpPr>
          <p:nvPr/>
        </p:nvSpPr>
        <p:spPr>
          <a:xfrm>
            <a:off x="4103441" y="7951812"/>
            <a:ext cx="9430698" cy="936104"/>
          </a:xfrm>
          <a:prstGeom prst="rect">
            <a:avLst/>
          </a:prstGeom>
          <a:solidFill>
            <a:schemeClr val="bg1"/>
          </a:solidFill>
        </p:spPr>
        <p:txBody>
          <a:bodyPr anchor="t">
            <a:normAutofit/>
          </a:bodyPr>
          <a:lstStyle>
            <a:lvl1pPr marL="542872" indent="-542872" algn="l" rtl="0" eaLnBrk="1" fontAlgn="base" hangingPunct="1">
              <a:lnSpc>
                <a:spcPts val="6400"/>
              </a:lnSpc>
              <a:spcBef>
                <a:spcPts val="0"/>
              </a:spcBef>
              <a:spcAft>
                <a:spcPts val="1200"/>
              </a:spcAft>
              <a:buClr>
                <a:srgbClr val="69ADE7"/>
              </a:buClr>
              <a:buSzPct val="80000"/>
              <a:buFont typeface="Wingdings" panose="05000000000000000000" pitchFamily="2" charset="2"/>
              <a:buChar char="§"/>
              <a:defRPr sz="5333" b="0" kern="1200">
                <a:solidFill>
                  <a:schemeClr val="tx1"/>
                </a:solidFill>
                <a:latin typeface="+mn-lt"/>
                <a:ea typeface="+mn-ea"/>
                <a:cs typeface="Arial" panose="020B0604020202020204" pitchFamily="34" charset="0"/>
              </a:defRPr>
            </a:lvl1pPr>
            <a:lvl2pPr marL="1082568" indent="-539697" algn="l" rtl="0" eaLnBrk="1" fontAlgn="base" hangingPunct="1">
              <a:lnSpc>
                <a:spcPts val="6400"/>
              </a:lnSpc>
              <a:spcBef>
                <a:spcPts val="0"/>
              </a:spcBef>
              <a:spcAft>
                <a:spcPts val="1200"/>
              </a:spcAft>
              <a:buClr>
                <a:srgbClr val="69ADE7"/>
              </a:buClr>
              <a:buSzPct val="60000"/>
              <a:buFont typeface="Wingdings" panose="05000000000000000000" pitchFamily="2" charset="2"/>
              <a:buChar char="§"/>
              <a:defRPr sz="5333" kern="1200">
                <a:solidFill>
                  <a:schemeClr val="tx1"/>
                </a:solidFill>
                <a:latin typeface="+mn-lt"/>
                <a:ea typeface="+mn-ea"/>
                <a:cs typeface="+mn-cs"/>
              </a:defRPr>
            </a:lvl2pPr>
            <a:lvl3pPr marL="2285546" indent="-457111" algn="l" rtl="0" eaLnBrk="1" fontAlgn="base" hangingPunct="1">
              <a:lnSpc>
                <a:spcPts val="4599"/>
              </a:lnSpc>
              <a:spcBef>
                <a:spcPts val="0"/>
              </a:spcBef>
              <a:spcAft>
                <a:spcPct val="0"/>
              </a:spcAft>
              <a:buFont typeface="Arial" panose="020B0604020202020204" pitchFamily="34" charset="0"/>
              <a:buChar char="•"/>
              <a:defRPr sz="3599" kern="1200">
                <a:solidFill>
                  <a:schemeClr val="tx1"/>
                </a:solidFill>
                <a:latin typeface="+mn-lt"/>
                <a:ea typeface="+mn-ea"/>
                <a:cs typeface="+mn-cs"/>
              </a:defRPr>
            </a:lvl3pPr>
            <a:lvl4pPr marL="3199760" indent="-457111" algn="l" rtl="0" eaLnBrk="1" fontAlgn="base" hangingPunct="1">
              <a:lnSpc>
                <a:spcPts val="4599"/>
              </a:lnSpc>
              <a:spcBef>
                <a:spcPts val="0"/>
              </a:spcBef>
              <a:spcAft>
                <a:spcPct val="0"/>
              </a:spcAft>
              <a:buFont typeface="Arial" panose="020B0604020202020204" pitchFamily="34" charset="0"/>
              <a:buChar char="–"/>
              <a:defRPr sz="3599" kern="1200">
                <a:solidFill>
                  <a:schemeClr val="tx1"/>
                </a:solidFill>
                <a:latin typeface="+mn-lt"/>
                <a:ea typeface="+mn-ea"/>
                <a:cs typeface="+mn-cs"/>
              </a:defRPr>
            </a:lvl4pPr>
            <a:lvl5pPr marL="4113985" indent="-457111" algn="l" rtl="0" eaLnBrk="1" fontAlgn="base" hangingPunct="1">
              <a:lnSpc>
                <a:spcPts val="4599"/>
              </a:lnSpc>
              <a:spcBef>
                <a:spcPts val="0"/>
              </a:spcBef>
              <a:spcAft>
                <a:spcPct val="0"/>
              </a:spcAft>
              <a:buFont typeface="Arial" panose="020B0604020202020204" pitchFamily="34" charset="0"/>
              <a:buChar char="»"/>
              <a:defRPr sz="3599" kern="1200">
                <a:solidFill>
                  <a:schemeClr val="tx1"/>
                </a:solidFill>
                <a:latin typeface="+mn-lt"/>
                <a:ea typeface="+mn-ea"/>
                <a:cs typeface="+mn-cs"/>
              </a:defRPr>
            </a:lvl5pPr>
            <a:lvl6pPr marL="5028200" indent="-457111" algn="l" defTabSz="1828437" rtl="0" eaLnBrk="1" latinLnBrk="0" hangingPunct="1">
              <a:spcBef>
                <a:spcPct val="20000"/>
              </a:spcBef>
              <a:buFont typeface="Arial" pitchFamily="34" charset="0"/>
              <a:buChar char="•"/>
              <a:defRPr sz="3999" kern="1200">
                <a:solidFill>
                  <a:schemeClr val="tx1"/>
                </a:solidFill>
                <a:latin typeface="+mn-lt"/>
                <a:ea typeface="+mn-ea"/>
                <a:cs typeface="+mn-cs"/>
              </a:defRPr>
            </a:lvl6pPr>
            <a:lvl7pPr marL="5942415" indent="-457111" algn="l" defTabSz="1828437" rtl="0" eaLnBrk="1" latinLnBrk="0" hangingPunct="1">
              <a:spcBef>
                <a:spcPct val="20000"/>
              </a:spcBef>
              <a:buFont typeface="Arial" pitchFamily="34" charset="0"/>
              <a:buChar char="•"/>
              <a:defRPr sz="3999" kern="1200">
                <a:solidFill>
                  <a:schemeClr val="tx1"/>
                </a:solidFill>
                <a:latin typeface="+mn-lt"/>
                <a:ea typeface="+mn-ea"/>
                <a:cs typeface="+mn-cs"/>
              </a:defRPr>
            </a:lvl7pPr>
            <a:lvl8pPr marL="6856637" indent="-457111" algn="l" defTabSz="1828437" rtl="0" eaLnBrk="1" latinLnBrk="0" hangingPunct="1">
              <a:spcBef>
                <a:spcPct val="20000"/>
              </a:spcBef>
              <a:buFont typeface="Arial" pitchFamily="34" charset="0"/>
              <a:buChar char="•"/>
              <a:defRPr sz="3999" kern="1200">
                <a:solidFill>
                  <a:schemeClr val="tx1"/>
                </a:solidFill>
                <a:latin typeface="+mn-lt"/>
                <a:ea typeface="+mn-ea"/>
                <a:cs typeface="+mn-cs"/>
              </a:defRPr>
            </a:lvl8pPr>
            <a:lvl9pPr marL="7770852" indent="-457111" algn="l" defTabSz="1828437" rtl="0" eaLnBrk="1" latinLnBrk="0" hangingPunct="1">
              <a:spcBef>
                <a:spcPct val="20000"/>
              </a:spcBef>
              <a:buFont typeface="Arial" pitchFamily="34" charset="0"/>
              <a:buChar char="•"/>
              <a:defRPr sz="3999" kern="1200">
                <a:solidFill>
                  <a:schemeClr val="tx1"/>
                </a:solidFill>
                <a:latin typeface="+mn-lt"/>
                <a:ea typeface="+mn-ea"/>
                <a:cs typeface="+mn-cs"/>
              </a:defRPr>
            </a:lvl9pPr>
          </a:lstStyle>
          <a:p>
            <a:pPr marL="0" indent="0" algn="ctr" eaLnBrk="0" hangingPunct="0">
              <a:spcBef>
                <a:spcPct val="20000"/>
              </a:spcBef>
              <a:buSzPct val="70000"/>
              <a:buFont typeface="Wingdings" panose="05000000000000000000" pitchFamily="2" charset="2"/>
              <a:buNone/>
            </a:pPr>
            <a:r>
              <a:rPr lang="pt-BR" sz="3600" b="1" dirty="0">
                <a:solidFill>
                  <a:srgbClr val="FF0000"/>
                </a:solidFill>
                <a:ea typeface="Century Gothic" charset="0"/>
                <a:cs typeface="Century Gothic" charset="0"/>
              </a:rPr>
              <a:t>Escreva o plano com SIMPLICIDADE e CLAREZA</a:t>
            </a:r>
          </a:p>
        </p:txBody>
      </p:sp>
    </p:spTree>
    <p:extLst>
      <p:ext uri="{BB962C8B-B14F-4D97-AF65-F5344CB8AC3E}">
        <p14:creationId xmlns:p14="http://schemas.microsoft.com/office/powerpoint/2010/main" val="20928735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424FBDD-ED1A-41BD-A271-58EA43A0D93A}"/>
              </a:ext>
            </a:extLst>
          </p:cNvPr>
          <p:cNvSpPr>
            <a:spLocks noGrp="1"/>
          </p:cNvSpPr>
          <p:nvPr>
            <p:ph type="body" sz="quarter" idx="11"/>
          </p:nvPr>
        </p:nvSpPr>
        <p:spPr/>
        <p:txBody>
          <a:bodyPr anchor="ctr">
            <a:noAutofit/>
          </a:bodyPr>
          <a:lstStyle/>
          <a:p>
            <a:r>
              <a:rPr lang="pt-BR" dirty="0"/>
              <a:t>Plano de desenvolvimento – Exemplo</a:t>
            </a:r>
          </a:p>
        </p:txBody>
      </p:sp>
      <p:sp>
        <p:nvSpPr>
          <p:cNvPr id="3" name="Espaço Reservado para Texto 2">
            <a:extLst>
              <a:ext uri="{FF2B5EF4-FFF2-40B4-BE49-F238E27FC236}">
                <a16:creationId xmlns:a16="http://schemas.microsoft.com/office/drawing/2014/main" id="{03238541-C71E-43B4-9BE9-A2D3B9260156}"/>
              </a:ext>
            </a:extLst>
          </p:cNvPr>
          <p:cNvSpPr>
            <a:spLocks noGrp="1"/>
          </p:cNvSpPr>
          <p:nvPr>
            <p:ph type="body" sz="quarter" idx="13"/>
          </p:nvPr>
        </p:nvSpPr>
        <p:spPr>
          <a:xfrm>
            <a:off x="710400" y="1111052"/>
            <a:ext cx="16184229" cy="8281044"/>
          </a:xfrm>
        </p:spPr>
        <p:txBody>
          <a:bodyPr>
            <a:normAutofit/>
          </a:bodyPr>
          <a:lstStyle/>
          <a:p>
            <a:pPr marL="0" indent="0">
              <a:buNone/>
            </a:pPr>
            <a:r>
              <a:rPr lang="pt-BR" altLang="pt-BR" sz="3600" b="1" dirty="0">
                <a:solidFill>
                  <a:srgbClr val="000000"/>
                </a:solidFill>
              </a:rPr>
              <a:t>Elabore um plano de ação para o desenvolvimento das suas competências</a:t>
            </a:r>
          </a:p>
        </p:txBody>
      </p:sp>
      <p:graphicFrame>
        <p:nvGraphicFramePr>
          <p:cNvPr id="4" name="Group 4">
            <a:extLst>
              <a:ext uri="{FF2B5EF4-FFF2-40B4-BE49-F238E27FC236}">
                <a16:creationId xmlns:a16="http://schemas.microsoft.com/office/drawing/2014/main" id="{04604B57-7CFA-46E3-8558-2DC067382069}"/>
              </a:ext>
            </a:extLst>
          </p:cNvPr>
          <p:cNvGraphicFramePr>
            <a:graphicFrameLocks noGrp="1"/>
          </p:cNvGraphicFramePr>
          <p:nvPr>
            <p:extLst>
              <p:ext uri="{D42A27DB-BD31-4B8C-83A1-F6EECF244321}">
                <p14:modId xmlns:p14="http://schemas.microsoft.com/office/powerpoint/2010/main" val="1649289494"/>
              </p:ext>
            </p:extLst>
          </p:nvPr>
        </p:nvGraphicFramePr>
        <p:xfrm>
          <a:off x="719137" y="2263180"/>
          <a:ext cx="16273463" cy="7661445"/>
        </p:xfrm>
        <a:graphic>
          <a:graphicData uri="http://schemas.openxmlformats.org/drawingml/2006/table">
            <a:tbl>
              <a:tblPr/>
              <a:tblGrid>
                <a:gridCol w="2575380">
                  <a:extLst>
                    <a:ext uri="{9D8B030D-6E8A-4147-A177-3AD203B41FA5}">
                      <a16:colId xmlns:a16="http://schemas.microsoft.com/office/drawing/2014/main" val="20000"/>
                    </a:ext>
                  </a:extLst>
                </a:gridCol>
                <a:gridCol w="5043064">
                  <a:extLst>
                    <a:ext uri="{9D8B030D-6E8A-4147-A177-3AD203B41FA5}">
                      <a16:colId xmlns:a16="http://schemas.microsoft.com/office/drawing/2014/main" val="20001"/>
                    </a:ext>
                  </a:extLst>
                </a:gridCol>
                <a:gridCol w="2386496">
                  <a:extLst>
                    <a:ext uri="{9D8B030D-6E8A-4147-A177-3AD203B41FA5}">
                      <a16:colId xmlns:a16="http://schemas.microsoft.com/office/drawing/2014/main" val="20002"/>
                    </a:ext>
                  </a:extLst>
                </a:gridCol>
                <a:gridCol w="2449349">
                  <a:extLst>
                    <a:ext uri="{9D8B030D-6E8A-4147-A177-3AD203B41FA5}">
                      <a16:colId xmlns:a16="http://schemas.microsoft.com/office/drawing/2014/main" val="20003"/>
                    </a:ext>
                  </a:extLst>
                </a:gridCol>
                <a:gridCol w="3819174">
                  <a:extLst>
                    <a:ext uri="{9D8B030D-6E8A-4147-A177-3AD203B41FA5}">
                      <a16:colId xmlns:a16="http://schemas.microsoft.com/office/drawing/2014/main" val="20004"/>
                    </a:ext>
                  </a:extLst>
                </a:gridCol>
              </a:tblGrid>
              <a:tr h="1179504">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O que irei desenvolver</a:t>
                      </a:r>
                      <a:r>
                        <a:rPr kumimoji="1" lang="en-US"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a:t>
                      </a:r>
                      <a:endParaRPr kumimoji="1" lang="pt-BR" sz="24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Como irei desenvolver?</a:t>
                      </a:r>
                      <a:endParaRPr kumimoji="1" lang="pt-BR" sz="24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Quem eu preciso envolver?</a:t>
                      </a:r>
                      <a:endParaRPr kumimoji="1" lang="pt-BR" sz="24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dirty="0">
                          <a:ln>
                            <a:noFill/>
                          </a:ln>
                          <a:solidFill>
                            <a:srgbClr val="000000"/>
                          </a:solidFill>
                          <a:effectLst/>
                          <a:latin typeface="Calibri" pitchFamily="34" charset="0"/>
                          <a:ea typeface="Times New Roman" pitchFamily="18" charset="0"/>
                          <a:cs typeface="Tahoma" pitchFamily="34" charset="0"/>
                        </a:rPr>
                        <a:t>Quando vou fazer?</a:t>
                      </a:r>
                      <a:endParaRPr kumimoji="1" lang="pt-BR" sz="24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r>
                        <a:rPr kumimoji="1" lang="pt-BR" sz="2400" b="1" i="0" u="none" strike="noStrike" cap="none" normalizeH="0" baseline="0" noProof="0">
                          <a:ln>
                            <a:noFill/>
                          </a:ln>
                          <a:solidFill>
                            <a:srgbClr val="000000"/>
                          </a:solidFill>
                          <a:effectLst/>
                          <a:latin typeface="Calibri" pitchFamily="34" charset="0"/>
                          <a:ea typeface="Times New Roman" pitchFamily="18" charset="0"/>
                          <a:cs typeface="Arial" charset="0"/>
                        </a:rPr>
                        <a:t>Como vou medir meu progresso?</a:t>
                      </a:r>
                    </a:p>
                  </a:txBody>
                  <a:tcPr marL="182880" marR="182880" marT="91415" marB="914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855035">
                <a:tc>
                  <a:txBody>
                    <a:bodyPr/>
                    <a:lstStyle/>
                    <a:p>
                      <a:pPr marL="0" marR="0" lvl="0" indent="0" algn="l" defTabSz="1828437" rtl="0" eaLnBrk="1" fontAlgn="base" latinLnBrk="0" hangingPunct="1">
                        <a:lnSpc>
                          <a:spcPct val="100000"/>
                        </a:lnSpc>
                        <a:spcBef>
                          <a:spcPct val="0"/>
                        </a:spcBef>
                        <a:spcAft>
                          <a:spcPct val="0"/>
                        </a:spcAft>
                        <a:buClr>
                          <a:srgbClr val="FF3300"/>
                        </a:buClr>
                        <a:buSzPct val="70000"/>
                        <a:buFont typeface="Wingdings" pitchFamily="2" charset="2"/>
                        <a:buNone/>
                        <a:tabLst/>
                        <a:defRPr/>
                      </a:pPr>
                      <a:r>
                        <a:rPr lang="pt-BR" sz="2400" kern="1200" dirty="0">
                          <a:solidFill>
                            <a:schemeClr val="tx1"/>
                          </a:solidFill>
                          <a:latin typeface="+mj-lt"/>
                          <a:ea typeface="Century Gothic" charset="0"/>
                          <a:cs typeface="Century Gothic" charset="0"/>
                        </a:rPr>
                        <a:t>Desenvolver relacionamentos com gestores de outras áreas</a:t>
                      </a:r>
                      <a:endParaRPr lang="en-US" sz="2000" kern="1200" dirty="0">
                        <a:solidFill>
                          <a:srgbClr val="000000"/>
                        </a:solidFill>
                        <a:latin typeface="+mn-lt"/>
                        <a:ea typeface="Century Gothic" charset="0"/>
                        <a:cs typeface="Century Gothic" charset="0"/>
                      </a:endParaRPr>
                    </a:p>
                  </a:txBody>
                  <a:tcPr marL="182880" marR="182880" marT="91415" marB="914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dirty="0">
                          <a:solidFill>
                            <a:schemeClr val="tx1"/>
                          </a:solidFill>
                          <a:latin typeface="+mj-lt"/>
                          <a:ea typeface="Century Gothic" charset="0"/>
                          <a:cs typeface="Century Gothic" charset="0"/>
                        </a:rPr>
                        <a:t>Agendar semanalmente um contato pessoal ou online</a:t>
                      </a: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2400" baseline="0" dirty="0">
                          <a:solidFill>
                            <a:schemeClr val="tx1"/>
                          </a:solidFill>
                          <a:latin typeface="+mj-lt"/>
                          <a:ea typeface="Century Gothic" charset="0"/>
                          <a:cs typeface="Century Gothic" charset="0"/>
                        </a:rPr>
                        <a:t>Pares,</a:t>
                      </a:r>
                      <a:endParaRPr lang="pt-BR" sz="2400" dirty="0">
                        <a:solidFill>
                          <a:schemeClr val="tx1"/>
                        </a:solidFill>
                        <a:latin typeface="+mj-lt"/>
                        <a:ea typeface="Century Gothic" charset="0"/>
                        <a:cs typeface="Century Gothic" charset="0"/>
                      </a:endParaRPr>
                    </a:p>
                    <a:p>
                      <a:r>
                        <a:rPr lang="pt-BR" sz="2400" dirty="0">
                          <a:solidFill>
                            <a:schemeClr val="tx1"/>
                          </a:solidFill>
                          <a:latin typeface="+mj-lt"/>
                          <a:ea typeface="Century Gothic" charset="0"/>
                          <a:cs typeface="Century Gothic" charset="0"/>
                        </a:rPr>
                        <a:t>eventualmente,</a:t>
                      </a:r>
                      <a:r>
                        <a:rPr lang="pt-BR" sz="2400" baseline="0" dirty="0">
                          <a:solidFill>
                            <a:schemeClr val="tx1"/>
                          </a:solidFill>
                          <a:latin typeface="+mj-lt"/>
                          <a:ea typeface="Century Gothic" charset="0"/>
                          <a:cs typeface="Century Gothic" charset="0"/>
                        </a:rPr>
                        <a:t> assistentes</a:t>
                      </a: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dirty="0">
                          <a:solidFill>
                            <a:schemeClr val="tx1"/>
                          </a:solidFill>
                          <a:latin typeface="+mj-lt"/>
                          <a:ea typeface="Century Gothic" charset="0"/>
                          <a:cs typeface="Century Gothic" charset="0"/>
                        </a:rPr>
                        <a:t>A cada semana, a partir do próximo mês</a:t>
                      </a: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dirty="0">
                          <a:solidFill>
                            <a:schemeClr val="tx1"/>
                          </a:solidFill>
                          <a:latin typeface="+mj-lt"/>
                          <a:ea typeface="Century Gothic" charset="0"/>
                          <a:cs typeface="Century Gothic" charset="0"/>
                        </a:rPr>
                        <a:t>Reuniões realizadas semanalmente</a:t>
                      </a: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63150">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Arial" charset="0"/>
                      </a:endParaRPr>
                    </a:p>
                  </a:txBody>
                  <a:tcPr marL="182880" marR="182880" marT="91415" marB="914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dirty="0">
                          <a:solidFill>
                            <a:schemeClr val="tx1"/>
                          </a:solidFill>
                          <a:latin typeface="+mj-lt"/>
                          <a:ea typeface="Century Gothic" charset="0"/>
                          <a:cs typeface="Century Gothic" charset="0"/>
                        </a:rPr>
                        <a:t>Nesses contatos, identificar pontos</a:t>
                      </a:r>
                      <a:r>
                        <a:rPr lang="pt-BR" sz="2400" baseline="0" dirty="0">
                          <a:solidFill>
                            <a:schemeClr val="tx1"/>
                          </a:solidFill>
                          <a:latin typeface="+mj-lt"/>
                          <a:ea typeface="Century Gothic" charset="0"/>
                          <a:cs typeface="Century Gothic" charset="0"/>
                        </a:rPr>
                        <a:t> de interesse comum, contar realizações e compartilhar boas práticas</a:t>
                      </a:r>
                      <a:endParaRPr lang="pt-BR" sz="2400" dirty="0">
                        <a:solidFill>
                          <a:schemeClr val="tx1"/>
                        </a:solidFill>
                        <a:latin typeface="+mj-lt"/>
                        <a:ea typeface="Century Gothic" charset="0"/>
                        <a:cs typeface="Century Gothic" charset="0"/>
                      </a:endParaRP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dirty="0">
                          <a:solidFill>
                            <a:schemeClr val="tx1"/>
                          </a:solidFill>
                          <a:latin typeface="+mj-lt"/>
                          <a:ea typeface="Century Gothic" charset="0"/>
                          <a:cs typeface="Century Gothic" charset="0"/>
                        </a:rPr>
                        <a:t>Pares e equipe</a:t>
                      </a: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kern="1200" dirty="0">
                          <a:solidFill>
                            <a:schemeClr val="tx1"/>
                          </a:solidFill>
                          <a:latin typeface="+mn-lt"/>
                          <a:ea typeface="Century Gothic" charset="0"/>
                          <a:cs typeface="Century Gothic" charset="0"/>
                        </a:rPr>
                        <a:t>A cada semana, a partir do próximo mês</a:t>
                      </a: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dirty="0">
                          <a:solidFill>
                            <a:schemeClr val="tx1"/>
                          </a:solidFill>
                          <a:latin typeface="+mj-lt"/>
                          <a:ea typeface="Century Gothic" charset="0"/>
                          <a:cs typeface="Century Gothic" charset="0"/>
                        </a:rPr>
                        <a:t>Autoavaliação da melhoria do relacionamento e feedback dos pares</a:t>
                      </a: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263150">
                <a:tc>
                  <a:txBody>
                    <a:bodyPr/>
                    <a:lstStyle/>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p>
                      <a:pPr marL="0" marR="0" lvl="0" indent="0" algn="l" defTabSz="914400" rtl="0" eaLnBrk="0" fontAlgn="base" latinLnBrk="0" hangingPunct="0">
                        <a:lnSpc>
                          <a:spcPct val="100000"/>
                        </a:lnSpc>
                        <a:spcBef>
                          <a:spcPct val="0"/>
                        </a:spcBef>
                        <a:spcAft>
                          <a:spcPct val="0"/>
                        </a:spcAft>
                        <a:buClr>
                          <a:srgbClr val="FF3300"/>
                        </a:buClr>
                        <a:buSzPct val="70000"/>
                        <a:buFont typeface="Wingdings" pitchFamily="2" charset="2"/>
                        <a:buNone/>
                        <a:tabLst>
                          <a:tab pos="449263" algn="r"/>
                          <a:tab pos="2806700" algn="ctr"/>
                          <a:tab pos="5611813" algn="r"/>
                        </a:tabLst>
                      </a:pPr>
                      <a:endParaRPr kumimoji="1" lang="pt-BR" sz="2300" b="1" i="0" u="none" strike="noStrike" cap="none" normalizeH="0" baseline="0" dirty="0">
                        <a:ln>
                          <a:noFill/>
                        </a:ln>
                        <a:solidFill>
                          <a:srgbClr val="000000"/>
                        </a:solidFill>
                        <a:effectLst/>
                        <a:latin typeface="Calibri" pitchFamily="34" charset="0"/>
                        <a:ea typeface="Times New Roman" pitchFamily="18" charset="0"/>
                        <a:cs typeface="Tahoma" pitchFamily="34" charset="0"/>
                      </a:endParaRPr>
                    </a:p>
                  </a:txBody>
                  <a:tcPr marL="182880" marR="182880" marT="91415" marB="914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dirty="0">
                          <a:solidFill>
                            <a:schemeClr val="tx1"/>
                          </a:solidFill>
                          <a:latin typeface="+mj-lt"/>
                          <a:ea typeface="Century Gothic" charset="0"/>
                          <a:cs typeface="Century Gothic" charset="0"/>
                        </a:rPr>
                        <a:t>Estimular a</a:t>
                      </a:r>
                      <a:r>
                        <a:rPr lang="pt-BR" sz="2400" baseline="0" dirty="0">
                          <a:solidFill>
                            <a:schemeClr val="tx1"/>
                          </a:solidFill>
                          <a:latin typeface="+mj-lt"/>
                          <a:ea typeface="Century Gothic" charset="0"/>
                          <a:cs typeface="Century Gothic" charset="0"/>
                        </a:rPr>
                        <a:t> troca frequente de ideias e informações</a:t>
                      </a:r>
                      <a:endParaRPr lang="pt-BR" sz="2400" dirty="0">
                        <a:solidFill>
                          <a:schemeClr val="tx1"/>
                        </a:solidFill>
                        <a:latin typeface="+mj-lt"/>
                        <a:ea typeface="Century Gothic" charset="0"/>
                        <a:cs typeface="Century Gothic" charset="0"/>
                      </a:endParaRP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dirty="0">
                          <a:solidFill>
                            <a:schemeClr val="tx1"/>
                          </a:solidFill>
                          <a:latin typeface="+mj-lt"/>
                          <a:ea typeface="Century Gothic" charset="0"/>
                          <a:cs typeface="Century Gothic" charset="0"/>
                        </a:rPr>
                        <a:t>Pare</a:t>
                      </a:r>
                      <a:r>
                        <a:rPr lang="pt-BR" sz="2400" baseline="0" dirty="0">
                          <a:solidFill>
                            <a:schemeClr val="tx1"/>
                          </a:solidFill>
                          <a:latin typeface="+mj-lt"/>
                          <a:ea typeface="Century Gothic" charset="0"/>
                          <a:cs typeface="Century Gothic" charset="0"/>
                        </a:rPr>
                        <a:t>s e o</a:t>
                      </a:r>
                      <a:r>
                        <a:rPr lang="pt-BR" sz="2400" dirty="0">
                          <a:solidFill>
                            <a:schemeClr val="tx1"/>
                          </a:solidFill>
                          <a:latin typeface="+mj-lt"/>
                          <a:ea typeface="Century Gothic" charset="0"/>
                          <a:cs typeface="Century Gothic" charset="0"/>
                        </a:rPr>
                        <a:t>utros colegas</a:t>
                      </a: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kern="1200" dirty="0">
                          <a:solidFill>
                            <a:schemeClr val="tx1"/>
                          </a:solidFill>
                          <a:latin typeface="+mn-lt"/>
                          <a:ea typeface="Century Gothic" charset="0"/>
                          <a:cs typeface="Century Gothic" charset="0"/>
                        </a:rPr>
                        <a:t>A cada semana, a partir do próximo mês</a:t>
                      </a: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r>
                        <a:rPr lang="pt-BR" sz="2400" dirty="0">
                          <a:solidFill>
                            <a:schemeClr val="tx1"/>
                          </a:solidFill>
                          <a:latin typeface="+mj-lt"/>
                          <a:ea typeface="Century Gothic" charset="0"/>
                          <a:cs typeface="Century Gothic" charset="0"/>
                        </a:rPr>
                        <a:t>Quantidade de</a:t>
                      </a:r>
                      <a:r>
                        <a:rPr lang="pt-BR" sz="2400" baseline="0" dirty="0">
                          <a:solidFill>
                            <a:schemeClr val="tx1"/>
                          </a:solidFill>
                          <a:latin typeface="+mj-lt"/>
                          <a:ea typeface="Century Gothic" charset="0"/>
                          <a:cs typeface="Century Gothic" charset="0"/>
                        </a:rPr>
                        <a:t> ideias e informações disponibilizei e quantidade que recebi </a:t>
                      </a:r>
                      <a:endParaRPr lang="pt-BR" sz="2400" dirty="0">
                        <a:solidFill>
                          <a:schemeClr val="tx1"/>
                        </a:solidFill>
                        <a:latin typeface="+mj-lt"/>
                        <a:ea typeface="Century Gothic" charset="0"/>
                        <a:cs typeface="Century Gothic" charset="0"/>
                      </a:endParaRPr>
                    </a:p>
                  </a:txBody>
                  <a:tcPr marL="110348" marR="110348" marT="49530" marB="495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31218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2" name="Imagem 1">
            <a:extLst>
              <a:ext uri="{FF2B5EF4-FFF2-40B4-BE49-F238E27FC236}">
                <a16:creationId xmlns:a16="http://schemas.microsoft.com/office/drawing/2014/main" id="{8BEC9236-61E6-415B-AA71-DF7D984C7004}"/>
              </a:ext>
            </a:extLst>
          </p:cNvPr>
          <p:cNvPicPr>
            <a:picLocks noChangeAspect="1"/>
          </p:cNvPicPr>
          <p:nvPr/>
        </p:nvPicPr>
        <p:blipFill rotWithShape="1">
          <a:blip r:embed="rId3"/>
          <a:srcRect l="17194" t="14367" r="1951" b="3587"/>
          <a:stretch/>
        </p:blipFill>
        <p:spPr>
          <a:xfrm>
            <a:off x="719138" y="1486689"/>
            <a:ext cx="16273462" cy="8500328"/>
          </a:xfrm>
          <a:prstGeom prst="rect">
            <a:avLst/>
          </a:prstGeom>
        </p:spPr>
      </p:pic>
      <p:sp>
        <p:nvSpPr>
          <p:cNvPr id="3" name="Espaço Reservado para Texto 2">
            <a:extLst>
              <a:ext uri="{FF2B5EF4-FFF2-40B4-BE49-F238E27FC236}">
                <a16:creationId xmlns:a16="http://schemas.microsoft.com/office/drawing/2014/main" id="{E1CFBB8F-2264-43F4-B0B7-EA8E2F45070A}"/>
              </a:ext>
            </a:extLst>
          </p:cNvPr>
          <p:cNvSpPr>
            <a:spLocks noGrp="1"/>
          </p:cNvSpPr>
          <p:nvPr>
            <p:ph type="body" sz="quarter" idx="11"/>
          </p:nvPr>
        </p:nvSpPr>
        <p:spPr/>
        <p:txBody>
          <a:bodyPr anchor="ctr">
            <a:noAutofit/>
          </a:bodyPr>
          <a:lstStyle/>
          <a:p>
            <a:r>
              <a:rPr lang="pt-BR" dirty="0">
                <a:sym typeface="Calibri"/>
              </a:rPr>
              <a:t>Estilos de Liderança – Daniel Goleman</a:t>
            </a:r>
            <a:endParaRPr lang="pt-BR" dirty="0"/>
          </a:p>
        </p:txBody>
      </p:sp>
      <p:sp>
        <p:nvSpPr>
          <p:cNvPr id="4" name="Espaço Reservado para Texto 3">
            <a:extLst>
              <a:ext uri="{FF2B5EF4-FFF2-40B4-BE49-F238E27FC236}">
                <a16:creationId xmlns:a16="http://schemas.microsoft.com/office/drawing/2014/main" id="{4AAE8F7D-D0E8-45B3-A0AC-6D22CB1FB354}"/>
              </a:ext>
            </a:extLst>
          </p:cNvPr>
          <p:cNvSpPr>
            <a:spLocks noGrp="1"/>
          </p:cNvSpPr>
          <p:nvPr>
            <p:ph type="body" sz="quarter" idx="13"/>
          </p:nvPr>
        </p:nvSpPr>
        <p:spPr>
          <a:xfrm>
            <a:off x="808371" y="8130178"/>
            <a:ext cx="16184229" cy="1813429"/>
          </a:xfrm>
        </p:spPr>
        <p:txBody>
          <a:bodyPr/>
          <a:lstStyle/>
          <a:p>
            <a:pPr marL="0" indent="0">
              <a:buNone/>
            </a:pPr>
            <a:r>
              <a:rPr lang="pt-BR" sz="5400" b="1" dirty="0">
                <a:solidFill>
                  <a:schemeClr val="bg1"/>
                </a:solidFill>
                <a:ea typeface="Calibri"/>
                <a:cs typeface="Calibri"/>
                <a:sym typeface="Calibri"/>
              </a:rPr>
              <a:t>“Os melhores executivos alternam seis tipos distintos de liderança – cada qual na dose e na hora certa.”</a:t>
            </a:r>
          </a:p>
        </p:txBody>
      </p:sp>
    </p:spTree>
    <p:extLst>
      <p:ext uri="{BB962C8B-B14F-4D97-AF65-F5344CB8AC3E}">
        <p14:creationId xmlns:p14="http://schemas.microsoft.com/office/powerpoint/2010/main" val="227778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nchor="ctr">
            <a:noAutofit/>
          </a:bodyPr>
          <a:lstStyle/>
          <a:p>
            <a:r>
              <a:rPr lang="pt-BR" dirty="0"/>
              <a:t>Verifique a consistência do plano</a:t>
            </a:r>
          </a:p>
        </p:txBody>
      </p:sp>
      <p:grpSp>
        <p:nvGrpSpPr>
          <p:cNvPr id="3" name="Agrupar 2">
            <a:extLst>
              <a:ext uri="{FF2B5EF4-FFF2-40B4-BE49-F238E27FC236}">
                <a16:creationId xmlns:a16="http://schemas.microsoft.com/office/drawing/2014/main" id="{3403BA03-F760-48E4-AE88-76B74691AC9F}"/>
              </a:ext>
            </a:extLst>
          </p:cNvPr>
          <p:cNvGrpSpPr/>
          <p:nvPr/>
        </p:nvGrpSpPr>
        <p:grpSpPr>
          <a:xfrm>
            <a:off x="1776430" y="1591106"/>
            <a:ext cx="14735141" cy="8028869"/>
            <a:chOff x="2279577" y="1646187"/>
            <a:chExt cx="8042594" cy="4087069"/>
          </a:xfrm>
        </p:grpSpPr>
        <p:graphicFrame>
          <p:nvGraphicFramePr>
            <p:cNvPr id="4" name="Diagrama 3">
              <a:extLst>
                <a:ext uri="{FF2B5EF4-FFF2-40B4-BE49-F238E27FC236}">
                  <a16:creationId xmlns:a16="http://schemas.microsoft.com/office/drawing/2014/main" id="{81C63A42-1FDD-4EF4-ABA7-AD7B8B52CE28}"/>
                </a:ext>
              </a:extLst>
            </p:cNvPr>
            <p:cNvGraphicFramePr/>
            <p:nvPr>
              <p:extLst>
                <p:ext uri="{D42A27DB-BD31-4B8C-83A1-F6EECF244321}">
                  <p14:modId xmlns:p14="http://schemas.microsoft.com/office/powerpoint/2010/main" val="2792057161"/>
                </p:ext>
              </p:extLst>
            </p:nvPr>
          </p:nvGraphicFramePr>
          <p:xfrm>
            <a:off x="3265387" y="1646187"/>
            <a:ext cx="705678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utoShape 3">
              <a:extLst>
                <a:ext uri="{FF2B5EF4-FFF2-40B4-BE49-F238E27FC236}">
                  <a16:creationId xmlns:a16="http://schemas.microsoft.com/office/drawing/2014/main" id="{CBCA8714-7D4B-4DB3-865C-4E548EF37D7C}"/>
                </a:ext>
              </a:extLst>
            </p:cNvPr>
            <p:cNvSpPr>
              <a:spLocks noChangeArrowheads="1"/>
            </p:cNvSpPr>
            <p:nvPr/>
          </p:nvSpPr>
          <p:spPr bwMode="auto">
            <a:xfrm>
              <a:off x="2279577" y="1646188"/>
              <a:ext cx="936104" cy="4087068"/>
            </a:xfrm>
            <a:prstGeom prst="roundRect">
              <a:avLst>
                <a:gd name="adj" fmla="val 16667"/>
              </a:avLst>
            </a:prstGeom>
            <a:solidFill>
              <a:schemeClr val="bg1">
                <a:lumMod val="85000"/>
              </a:schemeClr>
            </a:solidFill>
            <a:ln w="9525">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p:spPr>
          <p:txBody>
            <a:bodyPr wrap="none" anchor="ctr"/>
            <a:lstStyle/>
            <a:p>
              <a:endParaRPr lang="pt-BR" sz="5333" dirty="0">
                <a:latin typeface="+mj-lt"/>
                <a:ea typeface="Century Gothic" charset="0"/>
                <a:cs typeface="Century Gothic" charset="0"/>
              </a:endParaRPr>
            </a:p>
          </p:txBody>
        </p:sp>
        <p:sp>
          <p:nvSpPr>
            <p:cNvPr id="6" name="Rectangle 15">
              <a:extLst>
                <a:ext uri="{FF2B5EF4-FFF2-40B4-BE49-F238E27FC236}">
                  <a16:creationId xmlns:a16="http://schemas.microsoft.com/office/drawing/2014/main" id="{2AE81496-8C28-47EE-AE3C-35ADB6456869}"/>
                </a:ext>
              </a:extLst>
            </p:cNvPr>
            <p:cNvSpPr txBox="1">
              <a:spLocks noChangeArrowheads="1"/>
            </p:cNvSpPr>
            <p:nvPr/>
          </p:nvSpPr>
          <p:spPr>
            <a:xfrm>
              <a:off x="2314260" y="1694992"/>
              <a:ext cx="864096" cy="4038264"/>
            </a:xfrm>
            <a:prstGeom prst="rect">
              <a:avLst/>
            </a:prstGeom>
          </p:spPr>
          <p:txBody>
            <a:bodyPr vert="horz" lIns="0" tIns="0" rIns="0" bIns="0" rtlCol="0">
              <a:normAutofit/>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algn="ctr">
                <a:lnSpc>
                  <a:spcPts val="10666"/>
                </a:lnSpc>
                <a:buClr>
                  <a:srgbClr val="CC0000"/>
                </a:buClr>
                <a:buNone/>
              </a:pPr>
              <a:r>
                <a:rPr lang="pt-BR" sz="8000" b="1" dirty="0">
                  <a:latin typeface="+mj-lt"/>
                </a:rPr>
                <a:t>S</a:t>
              </a:r>
            </a:p>
            <a:p>
              <a:pPr algn="ctr">
                <a:lnSpc>
                  <a:spcPts val="10666"/>
                </a:lnSpc>
                <a:buClr>
                  <a:srgbClr val="CC0000"/>
                </a:buClr>
                <a:buNone/>
              </a:pPr>
              <a:r>
                <a:rPr lang="pt-BR" sz="8000" b="1" dirty="0">
                  <a:latin typeface="+mj-lt"/>
                </a:rPr>
                <a:t>M</a:t>
              </a:r>
            </a:p>
            <a:p>
              <a:pPr algn="ctr">
                <a:lnSpc>
                  <a:spcPts val="10666"/>
                </a:lnSpc>
                <a:buClr>
                  <a:srgbClr val="CC0000"/>
                </a:buClr>
                <a:buNone/>
              </a:pPr>
              <a:r>
                <a:rPr lang="pt-BR" sz="8000" b="1" dirty="0">
                  <a:latin typeface="+mj-lt"/>
                </a:rPr>
                <a:t>A</a:t>
              </a:r>
            </a:p>
            <a:p>
              <a:pPr algn="ctr">
                <a:lnSpc>
                  <a:spcPts val="10666"/>
                </a:lnSpc>
                <a:buClr>
                  <a:srgbClr val="CC0000"/>
                </a:buClr>
                <a:buNone/>
              </a:pPr>
              <a:r>
                <a:rPr lang="pt-BR" sz="8000" b="1" dirty="0">
                  <a:latin typeface="+mj-lt"/>
                </a:rPr>
                <a:t>R</a:t>
              </a:r>
            </a:p>
            <a:p>
              <a:pPr algn="ctr">
                <a:lnSpc>
                  <a:spcPts val="10666"/>
                </a:lnSpc>
                <a:buClr>
                  <a:srgbClr val="CC0000"/>
                </a:buClr>
                <a:buNone/>
              </a:pPr>
              <a:r>
                <a:rPr lang="pt-BR" sz="8000" b="1" dirty="0">
                  <a:latin typeface="+mj-lt"/>
                </a:rPr>
                <a:t>T</a:t>
              </a:r>
            </a:p>
          </p:txBody>
        </p:sp>
      </p:grpSp>
    </p:spTree>
    <p:extLst>
      <p:ext uri="{BB962C8B-B14F-4D97-AF65-F5344CB8AC3E}">
        <p14:creationId xmlns:p14="http://schemas.microsoft.com/office/powerpoint/2010/main" val="24901048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nchor="ctr">
            <a:noAutofit/>
          </a:bodyPr>
          <a:lstStyle/>
          <a:p>
            <a:pPr marL="0" indent="0">
              <a:spcBef>
                <a:spcPts val="0"/>
              </a:spcBef>
              <a:buSzPct val="100000"/>
              <a:buNone/>
            </a:pPr>
            <a:r>
              <a:rPr lang="pt-BR" dirty="0"/>
              <a:t>Ações de desenvolvimento</a:t>
            </a:r>
          </a:p>
        </p:txBody>
      </p:sp>
      <p:graphicFrame>
        <p:nvGraphicFramePr>
          <p:cNvPr id="4" name="Diagrama 3">
            <a:extLst>
              <a:ext uri="{FF2B5EF4-FFF2-40B4-BE49-F238E27FC236}">
                <a16:creationId xmlns:a16="http://schemas.microsoft.com/office/drawing/2014/main" id="{04446689-B790-4873-B173-171B98AFFFC8}"/>
              </a:ext>
            </a:extLst>
          </p:cNvPr>
          <p:cNvGraphicFramePr/>
          <p:nvPr/>
        </p:nvGraphicFramePr>
        <p:xfrm>
          <a:off x="863080" y="1846583"/>
          <a:ext cx="16106128" cy="7920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ço Reservado para Conteúdo 2">
            <a:extLst>
              <a:ext uri="{FF2B5EF4-FFF2-40B4-BE49-F238E27FC236}">
                <a16:creationId xmlns:a16="http://schemas.microsoft.com/office/drawing/2014/main" id="{D109EDE1-617A-4600-A20D-569581B29D51}"/>
              </a:ext>
            </a:extLst>
          </p:cNvPr>
          <p:cNvSpPr txBox="1">
            <a:spLocks/>
          </p:cNvSpPr>
          <p:nvPr/>
        </p:nvSpPr>
        <p:spPr>
          <a:xfrm>
            <a:off x="863080" y="1111052"/>
            <a:ext cx="16106128" cy="732360"/>
          </a:xfrm>
          <a:prstGeom prst="rect">
            <a:avLst/>
          </a:prstGeom>
          <a:solidFill>
            <a:srgbClr val="D6A97F"/>
          </a:solidFill>
        </p:spPr>
        <p:txBody>
          <a:bodyPr vert="horz" lIns="182880" tIns="91440" rIns="182880" bIns="91440" rtlCol="0" anchor="ctr">
            <a:normAutofit/>
          </a:bodyPr>
          <a:lstStyle>
            <a:lvl1pPr marL="228600" indent="-228600" algn="l" defTabSz="914400" rtl="0" eaLnBrk="1" latinLnBrk="0" hangingPunct="1">
              <a:lnSpc>
                <a:spcPct val="90000"/>
              </a:lnSpc>
              <a:spcBef>
                <a:spcPts val="1000"/>
              </a:spcBef>
              <a:buClr>
                <a:srgbClr val="00B0CA"/>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B0CA"/>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B0CA"/>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B0CA"/>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B0CA"/>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3200" b="1" dirty="0">
                <a:latin typeface="+mj-lt"/>
              </a:rPr>
              <a:t>A aprendizagem 70-20-10 é reflexo de como aprendemos em nossa vida cotidiana:</a:t>
            </a:r>
          </a:p>
        </p:txBody>
      </p:sp>
      <p:sp>
        <p:nvSpPr>
          <p:cNvPr id="6" name="CaixaDeTexto 5">
            <a:extLst>
              <a:ext uri="{FF2B5EF4-FFF2-40B4-BE49-F238E27FC236}">
                <a16:creationId xmlns:a16="http://schemas.microsoft.com/office/drawing/2014/main" id="{DB0C2A98-9265-AC6F-0DE3-1A720F2D4201}"/>
              </a:ext>
            </a:extLst>
          </p:cNvPr>
          <p:cNvSpPr txBox="1"/>
          <p:nvPr/>
        </p:nvSpPr>
        <p:spPr>
          <a:xfrm>
            <a:off x="7825208" y="9850920"/>
            <a:ext cx="9144000" cy="369332"/>
          </a:xfrm>
          <a:prstGeom prst="rect">
            <a:avLst/>
          </a:prstGeom>
          <a:noFill/>
        </p:spPr>
        <p:txBody>
          <a:bodyPr wrap="square">
            <a:spAutoFit/>
          </a:bodyPr>
          <a:lstStyle/>
          <a:p>
            <a:pPr algn="r"/>
            <a:r>
              <a:rPr lang="it-IT" b="0" i="0" dirty="0">
                <a:solidFill>
                  <a:srgbClr val="212529"/>
                </a:solidFill>
                <a:effectLst/>
                <a:latin typeface="+mj-lt"/>
              </a:rPr>
              <a:t>Fonte: McCall, Eichinger e Lombardo</a:t>
            </a:r>
            <a:endParaRPr lang="pt-BR" dirty="0">
              <a:latin typeface="+mj-lt"/>
            </a:endParaRPr>
          </a:p>
        </p:txBody>
      </p:sp>
    </p:spTree>
    <p:extLst>
      <p:ext uri="{BB962C8B-B14F-4D97-AF65-F5344CB8AC3E}">
        <p14:creationId xmlns:p14="http://schemas.microsoft.com/office/powerpoint/2010/main" val="32971712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nchor="ctr">
            <a:noAutofit/>
          </a:bodyPr>
          <a:lstStyle/>
          <a:p>
            <a:r>
              <a:rPr lang="pt-BR" dirty="0"/>
              <a:t>Ações de desenvolvimento - exemplos</a:t>
            </a:r>
          </a:p>
        </p:txBody>
      </p:sp>
      <p:sp>
        <p:nvSpPr>
          <p:cNvPr id="3" name="Espaço Reservado para Texto 2">
            <a:extLst>
              <a:ext uri="{FF2B5EF4-FFF2-40B4-BE49-F238E27FC236}">
                <a16:creationId xmlns:a16="http://schemas.microsoft.com/office/drawing/2014/main" id="{1DCE3AC1-FBE7-43B1-ADF3-37C3DB23131F}"/>
              </a:ext>
            </a:extLst>
          </p:cNvPr>
          <p:cNvSpPr>
            <a:spLocks noGrp="1"/>
          </p:cNvSpPr>
          <p:nvPr>
            <p:ph type="body" sz="quarter" idx="13"/>
          </p:nvPr>
        </p:nvSpPr>
        <p:spPr>
          <a:xfrm>
            <a:off x="979599" y="1183059"/>
            <a:ext cx="16049279" cy="8856985"/>
          </a:xfrm>
        </p:spPr>
        <p:txBody>
          <a:bodyPr numCol="2">
            <a:normAutofit fontScale="92500" lnSpcReduction="10000"/>
          </a:bodyPr>
          <a:lstStyle/>
          <a:p>
            <a:pPr marL="0" indent="0">
              <a:lnSpc>
                <a:spcPct val="150000"/>
              </a:lnSpc>
              <a:buNone/>
            </a:pPr>
            <a:r>
              <a:rPr lang="pt-BR" sz="2800" b="1" dirty="0"/>
              <a:t>Aprendizagem prática</a:t>
            </a:r>
          </a:p>
          <a:p>
            <a:pPr>
              <a:lnSpc>
                <a:spcPct val="150000"/>
              </a:lnSpc>
            </a:pPr>
            <a:r>
              <a:rPr lang="pt-BR" sz="2800" dirty="0"/>
              <a:t>Assumir novas atribuições e/ou novos desafios</a:t>
            </a:r>
          </a:p>
          <a:p>
            <a:pPr>
              <a:lnSpc>
                <a:spcPct val="150000"/>
              </a:lnSpc>
            </a:pPr>
            <a:r>
              <a:rPr lang="pt-BR" sz="2800" dirty="0"/>
              <a:t>Atuar com maior nível de autonomia</a:t>
            </a:r>
          </a:p>
          <a:p>
            <a:pPr>
              <a:lnSpc>
                <a:spcPct val="150000"/>
              </a:lnSpc>
            </a:pPr>
            <a:r>
              <a:rPr lang="pt-BR" sz="2800" dirty="0"/>
              <a:t>Atuar como líder de projetos e/ou de reuniões de trabalho</a:t>
            </a:r>
          </a:p>
          <a:p>
            <a:pPr>
              <a:lnSpc>
                <a:spcPct val="150000"/>
              </a:lnSpc>
            </a:pPr>
            <a:r>
              <a:rPr lang="pt-BR" sz="2800" dirty="0"/>
              <a:t>Conduzir negociações mais complexas</a:t>
            </a:r>
          </a:p>
          <a:p>
            <a:pPr>
              <a:lnSpc>
                <a:spcPct val="150000"/>
              </a:lnSpc>
            </a:pPr>
            <a:r>
              <a:rPr lang="pt-BR" sz="2800" dirty="0"/>
              <a:t>Participar de projetos interdisciplinares</a:t>
            </a:r>
          </a:p>
          <a:p>
            <a:pPr>
              <a:lnSpc>
                <a:spcPct val="150000"/>
              </a:lnSpc>
            </a:pPr>
            <a:r>
              <a:rPr lang="pt-BR" sz="2800" dirty="0"/>
              <a:t>Implantar melhorias nos processos </a:t>
            </a:r>
          </a:p>
          <a:p>
            <a:pPr>
              <a:lnSpc>
                <a:spcPct val="150000"/>
              </a:lnSpc>
            </a:pPr>
            <a:r>
              <a:rPr lang="pt-BR" sz="2800" dirty="0"/>
              <a:t>Participar de forma ativa na definição de metas</a:t>
            </a:r>
          </a:p>
          <a:p>
            <a:pPr>
              <a:lnSpc>
                <a:spcPct val="150000"/>
              </a:lnSpc>
            </a:pPr>
            <a:r>
              <a:rPr lang="pt-BR" sz="2800" dirty="0"/>
              <a:t>Definir e implantar KPIs e relatórios para a gestão da área</a:t>
            </a:r>
          </a:p>
          <a:p>
            <a:pPr>
              <a:lnSpc>
                <a:spcPct val="150000"/>
              </a:lnSpc>
            </a:pPr>
            <a:r>
              <a:rPr lang="pt-BR" sz="2800" dirty="0"/>
              <a:t>Buscar alternativas diferentes na solução dos problemas, pensar “fora da caixa”</a:t>
            </a:r>
          </a:p>
          <a:p>
            <a:pPr>
              <a:lnSpc>
                <a:spcPct val="150000"/>
              </a:lnSpc>
            </a:pPr>
            <a:endParaRPr lang="pt-BR" sz="2800" dirty="0"/>
          </a:p>
          <a:p>
            <a:pPr>
              <a:lnSpc>
                <a:spcPct val="150000"/>
              </a:lnSpc>
            </a:pPr>
            <a:endParaRPr lang="pt-BR" sz="2800" dirty="0"/>
          </a:p>
          <a:p>
            <a:pPr>
              <a:lnSpc>
                <a:spcPct val="150000"/>
              </a:lnSpc>
            </a:pPr>
            <a:r>
              <a:rPr lang="pt-BR" sz="2800" dirty="0"/>
              <a:t>Propor inovações a seu gestor, pares e/ou </a:t>
            </a:r>
            <a:br>
              <a:rPr lang="pt-BR" sz="2800" dirty="0"/>
            </a:br>
            <a:r>
              <a:rPr lang="pt-BR" sz="2800" dirty="0"/>
              <a:t>clientes internos</a:t>
            </a:r>
          </a:p>
          <a:p>
            <a:pPr>
              <a:lnSpc>
                <a:spcPct val="150000"/>
              </a:lnSpc>
            </a:pPr>
            <a:r>
              <a:rPr lang="pt-BR" sz="2800" dirty="0"/>
              <a:t>Fazer uma análise SWOT de sua área e um plano estratégico para os próximos 3 a 5 anos</a:t>
            </a:r>
          </a:p>
          <a:p>
            <a:pPr>
              <a:lnSpc>
                <a:spcPct val="150000"/>
              </a:lnSpc>
            </a:pPr>
            <a:r>
              <a:rPr lang="pt-BR" sz="2800" dirty="0"/>
              <a:t>Solicitar feedback 360° do gestor, equipe, pares, clientes internos, clientes externos </a:t>
            </a:r>
          </a:p>
          <a:p>
            <a:pPr>
              <a:lnSpc>
                <a:spcPct val="150000"/>
              </a:lnSpc>
            </a:pPr>
            <a:r>
              <a:rPr lang="pt-BR" sz="2800" dirty="0" err="1"/>
              <a:t>Job</a:t>
            </a:r>
            <a:r>
              <a:rPr lang="pt-BR" sz="2800" dirty="0"/>
              <a:t> </a:t>
            </a:r>
            <a:r>
              <a:rPr lang="pt-BR" sz="2800" dirty="0" err="1"/>
              <a:t>rotation</a:t>
            </a:r>
            <a:r>
              <a:rPr lang="pt-BR" sz="2800" dirty="0"/>
              <a:t> </a:t>
            </a:r>
          </a:p>
          <a:p>
            <a:pPr>
              <a:lnSpc>
                <a:spcPct val="150000"/>
              </a:lnSpc>
            </a:pPr>
            <a:r>
              <a:rPr lang="pt-BR" sz="2800" dirty="0"/>
              <a:t>Ampliar o network interno (rede de relacionamentos); mapear formadores de opinião</a:t>
            </a:r>
          </a:p>
          <a:p>
            <a:pPr>
              <a:lnSpc>
                <a:spcPct val="150000"/>
              </a:lnSpc>
            </a:pPr>
            <a:r>
              <a:rPr lang="pt-BR" sz="2800" dirty="0"/>
              <a:t>Delegar mais, desenvolver a equipe e formar sucessores</a:t>
            </a:r>
          </a:p>
          <a:p>
            <a:pPr>
              <a:lnSpc>
                <a:spcPct val="150000"/>
              </a:lnSpc>
            </a:pPr>
            <a:r>
              <a:rPr lang="pt-BR" sz="2800" dirty="0"/>
              <a:t>Aproveitar oportunidades para aumentar sua exposição na empresa</a:t>
            </a:r>
          </a:p>
        </p:txBody>
      </p:sp>
    </p:spTree>
    <p:extLst>
      <p:ext uri="{BB962C8B-B14F-4D97-AF65-F5344CB8AC3E}">
        <p14:creationId xmlns:p14="http://schemas.microsoft.com/office/powerpoint/2010/main" val="13089021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nchor="ctr">
            <a:noAutofit/>
          </a:bodyPr>
          <a:lstStyle/>
          <a:p>
            <a:r>
              <a:rPr lang="pt-BR" dirty="0"/>
              <a:t>Ações de desenvolvimento - exemplos</a:t>
            </a:r>
          </a:p>
        </p:txBody>
      </p:sp>
      <p:sp>
        <p:nvSpPr>
          <p:cNvPr id="3" name="Espaço Reservado para Texto 2">
            <a:extLst>
              <a:ext uri="{FF2B5EF4-FFF2-40B4-BE49-F238E27FC236}">
                <a16:creationId xmlns:a16="http://schemas.microsoft.com/office/drawing/2014/main" id="{1DCE3AC1-FBE7-43B1-ADF3-37C3DB23131F}"/>
              </a:ext>
            </a:extLst>
          </p:cNvPr>
          <p:cNvSpPr>
            <a:spLocks noGrp="1"/>
          </p:cNvSpPr>
          <p:nvPr>
            <p:ph type="body" sz="quarter" idx="13"/>
          </p:nvPr>
        </p:nvSpPr>
        <p:spPr>
          <a:xfrm>
            <a:off x="710399" y="1260105"/>
            <a:ext cx="16318479" cy="8635923"/>
          </a:xfrm>
        </p:spPr>
        <p:txBody>
          <a:bodyPr numCol="2">
            <a:noAutofit/>
          </a:bodyPr>
          <a:lstStyle/>
          <a:p>
            <a:pPr marL="0" indent="0">
              <a:lnSpc>
                <a:spcPct val="150000"/>
              </a:lnSpc>
              <a:buNone/>
            </a:pPr>
            <a:r>
              <a:rPr lang="pt-BR" sz="2600" b="1" dirty="0"/>
              <a:t>Aprendizagem informal</a:t>
            </a:r>
          </a:p>
          <a:p>
            <a:pPr>
              <a:lnSpc>
                <a:spcPct val="150000"/>
              </a:lnSpc>
            </a:pPr>
            <a:r>
              <a:rPr lang="pt-BR" sz="2500" dirty="0"/>
              <a:t>Visitar clientes, fornecedores, parceiros</a:t>
            </a:r>
          </a:p>
          <a:p>
            <a:pPr>
              <a:lnSpc>
                <a:spcPct val="150000"/>
              </a:lnSpc>
            </a:pPr>
            <a:r>
              <a:rPr lang="pt-BR" sz="2500" dirty="0"/>
              <a:t>Benchmarking (conhecer boas práticas no mercado)</a:t>
            </a:r>
          </a:p>
          <a:p>
            <a:pPr>
              <a:lnSpc>
                <a:spcPct val="150000"/>
              </a:lnSpc>
            </a:pPr>
            <a:r>
              <a:rPr lang="pt-BR" sz="2500" dirty="0"/>
              <a:t>Conhecer o negócio de mais forma ampla, além da sua área</a:t>
            </a:r>
          </a:p>
          <a:p>
            <a:pPr>
              <a:lnSpc>
                <a:spcPct val="150000"/>
              </a:lnSpc>
            </a:pPr>
            <a:r>
              <a:rPr lang="pt-BR" sz="2500" dirty="0"/>
              <a:t>Absorver conhecimento dos “gurus” ou especialistas internos</a:t>
            </a:r>
          </a:p>
          <a:p>
            <a:pPr>
              <a:lnSpc>
                <a:spcPct val="150000"/>
              </a:lnSpc>
            </a:pPr>
            <a:r>
              <a:rPr lang="pt-BR" sz="2500" dirty="0"/>
              <a:t>Participar de grupos de discussão (associações de classe, câmaras de comércio, etc.)</a:t>
            </a:r>
          </a:p>
          <a:p>
            <a:pPr>
              <a:lnSpc>
                <a:spcPct val="150000"/>
              </a:lnSpc>
            </a:pPr>
            <a:r>
              <a:rPr lang="pt-BR" sz="2500" dirty="0"/>
              <a:t>Networking externo em vários segmentos e níveis hierárquicos</a:t>
            </a:r>
          </a:p>
          <a:p>
            <a:pPr>
              <a:lnSpc>
                <a:spcPct val="150000"/>
              </a:lnSpc>
            </a:pPr>
            <a:r>
              <a:rPr lang="pt-BR" sz="2500" dirty="0"/>
              <a:t>Utilizar redes sociais</a:t>
            </a:r>
          </a:p>
          <a:p>
            <a:pPr marL="0" indent="0">
              <a:lnSpc>
                <a:spcPct val="150000"/>
              </a:lnSpc>
              <a:buNone/>
            </a:pPr>
            <a:endParaRPr lang="pt-BR" sz="2600" b="1" dirty="0"/>
          </a:p>
          <a:p>
            <a:pPr marL="0" indent="0">
              <a:lnSpc>
                <a:spcPct val="150000"/>
              </a:lnSpc>
              <a:buNone/>
            </a:pPr>
            <a:r>
              <a:rPr lang="pt-BR" sz="2600" b="1" dirty="0"/>
              <a:t>Aprendizagem formal</a:t>
            </a:r>
          </a:p>
          <a:p>
            <a:pPr>
              <a:lnSpc>
                <a:spcPct val="150000"/>
              </a:lnSpc>
            </a:pPr>
            <a:r>
              <a:rPr lang="pt-BR" sz="2500" dirty="0"/>
              <a:t>Realizar cursos, workshops, seminários</a:t>
            </a:r>
          </a:p>
          <a:p>
            <a:pPr>
              <a:lnSpc>
                <a:spcPct val="150000"/>
              </a:lnSpc>
            </a:pPr>
            <a:r>
              <a:rPr lang="pt-BR" sz="2500" dirty="0"/>
              <a:t>Participar de estudos e debates sobre livros, artigos, estudo de casos, filmes</a:t>
            </a:r>
          </a:p>
          <a:p>
            <a:pPr>
              <a:lnSpc>
                <a:spcPct val="150000"/>
              </a:lnSpc>
            </a:pPr>
            <a:r>
              <a:rPr lang="pt-BR" sz="2500" dirty="0"/>
              <a:t>Estudar de forma autônoma por meio de leituras e e-</a:t>
            </a:r>
            <a:r>
              <a:rPr lang="pt-BR" sz="2500" dirty="0" err="1"/>
              <a:t>learning</a:t>
            </a:r>
            <a:endParaRPr lang="pt-BR" sz="2500" dirty="0"/>
          </a:p>
          <a:p>
            <a:pPr>
              <a:lnSpc>
                <a:spcPct val="150000"/>
              </a:lnSpc>
            </a:pPr>
            <a:r>
              <a:rPr lang="pt-BR" sz="2500" dirty="0"/>
              <a:t>Adquirir proficiência em idiomas</a:t>
            </a:r>
          </a:p>
          <a:p>
            <a:pPr marL="0" indent="0">
              <a:lnSpc>
                <a:spcPct val="150000"/>
              </a:lnSpc>
              <a:buNone/>
            </a:pPr>
            <a:r>
              <a:rPr lang="pt-BR" sz="2600" b="1" dirty="0"/>
              <a:t>Outros recursos</a:t>
            </a:r>
          </a:p>
          <a:p>
            <a:pPr>
              <a:lnSpc>
                <a:spcPct val="150000"/>
              </a:lnSpc>
            </a:pPr>
            <a:r>
              <a:rPr lang="pt-BR" sz="2500" dirty="0"/>
              <a:t>Realizar trabalhos voluntários em ONGs, associações, no condomínio, no clube</a:t>
            </a:r>
          </a:p>
          <a:p>
            <a:pPr>
              <a:lnSpc>
                <a:spcPct val="150000"/>
              </a:lnSpc>
            </a:pPr>
            <a:r>
              <a:rPr lang="pt-BR" sz="2500" dirty="0"/>
              <a:t>Assistir a filmes, peças, concertos, shows, ir a exposições</a:t>
            </a:r>
          </a:p>
          <a:p>
            <a:pPr>
              <a:lnSpc>
                <a:spcPct val="150000"/>
              </a:lnSpc>
            </a:pPr>
            <a:r>
              <a:rPr lang="pt-BR" sz="2500" dirty="0"/>
              <a:t>Praticar atividades esportivas, sociais, recreativas, viagens, etc.</a:t>
            </a:r>
          </a:p>
        </p:txBody>
      </p:sp>
    </p:spTree>
    <p:extLst>
      <p:ext uri="{BB962C8B-B14F-4D97-AF65-F5344CB8AC3E}">
        <p14:creationId xmlns:p14="http://schemas.microsoft.com/office/powerpoint/2010/main" val="1030385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635B2-5F44-D97D-680E-703F95739AED}"/>
            </a:ext>
          </a:extLst>
        </p:cNvPr>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DC2B699-8B83-53B5-8305-BDE5F6B5E5AD}"/>
              </a:ext>
            </a:extLst>
          </p:cNvPr>
          <p:cNvGraphicFramePr/>
          <p:nvPr>
            <p:extLst>
              <p:ext uri="{D42A27DB-BD31-4B8C-83A1-F6EECF244321}">
                <p14:modId xmlns:p14="http://schemas.microsoft.com/office/powerpoint/2010/main" val="962838852"/>
              </p:ext>
            </p:extLst>
          </p:nvPr>
        </p:nvGraphicFramePr>
        <p:xfrm>
          <a:off x="3048000" y="1255068"/>
          <a:ext cx="12192000" cy="864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Espaço Reservado para Texto 10">
            <a:extLst>
              <a:ext uri="{FF2B5EF4-FFF2-40B4-BE49-F238E27FC236}">
                <a16:creationId xmlns:a16="http://schemas.microsoft.com/office/drawing/2014/main" id="{8816B8D1-46F1-4A65-B4C2-32986493DA2B}"/>
              </a:ext>
            </a:extLst>
          </p:cNvPr>
          <p:cNvSpPr>
            <a:spLocks noGrp="1"/>
          </p:cNvSpPr>
          <p:nvPr>
            <p:ph type="body" sz="quarter" idx="11"/>
          </p:nvPr>
        </p:nvSpPr>
        <p:spPr/>
        <p:txBody>
          <a:bodyPr anchor="ctr">
            <a:noAutofit/>
          </a:bodyPr>
          <a:lstStyle/>
          <a:p>
            <a:r>
              <a:rPr lang="pt-BR" dirty="0"/>
              <a:t>Conteúdo da disciplina</a:t>
            </a:r>
          </a:p>
        </p:txBody>
      </p:sp>
    </p:spTree>
    <p:extLst>
      <p:ext uri="{BB962C8B-B14F-4D97-AF65-F5344CB8AC3E}">
        <p14:creationId xmlns:p14="http://schemas.microsoft.com/office/powerpoint/2010/main" val="31030097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Man running through the air">
            <a:extLst>
              <a:ext uri="{FF2B5EF4-FFF2-40B4-BE49-F238E27FC236}">
                <a16:creationId xmlns:a16="http://schemas.microsoft.com/office/drawing/2014/main" id="{E24CA103-DE0D-49DC-DDBE-33DCDF07F56C}"/>
              </a:ext>
            </a:extLst>
          </p:cNvPr>
          <p:cNvPicPr>
            <a:picLocks noChangeAspect="1"/>
          </p:cNvPicPr>
          <p:nvPr/>
        </p:nvPicPr>
        <p:blipFill>
          <a:blip r:embed="rId4">
            <a:extLst>
              <a:ext uri="{28A0092B-C50C-407E-A947-70E740481C1C}">
                <a14:useLocalDpi xmlns:a14="http://schemas.microsoft.com/office/drawing/2010/main" val="0"/>
              </a:ext>
            </a:extLst>
          </a:blip>
          <a:srcRect l="2829" t="12058" r="6" b="6084"/>
          <a:stretch/>
        </p:blipFill>
        <p:spPr>
          <a:xfrm flipH="1">
            <a:off x="753460" y="1039044"/>
            <a:ext cx="15962942" cy="8979155"/>
          </a:xfrm>
          <a:prstGeom prst="rect">
            <a:avLst/>
          </a:prstGeom>
        </p:spPr>
      </p:pic>
      <p:pic>
        <p:nvPicPr>
          <p:cNvPr id="5" name="Picture 4"/>
          <p:cNvPicPr>
            <a:picLocks noChangeAspect="1"/>
          </p:cNvPicPr>
          <p:nvPr/>
        </p:nvPicPr>
        <p:blipFill>
          <a:blip r:embed="rId5"/>
          <a:stretch>
            <a:fillRect/>
          </a:stretch>
        </p:blipFill>
        <p:spPr>
          <a:xfrm>
            <a:off x="462799" y="771434"/>
            <a:ext cx="8468045" cy="7485975"/>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6"/>
          <a:stretch>
            <a:fillRect/>
          </a:stretch>
        </p:blipFill>
        <p:spPr>
          <a:xfrm>
            <a:off x="8352386" y="2227496"/>
            <a:ext cx="740138" cy="742050"/>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7"/>
          <a:stretch>
            <a:fillRect/>
          </a:stretch>
        </p:blipFill>
        <p:spPr>
          <a:xfrm>
            <a:off x="9819733" y="2284634"/>
            <a:ext cx="7488450" cy="5972775"/>
          </a:xfrm>
          <a:prstGeom prst="rect">
            <a:avLst/>
          </a:prstGeom>
        </p:spPr>
      </p:pic>
      <p:pic>
        <p:nvPicPr>
          <p:cNvPr id="2" name="Picture 1"/>
          <p:cNvPicPr>
            <a:picLocks noChangeAspect="1"/>
          </p:cNvPicPr>
          <p:nvPr/>
        </p:nvPicPr>
        <p:blipFill>
          <a:blip r:embed="rId8"/>
          <a:stretch>
            <a:fillRect/>
          </a:stretch>
        </p:blipFill>
        <p:spPr>
          <a:xfrm>
            <a:off x="13855763" y="1952345"/>
            <a:ext cx="740138" cy="742050"/>
          </a:xfrm>
          <a:prstGeom prst="rect">
            <a:avLst/>
          </a:prstGeom>
          <a:effectLst>
            <a:outerShdw blurRad="50800" dist="38100" dir="2700000" algn="tl" rotWithShape="0">
              <a:prstClr val="black">
                <a:alpha val="40000"/>
              </a:prstClr>
            </a:outerShdw>
          </a:effectLst>
        </p:spPr>
      </p:pic>
      <p:sp>
        <p:nvSpPr>
          <p:cNvPr id="9" name="Rectangle 8"/>
          <p:cNvSpPr/>
          <p:nvPr/>
        </p:nvSpPr>
        <p:spPr>
          <a:xfrm>
            <a:off x="11356277" y="3378082"/>
            <a:ext cx="4754828" cy="1200329"/>
          </a:xfrm>
          <a:prstGeom prst="rect">
            <a:avLst/>
          </a:prstGeom>
        </p:spPr>
        <p:txBody>
          <a:bodyPr wrap="none">
            <a:spAutoFit/>
          </a:bodyPr>
          <a:lstStyle/>
          <a:p>
            <a:r>
              <a:rPr lang="pt-BR" sz="2400" b="1">
                <a:solidFill>
                  <a:srgbClr val="191716"/>
                </a:solidFill>
                <a:latin typeface="BancoDoBrasil Titulos 2" panose="020B0604020202020204" charset="0"/>
              </a:rPr>
              <a:t>MOTIVAÇÃO EXTRÍNSECA</a:t>
            </a:r>
          </a:p>
          <a:p>
            <a:r>
              <a:rPr lang="pt-BR" sz="2400">
                <a:solidFill>
                  <a:srgbClr val="191716"/>
                </a:solidFill>
                <a:latin typeface="BancoDoBrasil Titulos 2" panose="020B0604020202020204" charset="0"/>
              </a:rPr>
              <a:t>refere-se ao comportamento que:</a:t>
            </a:r>
          </a:p>
          <a:p>
            <a:endParaRPr lang="pt-BR" sz="2400" b="1">
              <a:solidFill>
                <a:srgbClr val="191716"/>
              </a:solidFill>
              <a:latin typeface="BancoDoBrasil Titulos 2" panose="020B0604020202020204" charset="0"/>
            </a:endParaRPr>
          </a:p>
        </p:txBody>
      </p:sp>
      <p:sp>
        <p:nvSpPr>
          <p:cNvPr id="10" name="TextBox 9">
            <a:extLst>
              <a:ext uri="{FF2B5EF4-FFF2-40B4-BE49-F238E27FC236}">
                <a16:creationId xmlns:a16="http://schemas.microsoft.com/office/drawing/2014/main" id="{19610219-138A-47A7-B1E3-D54B048C1D85}"/>
              </a:ext>
            </a:extLst>
          </p:cNvPr>
          <p:cNvSpPr txBox="1"/>
          <p:nvPr/>
        </p:nvSpPr>
        <p:spPr>
          <a:xfrm>
            <a:off x="11762303" y="4274910"/>
            <a:ext cx="5164619" cy="1938992"/>
          </a:xfrm>
          <a:prstGeom prst="rect">
            <a:avLst/>
          </a:prstGeom>
          <a:noFill/>
        </p:spPr>
        <p:txBody>
          <a:bodyPr wrap="square" rtlCol="0">
            <a:spAutoFit/>
          </a:bodyPr>
          <a:lstStyle/>
          <a:p>
            <a:pPr marL="428625" indent="-428625">
              <a:buFont typeface="Arial" panose="020B0604020202020204" pitchFamily="34" charset="0"/>
              <a:buChar char="•"/>
            </a:pPr>
            <a:r>
              <a:rPr lang="pt-BR" sz="2400">
                <a:solidFill>
                  <a:srgbClr val="191716"/>
                </a:solidFill>
                <a:latin typeface="BancoDoBrasil Titulos 2" panose="020B0604020202020204" charset="0"/>
              </a:rPr>
              <a:t>vem de fora do indivíduo</a:t>
            </a:r>
          </a:p>
          <a:p>
            <a:pPr marL="428625" indent="-428625">
              <a:buFont typeface="Arial" panose="020B0604020202020204" pitchFamily="34" charset="0"/>
              <a:buChar char="•"/>
            </a:pPr>
            <a:endParaRPr lang="pt-BR" sz="2400">
              <a:solidFill>
                <a:srgbClr val="191716"/>
              </a:solidFill>
              <a:latin typeface="BancoDoBrasil Titulos 2" panose="020B0604020202020204" charset="0"/>
            </a:endParaRPr>
          </a:p>
          <a:p>
            <a:pPr marL="428625" indent="-428625">
              <a:buFont typeface="Arial" panose="020B0604020202020204" pitchFamily="34" charset="0"/>
              <a:buChar char="•"/>
            </a:pPr>
            <a:r>
              <a:rPr lang="pt-BR" sz="2400">
                <a:solidFill>
                  <a:srgbClr val="191716"/>
                </a:solidFill>
                <a:latin typeface="BancoDoBrasil Titulos 2" panose="020B0604020202020204" charset="0"/>
              </a:rPr>
              <a:t>e envolve fazer algo porque deseja ganhar uma recompensa ou evitar uma punição.</a:t>
            </a:r>
          </a:p>
        </p:txBody>
      </p:sp>
      <p:sp>
        <p:nvSpPr>
          <p:cNvPr id="11" name="Rectangle 10"/>
          <p:cNvSpPr/>
          <p:nvPr/>
        </p:nvSpPr>
        <p:spPr>
          <a:xfrm>
            <a:off x="1282393" y="2523839"/>
            <a:ext cx="5555237" cy="1200329"/>
          </a:xfrm>
          <a:prstGeom prst="rect">
            <a:avLst/>
          </a:prstGeom>
        </p:spPr>
        <p:txBody>
          <a:bodyPr wrap="square">
            <a:spAutoFit/>
          </a:bodyPr>
          <a:lstStyle/>
          <a:p>
            <a:r>
              <a:rPr lang="pt-BR" sz="2400" b="1">
                <a:solidFill>
                  <a:srgbClr val="191716"/>
                </a:solidFill>
                <a:latin typeface="BancoDoBrasil Titulos 2" panose="020B0604020202020204" charset="0"/>
              </a:rPr>
              <a:t>MOTIVAÇÃO INTRÍNSECA</a:t>
            </a:r>
          </a:p>
          <a:p>
            <a:r>
              <a:rPr lang="pt-BR" sz="2400">
                <a:solidFill>
                  <a:srgbClr val="191716"/>
                </a:solidFill>
                <a:latin typeface="BancoDoBrasil Titulos 2" panose="020B0604020202020204" charset="0"/>
              </a:rPr>
              <a:t>refere-se ao comportamento que:</a:t>
            </a:r>
            <a:endParaRPr lang="pt-BR" sz="2400" b="1">
              <a:solidFill>
                <a:srgbClr val="191716"/>
              </a:solidFill>
              <a:latin typeface="BancoDoBrasil Titulos 2" panose="020B0604020202020204" charset="0"/>
            </a:endParaRPr>
          </a:p>
          <a:p>
            <a:endParaRPr lang="pt-BR" sz="2400" b="1">
              <a:solidFill>
                <a:srgbClr val="191716"/>
              </a:solidFill>
              <a:latin typeface="BancoDoBrasil Titulos 2" panose="020B0604020202020204" charset="0"/>
            </a:endParaRPr>
          </a:p>
        </p:txBody>
      </p:sp>
      <p:sp>
        <p:nvSpPr>
          <p:cNvPr id="12" name="TextBox 11">
            <a:extLst>
              <a:ext uri="{FF2B5EF4-FFF2-40B4-BE49-F238E27FC236}">
                <a16:creationId xmlns:a16="http://schemas.microsoft.com/office/drawing/2014/main" id="{19610219-138A-47A7-B1E3-D54B048C1D85}"/>
              </a:ext>
            </a:extLst>
          </p:cNvPr>
          <p:cNvSpPr txBox="1"/>
          <p:nvPr/>
        </p:nvSpPr>
        <p:spPr>
          <a:xfrm>
            <a:off x="1552214" y="3440111"/>
            <a:ext cx="4141646" cy="2769989"/>
          </a:xfrm>
          <a:prstGeom prst="rect">
            <a:avLst/>
          </a:prstGeom>
          <a:noFill/>
        </p:spPr>
        <p:txBody>
          <a:bodyPr wrap="square" rtlCol="0">
            <a:spAutoFit/>
          </a:bodyPr>
          <a:lstStyle/>
          <a:p>
            <a:pPr marL="428625" indent="-428625">
              <a:spcBef>
                <a:spcPts val="900"/>
              </a:spcBef>
              <a:spcAft>
                <a:spcPts val="900"/>
              </a:spcAft>
              <a:buFont typeface="Arial" panose="020B0604020202020204" pitchFamily="34" charset="0"/>
              <a:buChar char="•"/>
            </a:pPr>
            <a:r>
              <a:rPr lang="pt-BR" sz="2400">
                <a:solidFill>
                  <a:srgbClr val="191716"/>
                </a:solidFill>
                <a:latin typeface="BancoDoBrasil Titulos 2" panose="020B0604020202020204" charset="0"/>
              </a:rPr>
              <a:t>vem de dentro do indivíduo</a:t>
            </a:r>
          </a:p>
          <a:p>
            <a:pPr marL="428625" indent="-428625">
              <a:spcBef>
                <a:spcPts val="900"/>
              </a:spcBef>
              <a:spcAft>
                <a:spcPts val="900"/>
              </a:spcAft>
              <a:buFont typeface="Arial" panose="020B0604020202020204" pitchFamily="34" charset="0"/>
              <a:buChar char="•"/>
            </a:pPr>
            <a:r>
              <a:rPr lang="pt-BR" sz="2400">
                <a:solidFill>
                  <a:srgbClr val="191716"/>
                </a:solidFill>
                <a:latin typeface="BancoDoBrasil Titulos 2" panose="020B0604020202020204" charset="0"/>
              </a:rPr>
              <a:t>porque é naturalmente satisfatório</a:t>
            </a:r>
          </a:p>
          <a:p>
            <a:pPr marL="428625" indent="-428625">
              <a:spcBef>
                <a:spcPts val="900"/>
              </a:spcBef>
              <a:spcAft>
                <a:spcPts val="900"/>
              </a:spcAft>
              <a:buFont typeface="Arial" panose="020B0604020202020204" pitchFamily="34" charset="0"/>
              <a:buChar char="•"/>
            </a:pPr>
            <a:r>
              <a:rPr lang="pt-BR" sz="2400">
                <a:solidFill>
                  <a:srgbClr val="191716"/>
                </a:solidFill>
                <a:latin typeface="BancoDoBrasil Titulos 2" panose="020B0604020202020204" charset="0"/>
              </a:rPr>
              <a:t>e pessoalmente gratificante</a:t>
            </a:r>
          </a:p>
        </p:txBody>
      </p:sp>
    </p:spTree>
    <p:custDataLst>
      <p:tags r:id="rId1"/>
    </p:custDataLst>
    <p:extLst>
      <p:ext uri="{BB962C8B-B14F-4D97-AF65-F5344CB8AC3E}">
        <p14:creationId xmlns:p14="http://schemas.microsoft.com/office/powerpoint/2010/main" val="123974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p:txBody>
          <a:bodyPr>
            <a:normAutofit/>
          </a:bodyPr>
          <a:lstStyle/>
          <a:p>
            <a:pPr>
              <a:lnSpc>
                <a:spcPct val="150000"/>
              </a:lnSpc>
              <a:buSzPct val="89000"/>
            </a:pPr>
            <a:r>
              <a:rPr lang="pt-BR" altLang="pt-BR" sz="3200" dirty="0"/>
              <a:t>Teoria de Edgar </a:t>
            </a:r>
            <a:r>
              <a:rPr lang="pt-BR" altLang="pt-BR" sz="3200" dirty="0" err="1"/>
              <a:t>Schein</a:t>
            </a:r>
            <a:r>
              <a:rPr lang="pt-BR" altLang="pt-BR" sz="3200" dirty="0"/>
              <a:t> - </a:t>
            </a:r>
            <a:r>
              <a:rPr lang="pt-BR" altLang="pt-BR" sz="3200" dirty="0" err="1"/>
              <a:t>Career</a:t>
            </a:r>
            <a:r>
              <a:rPr lang="pt-BR" altLang="pt-BR" sz="3200" dirty="0"/>
              <a:t> </a:t>
            </a:r>
            <a:r>
              <a:rPr lang="pt-BR" altLang="pt-BR" sz="3200" dirty="0" err="1"/>
              <a:t>Anchors</a:t>
            </a:r>
            <a:endParaRPr lang="pt-BR" altLang="pt-BR" sz="3200" dirty="0"/>
          </a:p>
          <a:p>
            <a:pPr>
              <a:lnSpc>
                <a:spcPct val="150000"/>
              </a:lnSpc>
              <a:buSzPct val="89000"/>
            </a:pPr>
            <a:r>
              <a:rPr lang="pt-BR" altLang="pt-BR" sz="3200" dirty="0"/>
              <a:t>Âncoras de carreira ou valores de carreira, em versão livre.</a:t>
            </a:r>
          </a:p>
          <a:p>
            <a:pPr>
              <a:lnSpc>
                <a:spcPct val="150000"/>
              </a:lnSpc>
              <a:buSzPct val="89000"/>
            </a:pPr>
            <a:r>
              <a:rPr lang="pt-BR" altLang="pt-BR" sz="3200" dirty="0"/>
              <a:t>Pesquisa de campo realizada na Sloan Business </a:t>
            </a:r>
            <a:r>
              <a:rPr lang="pt-BR" altLang="pt-BR" sz="3200" dirty="0" err="1"/>
              <a:t>School</a:t>
            </a:r>
            <a:r>
              <a:rPr lang="pt-BR" altLang="pt-BR" sz="3200" dirty="0"/>
              <a:t> do MIT - Instituto de Tecnologia de </a:t>
            </a:r>
            <a:r>
              <a:rPr lang="pt-BR" altLang="pt-BR" sz="3200" dirty="0" err="1"/>
              <a:t>Massachussetts</a:t>
            </a:r>
            <a:r>
              <a:rPr lang="pt-BR" altLang="pt-BR" sz="3200" dirty="0"/>
              <a:t>.</a:t>
            </a:r>
          </a:p>
          <a:p>
            <a:pPr>
              <a:lnSpc>
                <a:spcPct val="150000"/>
              </a:lnSpc>
              <a:buSzPct val="89000"/>
            </a:pPr>
            <a:r>
              <a:rPr lang="pt-BR" altLang="pt-BR" sz="3200" dirty="0"/>
              <a:t>Se baseia na ideia de que existe uma uniformidade nos critérios por trás das escolhas profissionais feitas ao longo da carreira.</a:t>
            </a:r>
          </a:p>
          <a:p>
            <a:pPr>
              <a:lnSpc>
                <a:spcPct val="150000"/>
              </a:lnSpc>
              <a:buSzPct val="89000"/>
            </a:pPr>
            <a:r>
              <a:rPr lang="pt-BR" altLang="pt-BR" sz="3200" dirty="0"/>
              <a:t>Essas escolhas são motivadas por valores profissionais que seguem um padrão individual.</a:t>
            </a:r>
          </a:p>
        </p:txBody>
      </p:sp>
    </p:spTree>
    <p:extLst>
      <p:ext uri="{BB962C8B-B14F-4D97-AF65-F5344CB8AC3E}">
        <p14:creationId xmlns:p14="http://schemas.microsoft.com/office/powerpoint/2010/main" val="39412039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p:txBody>
          <a:bodyPr>
            <a:normAutofit fontScale="92500"/>
          </a:bodyPr>
          <a:lstStyle/>
          <a:p>
            <a:pPr marL="0" indent="0">
              <a:lnSpc>
                <a:spcPct val="150000"/>
              </a:lnSpc>
              <a:buSzPct val="89000"/>
              <a:buNone/>
            </a:pPr>
            <a:r>
              <a:rPr lang="pt-BR" altLang="pt-BR" sz="3600" dirty="0"/>
              <a:t>De acordo com a teoria, existem oito categorias de inclinações profissionais que motivam nossas decisões de carreira e duas ou três que predominam.</a:t>
            </a:r>
          </a:p>
          <a:p>
            <a:pPr>
              <a:lnSpc>
                <a:spcPct val="150000"/>
              </a:lnSpc>
              <a:buSzPct val="89000"/>
            </a:pPr>
            <a:r>
              <a:rPr lang="pt-BR" altLang="pt-BR" sz="3600" dirty="0"/>
              <a:t>Desafio técnico</a:t>
            </a:r>
          </a:p>
          <a:p>
            <a:pPr>
              <a:lnSpc>
                <a:spcPct val="150000"/>
              </a:lnSpc>
              <a:buSzPct val="89000"/>
            </a:pPr>
            <a:r>
              <a:rPr lang="pt-BR" altLang="pt-BR" sz="3600" dirty="0"/>
              <a:t>Desafio gerencial</a:t>
            </a:r>
          </a:p>
          <a:p>
            <a:pPr>
              <a:lnSpc>
                <a:spcPct val="150000"/>
              </a:lnSpc>
              <a:buSzPct val="89000"/>
            </a:pPr>
            <a:r>
              <a:rPr lang="pt-BR" altLang="pt-BR" sz="3600" dirty="0"/>
              <a:t>Autonomia e independência</a:t>
            </a:r>
          </a:p>
          <a:p>
            <a:pPr>
              <a:lnSpc>
                <a:spcPct val="150000"/>
              </a:lnSpc>
              <a:buSzPct val="89000"/>
            </a:pPr>
            <a:r>
              <a:rPr lang="pt-BR" altLang="pt-BR" sz="3600" dirty="0"/>
              <a:t>Segurança e previsibilidade</a:t>
            </a:r>
          </a:p>
          <a:p>
            <a:pPr>
              <a:lnSpc>
                <a:spcPct val="150000"/>
              </a:lnSpc>
              <a:buSzPct val="89000"/>
            </a:pPr>
            <a:r>
              <a:rPr lang="pt-BR" altLang="pt-BR" sz="3600" dirty="0"/>
              <a:t>Desafio empreendedor</a:t>
            </a:r>
          </a:p>
          <a:p>
            <a:pPr>
              <a:lnSpc>
                <a:spcPct val="150000"/>
              </a:lnSpc>
              <a:buSzPct val="89000"/>
            </a:pPr>
            <a:r>
              <a:rPr lang="pt-BR" altLang="pt-BR" sz="3600" dirty="0"/>
              <a:t>Dedicação a causas</a:t>
            </a:r>
          </a:p>
          <a:p>
            <a:pPr>
              <a:lnSpc>
                <a:spcPct val="150000"/>
              </a:lnSpc>
              <a:buSzPct val="89000"/>
            </a:pPr>
            <a:r>
              <a:rPr lang="pt-BR" altLang="pt-BR" sz="3600" dirty="0"/>
              <a:t>Puro desafio</a:t>
            </a:r>
          </a:p>
          <a:p>
            <a:pPr>
              <a:lnSpc>
                <a:spcPct val="150000"/>
              </a:lnSpc>
              <a:buSzPct val="89000"/>
            </a:pPr>
            <a:r>
              <a:rPr lang="pt-BR" altLang="pt-BR" sz="3600" dirty="0"/>
              <a:t>Qualidade de vida</a:t>
            </a:r>
          </a:p>
        </p:txBody>
      </p:sp>
    </p:spTree>
    <p:extLst>
      <p:ext uri="{BB962C8B-B14F-4D97-AF65-F5344CB8AC3E}">
        <p14:creationId xmlns:p14="http://schemas.microsoft.com/office/powerpoint/2010/main" val="13763534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a:xfrm>
            <a:off x="710400" y="1470968"/>
            <a:ext cx="16282199" cy="8281044"/>
          </a:xfrm>
        </p:spPr>
        <p:txBody>
          <a:bodyPr>
            <a:normAutofit/>
          </a:bodyPr>
          <a:lstStyle/>
          <a:p>
            <a:pPr marL="0" indent="0" algn="ctr">
              <a:lnSpc>
                <a:spcPct val="110000"/>
              </a:lnSpc>
              <a:buNone/>
            </a:pPr>
            <a:r>
              <a:rPr lang="pt-BR" sz="3600" b="1" dirty="0"/>
              <a:t>DESAFIO TÉCNICO</a:t>
            </a:r>
          </a:p>
          <a:p>
            <a:pPr>
              <a:lnSpc>
                <a:spcPct val="110000"/>
              </a:lnSpc>
              <a:buSzPct val="89000"/>
            </a:pPr>
            <a:r>
              <a:rPr lang="pt-BR" sz="3200" dirty="0"/>
              <a:t>Possuem verdadeiro talento e grande motivação para atuar em determinada área ou tipo de trabalho.</a:t>
            </a:r>
          </a:p>
          <a:p>
            <a:pPr>
              <a:lnSpc>
                <a:spcPct val="110000"/>
              </a:lnSpc>
              <a:buSzPct val="89000"/>
            </a:pPr>
            <a:r>
              <a:rPr lang="pt-BR" sz="3200" dirty="0"/>
              <a:t>O que os motiva é ser experts.</a:t>
            </a:r>
          </a:p>
          <a:p>
            <a:pPr>
              <a:lnSpc>
                <a:spcPct val="110000"/>
              </a:lnSpc>
              <a:buSzPct val="89000"/>
            </a:pPr>
            <a:r>
              <a:rPr lang="pt-BR" sz="3200" dirty="0"/>
              <a:t>Querem autonomia para gerenciar orçamentos e recursos de todo tipo na medida que sejam necessários para desempenhar seu trabalho apropriadamente.</a:t>
            </a:r>
          </a:p>
          <a:p>
            <a:pPr>
              <a:lnSpc>
                <a:spcPct val="110000"/>
              </a:lnSpc>
              <a:buSzPct val="89000"/>
            </a:pPr>
            <a:r>
              <a:rPr lang="pt-BR" sz="3200" dirty="0"/>
              <a:t>Desejam ser remuneradas de acordo com suas competências, frequentemente associadas à sua qualificação acadêmica e experiência profissional.</a:t>
            </a:r>
          </a:p>
        </p:txBody>
      </p:sp>
    </p:spTree>
    <p:extLst>
      <p:ext uri="{BB962C8B-B14F-4D97-AF65-F5344CB8AC3E}">
        <p14:creationId xmlns:p14="http://schemas.microsoft.com/office/powerpoint/2010/main" val="39132961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a:xfrm>
            <a:off x="710400" y="1470968"/>
            <a:ext cx="16282199" cy="8281044"/>
          </a:xfrm>
        </p:spPr>
        <p:txBody>
          <a:bodyPr anchor="t">
            <a:normAutofit/>
          </a:bodyPr>
          <a:lstStyle/>
          <a:p>
            <a:pPr marL="0" indent="0" algn="ctr">
              <a:lnSpc>
                <a:spcPct val="110000"/>
              </a:lnSpc>
              <a:buNone/>
            </a:pPr>
            <a:r>
              <a:rPr lang="pt-BR" sz="3600" b="1" dirty="0"/>
              <a:t>DESAFIO GERENCIAL</a:t>
            </a:r>
          </a:p>
          <a:p>
            <a:pPr>
              <a:lnSpc>
                <a:spcPct val="110000"/>
              </a:lnSpc>
            </a:pPr>
            <a:r>
              <a:rPr lang="pt-BR" sz="3200" dirty="0"/>
              <a:t>Têm como principal aspiração posições em administração geral, onde possam influenciar pessoas, gerenciar recursos e ter poder de decisão. </a:t>
            </a:r>
          </a:p>
          <a:p>
            <a:pPr>
              <a:lnSpc>
                <a:spcPct val="110000"/>
              </a:lnSpc>
            </a:pPr>
            <a:r>
              <a:rPr lang="pt-BR" sz="3200" dirty="0"/>
              <a:t>Seus valores e objetivos fundamentais os impelem a buscar cargos de liderança na organização, tornarem-se gestores de destaque e contribuir para o sucesso da empresa. </a:t>
            </a:r>
          </a:p>
          <a:p>
            <a:pPr>
              <a:lnSpc>
                <a:spcPct val="110000"/>
              </a:lnSpc>
            </a:pPr>
            <a:r>
              <a:rPr lang="pt-BR" sz="3200" dirty="0"/>
              <a:t>Valorizam o crescimento profissional, reconhecimento monetário, títulos, símbolos de status e aprovação dos superiores.</a:t>
            </a:r>
          </a:p>
        </p:txBody>
      </p:sp>
    </p:spTree>
    <p:extLst>
      <p:ext uri="{BB962C8B-B14F-4D97-AF65-F5344CB8AC3E}">
        <p14:creationId xmlns:p14="http://schemas.microsoft.com/office/powerpoint/2010/main" val="409079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cado de Daniel Goleman aos líderes: deem atenção à inteligência ...">
            <a:extLst>
              <a:ext uri="{FF2B5EF4-FFF2-40B4-BE49-F238E27FC236}">
                <a16:creationId xmlns:a16="http://schemas.microsoft.com/office/drawing/2014/main" id="{F36102DC-D71E-41C0-8963-9263039A4C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53"/>
          <a:stretch/>
        </p:blipFill>
        <p:spPr bwMode="auto">
          <a:xfrm>
            <a:off x="6623719" y="2621055"/>
            <a:ext cx="4622973" cy="6050837"/>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Texto 2">
            <a:extLst>
              <a:ext uri="{FF2B5EF4-FFF2-40B4-BE49-F238E27FC236}">
                <a16:creationId xmlns:a16="http://schemas.microsoft.com/office/drawing/2014/main" id="{6193BE37-FCD2-4493-97E2-220EEED104C2}"/>
              </a:ext>
            </a:extLst>
          </p:cNvPr>
          <p:cNvSpPr txBox="1">
            <a:spLocks/>
          </p:cNvSpPr>
          <p:nvPr/>
        </p:nvSpPr>
        <p:spPr>
          <a:xfrm>
            <a:off x="710400" y="324001"/>
            <a:ext cx="12480000" cy="648071"/>
          </a:xfrm>
          <a:prstGeom prst="rect">
            <a:avLst/>
          </a:prstGeom>
        </p:spPr>
        <p:txBody>
          <a:bodyPr anchor="ctr">
            <a:noAutofit/>
          </a:bodyPr>
          <a:lstStyle>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sym typeface="Calibri"/>
              </a:rPr>
              <a:t>Estilos de Liderança – Daniel Goleman</a:t>
            </a:r>
            <a:endParaRPr lang="pt-BR" dirty="0"/>
          </a:p>
        </p:txBody>
      </p:sp>
      <p:sp>
        <p:nvSpPr>
          <p:cNvPr id="7" name="CaixaDeTexto 6">
            <a:extLst>
              <a:ext uri="{FF2B5EF4-FFF2-40B4-BE49-F238E27FC236}">
                <a16:creationId xmlns:a16="http://schemas.microsoft.com/office/drawing/2014/main" id="{A971690F-A1D7-4998-BA7C-AE3A73C4E30B}"/>
              </a:ext>
            </a:extLst>
          </p:cNvPr>
          <p:cNvSpPr txBox="1"/>
          <p:nvPr/>
        </p:nvSpPr>
        <p:spPr>
          <a:xfrm>
            <a:off x="1950840" y="2632334"/>
            <a:ext cx="4522602" cy="6093976"/>
          </a:xfrm>
          <a:prstGeom prst="rect">
            <a:avLst/>
          </a:prstGeom>
          <a:solidFill>
            <a:srgbClr val="00B050"/>
          </a:solidFill>
          <a:ln w="38100" cmpd="dbl">
            <a:solidFill>
              <a:schemeClr val="bg1">
                <a:lumMod val="50000"/>
              </a:schemeClr>
            </a:solidFill>
          </a:ln>
        </p:spPr>
        <p:txBody>
          <a:bodyPr wrap="square" rtlCol="0">
            <a:spAutoFit/>
          </a:bodyPr>
          <a:lstStyle/>
          <a:p>
            <a:pPr algn="r"/>
            <a:endParaRPr lang="pt-BR" sz="2000" b="1" dirty="0"/>
          </a:p>
          <a:p>
            <a:pPr algn="r"/>
            <a:r>
              <a:rPr lang="pt-BR" sz="2000" b="1" dirty="0"/>
              <a:t>Daniel Goleman, </a:t>
            </a:r>
            <a:r>
              <a:rPr lang="pt-BR" sz="2000" b="1" dirty="0" err="1"/>
              <a:t>ph.D.</a:t>
            </a:r>
            <a:endParaRPr lang="pt-BR" sz="2000" b="1" dirty="0"/>
          </a:p>
          <a:p>
            <a:endParaRPr lang="pt-BR" sz="4400" b="1" dirty="0">
              <a:solidFill>
                <a:srgbClr val="FF0000"/>
              </a:solidFill>
            </a:endParaRPr>
          </a:p>
          <a:p>
            <a:r>
              <a:rPr lang="pt-BR" sz="5400" b="1" cap="small" dirty="0">
                <a:solidFill>
                  <a:schemeClr val="bg1"/>
                </a:solidFill>
              </a:rPr>
              <a:t>LIDERANÇA</a:t>
            </a:r>
          </a:p>
          <a:p>
            <a:r>
              <a:rPr lang="pt-BR" sz="4000" b="1" cap="small" dirty="0">
                <a:solidFill>
                  <a:schemeClr val="bg1"/>
                </a:solidFill>
              </a:rPr>
              <a:t>A INTELIGÊNCIA</a:t>
            </a:r>
          </a:p>
          <a:p>
            <a:r>
              <a:rPr lang="pt-BR" sz="5400" b="1" cap="small" dirty="0">
                <a:solidFill>
                  <a:schemeClr val="bg1"/>
                </a:solidFill>
              </a:rPr>
              <a:t>EMOCIONAL</a:t>
            </a:r>
          </a:p>
          <a:p>
            <a:r>
              <a:rPr lang="pt-BR" sz="4400" b="1" cap="small" dirty="0">
                <a:solidFill>
                  <a:schemeClr val="bg1"/>
                </a:solidFill>
              </a:rPr>
              <a:t>NA FORMAÇÃO</a:t>
            </a:r>
          </a:p>
          <a:p>
            <a:r>
              <a:rPr lang="pt-BR" sz="6600" b="1" cap="small" dirty="0">
                <a:solidFill>
                  <a:schemeClr val="bg1"/>
                </a:solidFill>
              </a:rPr>
              <a:t>DO LÍDER</a:t>
            </a:r>
          </a:p>
          <a:p>
            <a:r>
              <a:rPr lang="pt-BR" sz="4800" b="1" cap="small" dirty="0">
                <a:solidFill>
                  <a:schemeClr val="bg1"/>
                </a:solidFill>
              </a:rPr>
              <a:t>DE SUCESSO</a:t>
            </a:r>
          </a:p>
        </p:txBody>
      </p:sp>
      <p:sp>
        <p:nvSpPr>
          <p:cNvPr id="8" name="CaixaDeTexto 7">
            <a:extLst>
              <a:ext uri="{FF2B5EF4-FFF2-40B4-BE49-F238E27FC236}">
                <a16:creationId xmlns:a16="http://schemas.microsoft.com/office/drawing/2014/main" id="{FF512B59-79FA-43C4-87DC-93DB1A16C6E4}"/>
              </a:ext>
            </a:extLst>
          </p:cNvPr>
          <p:cNvSpPr txBox="1"/>
          <p:nvPr/>
        </p:nvSpPr>
        <p:spPr>
          <a:xfrm>
            <a:off x="11390150" y="2551212"/>
            <a:ext cx="4522602" cy="6155531"/>
          </a:xfrm>
          <a:prstGeom prst="rect">
            <a:avLst/>
          </a:prstGeom>
          <a:solidFill>
            <a:schemeClr val="bg1"/>
          </a:solidFill>
          <a:ln w="76200" cmpd="sng">
            <a:solidFill>
              <a:srgbClr val="006B9B"/>
            </a:solidFill>
          </a:ln>
        </p:spPr>
        <p:txBody>
          <a:bodyPr wrap="square" rtlCol="0">
            <a:spAutoFit/>
          </a:bodyPr>
          <a:lstStyle/>
          <a:p>
            <a:pPr algn="r"/>
            <a:endParaRPr lang="pt-BR" sz="2000" b="1" dirty="0"/>
          </a:p>
          <a:p>
            <a:pPr algn="ctr"/>
            <a:r>
              <a:rPr lang="pt-BR" sz="3200" b="1" dirty="0">
                <a:solidFill>
                  <a:srgbClr val="00669F"/>
                </a:solidFill>
              </a:rPr>
              <a:t>Daniel Goleman</a:t>
            </a:r>
          </a:p>
          <a:p>
            <a:pPr algn="ctr"/>
            <a:r>
              <a:rPr lang="pt-BR" sz="3200" b="1" dirty="0">
                <a:solidFill>
                  <a:srgbClr val="00669F"/>
                </a:solidFill>
              </a:rPr>
              <a:t>Richard </a:t>
            </a:r>
            <a:r>
              <a:rPr lang="pt-BR" sz="3200" b="1" dirty="0" err="1">
                <a:solidFill>
                  <a:srgbClr val="00669F"/>
                </a:solidFill>
              </a:rPr>
              <a:t>Boyatzis</a:t>
            </a:r>
            <a:endParaRPr lang="pt-BR" sz="3200" b="1" dirty="0">
              <a:solidFill>
                <a:srgbClr val="00669F"/>
              </a:solidFill>
            </a:endParaRPr>
          </a:p>
          <a:p>
            <a:pPr algn="ctr"/>
            <a:r>
              <a:rPr lang="pt-BR" sz="3200" b="1" dirty="0">
                <a:solidFill>
                  <a:srgbClr val="00669F"/>
                </a:solidFill>
              </a:rPr>
              <a:t>Annie </a:t>
            </a:r>
            <a:r>
              <a:rPr lang="pt-BR" sz="3200" b="1" dirty="0" err="1">
                <a:solidFill>
                  <a:srgbClr val="00669F"/>
                </a:solidFill>
              </a:rPr>
              <a:t>McKee</a:t>
            </a:r>
            <a:endParaRPr lang="pt-BR" sz="3200" b="1" dirty="0">
              <a:solidFill>
                <a:srgbClr val="00669F"/>
              </a:solidFill>
            </a:endParaRPr>
          </a:p>
          <a:p>
            <a:pPr algn="ctr"/>
            <a:endParaRPr lang="pt-BR" sz="3200" b="1" dirty="0">
              <a:solidFill>
                <a:srgbClr val="00669F"/>
              </a:solidFill>
            </a:endParaRPr>
          </a:p>
          <a:p>
            <a:endParaRPr lang="pt-BR" sz="4400" b="1" dirty="0">
              <a:solidFill>
                <a:srgbClr val="FF0000"/>
              </a:solidFill>
            </a:endParaRPr>
          </a:p>
          <a:p>
            <a:endParaRPr lang="pt-BR" sz="5400" b="1" cap="small" dirty="0">
              <a:solidFill>
                <a:srgbClr val="FF0000"/>
              </a:solidFill>
            </a:endParaRPr>
          </a:p>
          <a:p>
            <a:endParaRPr lang="pt-BR" sz="5400" b="1" cap="small" dirty="0">
              <a:solidFill>
                <a:srgbClr val="FF0000"/>
              </a:solidFill>
            </a:endParaRPr>
          </a:p>
          <a:p>
            <a:r>
              <a:rPr lang="pt-BR" sz="5400" b="1" cap="small" dirty="0">
                <a:solidFill>
                  <a:srgbClr val="FF0000"/>
                </a:solidFill>
              </a:rPr>
              <a:t>PRIMAL</a:t>
            </a:r>
          </a:p>
          <a:p>
            <a:pPr algn="r"/>
            <a:r>
              <a:rPr lang="pt-BR" sz="4000" b="1" cap="small" dirty="0">
                <a:solidFill>
                  <a:srgbClr val="FF0000"/>
                </a:solidFill>
              </a:rPr>
              <a:t>LEADERSHIP</a:t>
            </a:r>
            <a:endParaRPr lang="pt-BR" sz="3600" b="1" cap="small" dirty="0">
              <a:solidFill>
                <a:srgbClr val="FF0000"/>
              </a:solidFill>
            </a:endParaRPr>
          </a:p>
        </p:txBody>
      </p:sp>
    </p:spTree>
    <p:extLst>
      <p:ext uri="{BB962C8B-B14F-4D97-AF65-F5344CB8AC3E}">
        <p14:creationId xmlns:p14="http://schemas.microsoft.com/office/powerpoint/2010/main" val="40202202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a:xfrm>
            <a:off x="710400" y="1470968"/>
            <a:ext cx="16282199" cy="8281044"/>
          </a:xfrm>
        </p:spPr>
        <p:txBody>
          <a:bodyPr anchor="t">
            <a:normAutofit/>
          </a:bodyPr>
          <a:lstStyle/>
          <a:p>
            <a:pPr marL="0" indent="0" algn="ctr">
              <a:buNone/>
            </a:pPr>
            <a:r>
              <a:rPr lang="pt-BR" sz="3600" b="1" dirty="0"/>
              <a:t>AUTONOMIA E INDEPENDÊNCIA</a:t>
            </a:r>
          </a:p>
          <a:p>
            <a:pPr>
              <a:lnSpc>
                <a:spcPct val="110000"/>
              </a:lnSpc>
            </a:pPr>
            <a:r>
              <a:rPr lang="pt-BR" sz="3200" dirty="0"/>
              <a:t>Preferem trabalhos claramente delineados, com metas bem definidas e que deixem por sua conta os meios de alcançá-las </a:t>
            </a:r>
          </a:p>
          <a:p>
            <a:pPr>
              <a:lnSpc>
                <a:spcPct val="110000"/>
              </a:lnSpc>
            </a:pPr>
            <a:r>
              <a:rPr lang="pt-BR" sz="3200" dirty="0"/>
              <a:t>Não suportam supervisão rigorosa, atuam de acordo com os objetivos estabelecidos, mas não querem interferência</a:t>
            </a:r>
          </a:p>
          <a:p>
            <a:pPr>
              <a:lnSpc>
                <a:spcPct val="110000"/>
              </a:lnSpc>
            </a:pPr>
            <a:r>
              <a:rPr lang="pt-BR" sz="3200" dirty="0"/>
              <a:t>Preferem ser remunerados pelo mérito e desempenho, com pagamento ao término  do trabalho, bônus e outras formas de recompensa sem limitações ou obrigações impostas</a:t>
            </a:r>
          </a:p>
          <a:p>
            <a:pPr>
              <a:lnSpc>
                <a:spcPct val="110000"/>
              </a:lnSpc>
            </a:pPr>
            <a:r>
              <a:rPr lang="pt-BR" sz="3200" dirty="0"/>
              <a:t>Promoção significa autonomia</a:t>
            </a:r>
          </a:p>
        </p:txBody>
      </p:sp>
    </p:spTree>
    <p:extLst>
      <p:ext uri="{BB962C8B-B14F-4D97-AF65-F5344CB8AC3E}">
        <p14:creationId xmlns:p14="http://schemas.microsoft.com/office/powerpoint/2010/main" val="35261075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a:xfrm>
            <a:off x="710400" y="1470968"/>
            <a:ext cx="16282199" cy="8281044"/>
          </a:xfrm>
        </p:spPr>
        <p:txBody>
          <a:bodyPr anchor="t">
            <a:normAutofit/>
          </a:bodyPr>
          <a:lstStyle/>
          <a:p>
            <a:pPr marL="0" indent="0" algn="ctr">
              <a:buNone/>
            </a:pPr>
            <a:r>
              <a:rPr lang="pt-BR" sz="3600" b="1" dirty="0"/>
              <a:t>SEGURANÇA E PREVISIBILIDADE</a:t>
            </a:r>
          </a:p>
          <a:p>
            <a:pPr>
              <a:lnSpc>
                <a:spcPct val="100000"/>
              </a:lnSpc>
              <a:buSzPct val="89000"/>
            </a:pPr>
            <a:r>
              <a:rPr lang="pt-BR" sz="3200" dirty="0"/>
              <a:t>Procuram organizações cuja imagem seja de solidez e confiabilidade, proporcionando estabilidade e bons programas de benefícios aos seus funcionários. </a:t>
            </a:r>
          </a:p>
          <a:p>
            <a:pPr>
              <a:lnSpc>
                <a:spcPct val="100000"/>
              </a:lnSpc>
              <a:buSzPct val="89000"/>
            </a:pPr>
            <a:r>
              <a:rPr lang="pt-BR" sz="3200" dirty="0"/>
              <a:t>Aceitam satisfeitas benefícios de longo prazo em detrimento de ganhos imediatos e costumam vincular a sua carreira à organização. </a:t>
            </a:r>
          </a:p>
          <a:p>
            <a:pPr>
              <a:lnSpc>
                <a:spcPct val="100000"/>
              </a:lnSpc>
              <a:buSzPct val="89000"/>
            </a:pPr>
            <a:r>
              <a:rPr lang="pt-BR" sz="3200" dirty="0"/>
              <a:t>Os indivíduos desse grupo se preocupam mais com o contexto do trabalho do que com a natureza dele em si.</a:t>
            </a:r>
          </a:p>
          <a:p>
            <a:pPr>
              <a:lnSpc>
                <a:spcPct val="100000"/>
              </a:lnSpc>
              <a:buSzPct val="89000"/>
            </a:pPr>
            <a:r>
              <a:rPr lang="pt-BR" sz="3200" dirty="0"/>
              <a:t>Tendem a se preocupar com aumentos de salários, condições de trabalho e benefícios. </a:t>
            </a:r>
          </a:p>
        </p:txBody>
      </p:sp>
    </p:spTree>
    <p:extLst>
      <p:ext uri="{BB962C8B-B14F-4D97-AF65-F5344CB8AC3E}">
        <p14:creationId xmlns:p14="http://schemas.microsoft.com/office/powerpoint/2010/main" val="18589076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a:xfrm>
            <a:off x="710400" y="1470968"/>
            <a:ext cx="16282199" cy="8281044"/>
          </a:xfrm>
        </p:spPr>
        <p:txBody>
          <a:bodyPr anchor="t">
            <a:normAutofit/>
          </a:bodyPr>
          <a:lstStyle/>
          <a:p>
            <a:pPr marL="0" indent="0" algn="ctr">
              <a:lnSpc>
                <a:spcPct val="100000"/>
              </a:lnSpc>
              <a:buNone/>
            </a:pPr>
            <a:r>
              <a:rPr lang="pt-BR" sz="3600" b="1" dirty="0"/>
              <a:t>DESAFIO EMPREENDEDOR</a:t>
            </a:r>
          </a:p>
          <a:p>
            <a:pPr>
              <a:lnSpc>
                <a:spcPct val="100000"/>
              </a:lnSpc>
              <a:buSzPct val="89000"/>
            </a:pPr>
            <a:r>
              <a:rPr lang="pt-BR" sz="3200" dirty="0"/>
              <a:t>Têm obsessão em provar sua capacidade de criar negócios e entediam-se facilmente com trabalhos repetitivos.</a:t>
            </a:r>
          </a:p>
          <a:p>
            <a:pPr>
              <a:lnSpc>
                <a:spcPct val="100000"/>
              </a:lnSpc>
              <a:buSzPct val="89000"/>
            </a:pPr>
            <a:r>
              <a:rPr lang="pt-BR" sz="3200" dirty="0"/>
              <a:t>Precisam continuamente de desafios novos e criativos.</a:t>
            </a:r>
          </a:p>
          <a:p>
            <a:pPr>
              <a:lnSpc>
                <a:spcPct val="100000"/>
              </a:lnSpc>
              <a:buSzPct val="89000"/>
            </a:pPr>
            <a:r>
              <a:rPr lang="pt-BR" sz="3200" dirty="0"/>
              <a:t>Seu impulso é orientado no sentido de criar novas organizações, produtos ou serviços que possam ser estreitamente identificados com seus esforços.</a:t>
            </a:r>
          </a:p>
          <a:p>
            <a:pPr>
              <a:lnSpc>
                <a:spcPct val="100000"/>
              </a:lnSpc>
              <a:buSzPct val="89000"/>
            </a:pPr>
            <a:r>
              <a:rPr lang="pt-BR" sz="3200" dirty="0"/>
              <a:t>O sucesso econômico do negócio é uma medida de sucesso.</a:t>
            </a:r>
          </a:p>
        </p:txBody>
      </p:sp>
    </p:spTree>
    <p:extLst>
      <p:ext uri="{BB962C8B-B14F-4D97-AF65-F5344CB8AC3E}">
        <p14:creationId xmlns:p14="http://schemas.microsoft.com/office/powerpoint/2010/main" val="22349707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a:xfrm>
            <a:off x="710400" y="1470968"/>
            <a:ext cx="16282199" cy="8281044"/>
          </a:xfrm>
        </p:spPr>
        <p:txBody>
          <a:bodyPr anchor="t">
            <a:normAutofit/>
          </a:bodyPr>
          <a:lstStyle/>
          <a:p>
            <a:pPr marL="0" indent="0" algn="ctr">
              <a:lnSpc>
                <a:spcPct val="100000"/>
              </a:lnSpc>
              <a:buNone/>
            </a:pPr>
            <a:r>
              <a:rPr lang="pt-BR" sz="3600" b="1" dirty="0"/>
              <a:t>DEDICAÇÃO A CAUSAS</a:t>
            </a:r>
          </a:p>
          <a:p>
            <a:pPr>
              <a:lnSpc>
                <a:spcPct val="100000"/>
              </a:lnSpc>
              <a:buSzPct val="89000"/>
            </a:pPr>
            <a:r>
              <a:rPr lang="pt-BR" sz="3200" dirty="0"/>
              <a:t>Escolhem profissões orientados mais por seus valores fundamentais do que pelas suas verdadeiras aptidões ou áreas de competência.</a:t>
            </a:r>
          </a:p>
          <a:p>
            <a:pPr>
              <a:lnSpc>
                <a:spcPct val="100000"/>
              </a:lnSpc>
              <a:buSzPct val="89000"/>
            </a:pPr>
            <a:r>
              <a:rPr lang="pt-BR" sz="3200" dirty="0"/>
              <a:t>Suas decisões profissionais baseiam-se no desejo de melhorar o mundo de alguma maneira.</a:t>
            </a:r>
          </a:p>
          <a:p>
            <a:pPr>
              <a:lnSpc>
                <a:spcPct val="100000"/>
              </a:lnSpc>
              <a:buSzPct val="89000"/>
            </a:pPr>
            <a:r>
              <a:rPr lang="pt-BR" sz="3200" dirty="0"/>
              <a:t>Desejam influenciar as organizações que os empregam ou a política social na direção dos seus valores.</a:t>
            </a:r>
          </a:p>
          <a:p>
            <a:pPr>
              <a:lnSpc>
                <a:spcPct val="100000"/>
              </a:lnSpc>
              <a:buSzPct val="89000"/>
            </a:pPr>
            <a:r>
              <a:rPr lang="pt-BR" sz="3200" dirty="0"/>
              <a:t>São fortemente identificados com sua carreira, dando menos valor à remuneração e ao status.</a:t>
            </a:r>
          </a:p>
        </p:txBody>
      </p:sp>
    </p:spTree>
    <p:extLst>
      <p:ext uri="{BB962C8B-B14F-4D97-AF65-F5344CB8AC3E}">
        <p14:creationId xmlns:p14="http://schemas.microsoft.com/office/powerpoint/2010/main" val="18982534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a:xfrm>
            <a:off x="710400" y="1470968"/>
            <a:ext cx="16282199" cy="8281044"/>
          </a:xfrm>
        </p:spPr>
        <p:txBody>
          <a:bodyPr anchor="t">
            <a:normAutofit/>
          </a:bodyPr>
          <a:lstStyle/>
          <a:p>
            <a:pPr marL="0" indent="0" algn="ctr">
              <a:lnSpc>
                <a:spcPct val="100000"/>
              </a:lnSpc>
              <a:buNone/>
            </a:pPr>
            <a:r>
              <a:rPr lang="pt-BR" sz="3600" b="1" dirty="0"/>
              <a:t>PURO DESAFIO</a:t>
            </a:r>
          </a:p>
          <a:p>
            <a:pPr>
              <a:lnSpc>
                <a:spcPct val="100000"/>
              </a:lnSpc>
              <a:buSzPct val="89000"/>
            </a:pPr>
            <a:r>
              <a:rPr lang="pt-BR" sz="3200" dirty="0"/>
              <a:t>Para esse grupo de pessoas, sucesso significa transpor obstáculos impossíveis, vencer adversários ou situações difíceis. </a:t>
            </a:r>
          </a:p>
          <a:p>
            <a:pPr>
              <a:lnSpc>
                <a:spcPct val="100000"/>
              </a:lnSpc>
              <a:buSzPct val="89000"/>
            </a:pPr>
            <a:r>
              <a:rPr lang="pt-BR" sz="3200" dirty="0"/>
              <a:t>Sentir-se permanentemente desafiado é o que mais importa na carreira. São voltados ao autodesenvolvimento e automotivados. </a:t>
            </a:r>
          </a:p>
          <a:p>
            <a:pPr>
              <a:lnSpc>
                <a:spcPct val="100000"/>
              </a:lnSpc>
              <a:buSzPct val="89000"/>
            </a:pPr>
            <a:r>
              <a:rPr lang="pt-BR" sz="3200" dirty="0"/>
              <a:t>Quando não se sentem testados, podem se tornar-se entediados e irritados. </a:t>
            </a:r>
          </a:p>
          <a:p>
            <a:pPr>
              <a:lnSpc>
                <a:spcPct val="100000"/>
              </a:lnSpc>
              <a:buSzPct val="89000"/>
            </a:pPr>
            <a:r>
              <a:rPr lang="pt-BR" sz="3200" dirty="0"/>
              <a:t>Gostam de organizações que oferecem oportunidades de novos desafios, mesmo quando estes não vêm acompanhados de crescimento da remuneração.</a:t>
            </a:r>
          </a:p>
        </p:txBody>
      </p:sp>
    </p:spTree>
    <p:extLst>
      <p:ext uri="{BB962C8B-B14F-4D97-AF65-F5344CB8AC3E}">
        <p14:creationId xmlns:p14="http://schemas.microsoft.com/office/powerpoint/2010/main" val="21933280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53C698-5D95-40CA-AAE0-5CDF95A414CF}"/>
              </a:ext>
            </a:extLst>
          </p:cNvPr>
          <p:cNvSpPr>
            <a:spLocks noGrp="1"/>
          </p:cNvSpPr>
          <p:nvPr>
            <p:ph type="body" sz="quarter" idx="11"/>
          </p:nvPr>
        </p:nvSpPr>
        <p:spPr/>
        <p:txBody>
          <a:bodyPr anchor="ctr">
            <a:noAutofit/>
          </a:bodyPr>
          <a:lstStyle/>
          <a:p>
            <a:r>
              <a:rPr lang="pt-BR" dirty="0"/>
              <a:t>Âncoras de Carreira</a:t>
            </a:r>
          </a:p>
        </p:txBody>
      </p:sp>
      <p:sp>
        <p:nvSpPr>
          <p:cNvPr id="3" name="Espaço Reservado para Texto 2">
            <a:extLst>
              <a:ext uri="{FF2B5EF4-FFF2-40B4-BE49-F238E27FC236}">
                <a16:creationId xmlns:a16="http://schemas.microsoft.com/office/drawing/2014/main" id="{7A359F22-34BD-46D2-8B09-D657B18FCD9F}"/>
              </a:ext>
            </a:extLst>
          </p:cNvPr>
          <p:cNvSpPr>
            <a:spLocks noGrp="1"/>
          </p:cNvSpPr>
          <p:nvPr>
            <p:ph type="body" sz="quarter" idx="13"/>
          </p:nvPr>
        </p:nvSpPr>
        <p:spPr>
          <a:xfrm>
            <a:off x="710400" y="1470968"/>
            <a:ext cx="16282199" cy="8281044"/>
          </a:xfrm>
        </p:spPr>
        <p:txBody>
          <a:bodyPr anchor="t">
            <a:normAutofit/>
          </a:bodyPr>
          <a:lstStyle/>
          <a:p>
            <a:pPr marL="0" indent="0" algn="ctr">
              <a:lnSpc>
                <a:spcPct val="100000"/>
              </a:lnSpc>
              <a:buNone/>
            </a:pPr>
            <a:r>
              <a:rPr lang="pt-BR" sz="4000" b="1" dirty="0"/>
              <a:t>QUALIDADE DE VIDA</a:t>
            </a:r>
          </a:p>
          <a:p>
            <a:pPr>
              <a:lnSpc>
                <a:spcPct val="100000"/>
              </a:lnSpc>
              <a:buSzPct val="89000"/>
            </a:pPr>
            <a:r>
              <a:rPr lang="pt-BR" sz="3200" dirty="0"/>
              <a:t>Esse grupo de pessoas tem foco tanto no crescimento profissional quanto na busca de equilíbrio com a vida pessoal. </a:t>
            </a:r>
          </a:p>
          <a:p>
            <a:pPr>
              <a:lnSpc>
                <a:spcPct val="100000"/>
              </a:lnSpc>
              <a:buSzPct val="89000"/>
            </a:pPr>
            <a:r>
              <a:rPr lang="pt-BR" sz="3200" dirty="0"/>
              <a:t>Acima de tudo, estão orientados a conciliar interesses de carreira com suas motivações particulares, sejam elas ligadas à família, esportes ou hobbies. </a:t>
            </a:r>
          </a:p>
          <a:p>
            <a:pPr>
              <a:lnSpc>
                <a:spcPct val="100000"/>
              </a:lnSpc>
              <a:buSzPct val="89000"/>
            </a:pPr>
            <a:r>
              <a:rPr lang="pt-BR" sz="3200" dirty="0"/>
              <a:t>Buscam um relacionamento com a organização que permita flexibilidade e acomodação de algumas questões pessoais. </a:t>
            </a:r>
          </a:p>
          <a:p>
            <a:pPr>
              <a:lnSpc>
                <a:spcPct val="100000"/>
              </a:lnSpc>
              <a:buSzPct val="89000"/>
            </a:pPr>
            <a:r>
              <a:rPr lang="pt-BR" sz="3200" dirty="0"/>
              <a:t>Tendem a não aceitar mudanças físicas muito facilmente e sempre avaliam e levam em conta o impacto no seu estilo de vida.</a:t>
            </a:r>
          </a:p>
        </p:txBody>
      </p:sp>
    </p:spTree>
    <p:extLst>
      <p:ext uri="{BB962C8B-B14F-4D97-AF65-F5344CB8AC3E}">
        <p14:creationId xmlns:p14="http://schemas.microsoft.com/office/powerpoint/2010/main" val="15960741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7">
            <a:extLst>
              <a:ext uri="{FF2B5EF4-FFF2-40B4-BE49-F238E27FC236}">
                <a16:creationId xmlns:a16="http://schemas.microsoft.com/office/drawing/2014/main" id="{5E3698C7-E15C-43E8-B1ED-E6D9B0906099}"/>
              </a:ext>
            </a:extLst>
          </p:cNvPr>
          <p:cNvGraphicFramePr>
            <a:graphicFrameLocks noGrp="1"/>
          </p:cNvGraphicFramePr>
          <p:nvPr>
            <p:extLst>
              <p:ext uri="{D42A27DB-BD31-4B8C-83A1-F6EECF244321}">
                <p14:modId xmlns:p14="http://schemas.microsoft.com/office/powerpoint/2010/main" val="2745621307"/>
              </p:ext>
            </p:extLst>
          </p:nvPr>
        </p:nvGraphicFramePr>
        <p:xfrm>
          <a:off x="1511225" y="1357017"/>
          <a:ext cx="15265550" cy="8570622"/>
        </p:xfrm>
        <a:graphic>
          <a:graphicData uri="http://schemas.openxmlformats.org/drawingml/2006/table">
            <a:tbl>
              <a:tblPr/>
              <a:tblGrid>
                <a:gridCol w="7067211">
                  <a:extLst>
                    <a:ext uri="{9D8B030D-6E8A-4147-A177-3AD203B41FA5}">
                      <a16:colId xmlns:a16="http://schemas.microsoft.com/office/drawing/2014/main" val="20000"/>
                    </a:ext>
                  </a:extLst>
                </a:gridCol>
                <a:gridCol w="8198339">
                  <a:extLst>
                    <a:ext uri="{9D8B030D-6E8A-4147-A177-3AD203B41FA5}">
                      <a16:colId xmlns:a16="http://schemas.microsoft.com/office/drawing/2014/main" val="20001"/>
                    </a:ext>
                  </a:extLst>
                </a:gridCol>
              </a:tblGrid>
              <a:tr h="85431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1" i="0" u="none" strike="noStrike" cap="none" normalizeH="0" baseline="0" dirty="0">
                          <a:ln>
                            <a:noFill/>
                          </a:ln>
                          <a:solidFill>
                            <a:schemeClr val="tx1"/>
                          </a:solidFill>
                          <a:effectLst/>
                          <a:latin typeface="+mj-lt"/>
                        </a:rPr>
                        <a:t>Principais âncoras de carreira</a:t>
                      </a:r>
                    </a:p>
                  </a:txBody>
                  <a:tcPr marL="182880" marR="182880" marT="91440" marB="914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1" i="0" u="none" strike="noStrike" cap="none" normalizeH="0" baseline="0" dirty="0">
                          <a:ln>
                            <a:noFill/>
                          </a:ln>
                          <a:solidFill>
                            <a:schemeClr val="tx1"/>
                          </a:solidFill>
                          <a:effectLst/>
                          <a:latin typeface="+mj-lt"/>
                        </a:rPr>
                        <a:t>Principais fatores de motivação</a:t>
                      </a:r>
                    </a:p>
                  </a:txBody>
                  <a:tcPr marL="182880" marR="182880" marT="91440" marB="914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96110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Desafio técnico</a:t>
                      </a:r>
                    </a:p>
                  </a:txBody>
                  <a:tcPr marL="182880" marR="182880" marT="91440" marB="914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Estar na vanguarda do conhecimento</a:t>
                      </a:r>
                    </a:p>
                  </a:txBody>
                  <a:tcPr marL="182880" marR="182880" marT="91440" marB="914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96720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Desafio gerencial</a:t>
                      </a:r>
                    </a:p>
                  </a:txBody>
                  <a:tcPr marL="182880" marR="182880" marT="91440" marB="914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Evolução na carreira</a:t>
                      </a:r>
                    </a:p>
                  </a:txBody>
                  <a:tcPr marL="182880" marR="182880" marT="91440" marB="914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96415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kern="1200" cap="none" normalizeH="0" baseline="0" dirty="0">
                          <a:ln>
                            <a:noFill/>
                          </a:ln>
                          <a:solidFill>
                            <a:schemeClr val="tx1"/>
                          </a:solidFill>
                          <a:effectLst/>
                          <a:latin typeface="+mn-lt"/>
                          <a:ea typeface="+mn-ea"/>
                          <a:cs typeface="+mn-cs"/>
                        </a:rPr>
                        <a:t>Autonomia e i</a:t>
                      </a:r>
                      <a:r>
                        <a:rPr kumimoji="0" lang="pt-BR" sz="3600" b="0" i="0" u="none" strike="noStrike" cap="none" normalizeH="0" baseline="0" dirty="0">
                          <a:ln>
                            <a:noFill/>
                          </a:ln>
                          <a:solidFill>
                            <a:schemeClr val="tx1"/>
                          </a:solidFill>
                          <a:effectLst/>
                          <a:latin typeface="+mj-lt"/>
                        </a:rPr>
                        <a:t>ndependência</a:t>
                      </a:r>
                    </a:p>
                  </a:txBody>
                  <a:tcPr marL="182880" marR="182880" marT="91440" marB="914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Liberdade de atuação</a:t>
                      </a:r>
                    </a:p>
                  </a:txBody>
                  <a:tcPr marL="182880" marR="182880" marT="91440" marB="914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96415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Segurança e previsibilidade</a:t>
                      </a:r>
                    </a:p>
                  </a:txBody>
                  <a:tcPr marL="182880" marR="182880" marT="91440" marB="914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Estabilidade profissional</a:t>
                      </a:r>
                    </a:p>
                  </a:txBody>
                  <a:tcPr marL="182880" marR="182880" marT="91440" marB="914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96415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Desafio empreendedor</a:t>
                      </a:r>
                    </a:p>
                  </a:txBody>
                  <a:tcPr marL="182880" marR="182880" marT="91440" marB="914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Liderar as ações</a:t>
                      </a:r>
                    </a:p>
                  </a:txBody>
                  <a:tcPr marL="182880" marR="182880" marT="91440" marB="914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96720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Dedicação a causas</a:t>
                      </a:r>
                    </a:p>
                  </a:txBody>
                  <a:tcPr marL="182880" marR="182880" marT="91440" marB="914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Importância social do trabalho</a:t>
                      </a:r>
                    </a:p>
                  </a:txBody>
                  <a:tcPr marL="182880" marR="182880" marT="91440" marB="914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96110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Puro desafio</a:t>
                      </a:r>
                    </a:p>
                  </a:txBody>
                  <a:tcPr marL="182880" marR="182880" marT="91440" marB="914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Superar os próprios limites</a:t>
                      </a:r>
                    </a:p>
                  </a:txBody>
                  <a:tcPr marL="182880" marR="182880" marT="91440" marB="914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96720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Qualidade de vida</a:t>
                      </a:r>
                    </a:p>
                  </a:txBody>
                  <a:tcPr marL="182880" marR="182880" marT="91440" marB="914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pt-BR" sz="3600" b="0" i="0" u="none" strike="noStrike" cap="none" normalizeH="0" baseline="0" dirty="0">
                          <a:ln>
                            <a:noFill/>
                          </a:ln>
                          <a:solidFill>
                            <a:schemeClr val="tx1"/>
                          </a:solidFill>
                          <a:effectLst/>
                          <a:latin typeface="+mj-lt"/>
                        </a:rPr>
                        <a:t>Equilíbrio profissional x pessoal</a:t>
                      </a:r>
                    </a:p>
                  </a:txBody>
                  <a:tcPr marL="182880" marR="182880" marT="91440" marB="914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Espaço Reservado para Texto 1">
            <a:extLst>
              <a:ext uri="{FF2B5EF4-FFF2-40B4-BE49-F238E27FC236}">
                <a16:creationId xmlns:a16="http://schemas.microsoft.com/office/drawing/2014/main" id="{77DAAF78-C263-4902-99DF-A08A0EAB714C}"/>
              </a:ext>
            </a:extLst>
          </p:cNvPr>
          <p:cNvSpPr>
            <a:spLocks noGrp="1"/>
          </p:cNvSpPr>
          <p:nvPr>
            <p:ph type="body" sz="quarter" idx="11"/>
          </p:nvPr>
        </p:nvSpPr>
        <p:spPr/>
        <p:txBody>
          <a:bodyPr anchor="ctr">
            <a:noAutofit/>
          </a:bodyPr>
          <a:lstStyle/>
          <a:p>
            <a:r>
              <a:rPr lang="pt-BR" dirty="0"/>
              <a:t>Âncoras de Carreira - Resumo</a:t>
            </a:r>
          </a:p>
        </p:txBody>
      </p:sp>
    </p:spTree>
    <p:extLst>
      <p:ext uri="{BB962C8B-B14F-4D97-AF65-F5344CB8AC3E}">
        <p14:creationId xmlns:p14="http://schemas.microsoft.com/office/powerpoint/2010/main" val="27670284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emotional intelligence">
            <a:extLst>
              <a:ext uri="{FF2B5EF4-FFF2-40B4-BE49-F238E27FC236}">
                <a16:creationId xmlns:a16="http://schemas.microsoft.com/office/drawing/2014/main" id="{6E1BAE3D-8EEA-46C3-BE61-ACCC53553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272" y="1327919"/>
            <a:ext cx="15408696" cy="86673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6C2F286-9094-8C03-D06A-27280EEE3DB0}"/>
              </a:ext>
            </a:extLst>
          </p:cNvPr>
          <p:cNvSpPr/>
          <p:nvPr/>
        </p:nvSpPr>
        <p:spPr>
          <a:xfrm>
            <a:off x="945272" y="1296194"/>
            <a:ext cx="15706912" cy="8699118"/>
          </a:xfrm>
          <a:prstGeom prst="rect">
            <a:avLst/>
          </a:prstGeom>
          <a:gradFill flip="none" rotWithShape="1">
            <a:gsLst>
              <a:gs pos="35000">
                <a:srgbClr val="11599C"/>
              </a:gs>
              <a:gs pos="100000">
                <a:srgbClr val="11599C">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1">
            <a:extLst>
              <a:ext uri="{FF2B5EF4-FFF2-40B4-BE49-F238E27FC236}">
                <a16:creationId xmlns:a16="http://schemas.microsoft.com/office/drawing/2014/main" id="{92B5AFCC-7580-4BDD-9C62-749773A46959}"/>
              </a:ext>
            </a:extLst>
          </p:cNvPr>
          <p:cNvSpPr txBox="1">
            <a:spLocks/>
          </p:cNvSpPr>
          <p:nvPr/>
        </p:nvSpPr>
        <p:spPr>
          <a:xfrm>
            <a:off x="8111219" y="3695588"/>
            <a:ext cx="7826195" cy="45486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Clr>
                <a:srgbClr val="007597"/>
              </a:buClr>
            </a:pPr>
            <a:endParaRPr lang="en-US" sz="3000">
              <a:solidFill>
                <a:schemeClr val="bg1"/>
              </a:solidFill>
              <a:latin typeface="BancoDoBrasil Titulos 2" panose="020B0604020202020204" charset="0"/>
            </a:endParaRPr>
          </a:p>
        </p:txBody>
      </p:sp>
      <p:sp>
        <p:nvSpPr>
          <p:cNvPr id="17" name="Título 5">
            <a:extLst>
              <a:ext uri="{FF2B5EF4-FFF2-40B4-BE49-F238E27FC236}">
                <a16:creationId xmlns:a16="http://schemas.microsoft.com/office/drawing/2014/main" id="{B57A48D9-CAED-15FA-0719-394FAF271857}"/>
              </a:ext>
            </a:extLst>
          </p:cNvPr>
          <p:cNvSpPr txBox="1">
            <a:spLocks/>
          </p:cNvSpPr>
          <p:nvPr/>
        </p:nvSpPr>
        <p:spPr>
          <a:xfrm>
            <a:off x="748525" y="-284053"/>
            <a:ext cx="7136969" cy="1938992"/>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Inteligência emocional</a:t>
            </a:r>
          </a:p>
        </p:txBody>
      </p:sp>
      <p:sp>
        <p:nvSpPr>
          <p:cNvPr id="18" name="CaixaDeTexto 9">
            <a:extLst>
              <a:ext uri="{FF2B5EF4-FFF2-40B4-BE49-F238E27FC236}">
                <a16:creationId xmlns:a16="http://schemas.microsoft.com/office/drawing/2014/main" id="{A06FD25C-1FBC-657D-3764-594DEABE7FD1}"/>
              </a:ext>
            </a:extLst>
          </p:cNvPr>
          <p:cNvSpPr txBox="1"/>
          <p:nvPr/>
        </p:nvSpPr>
        <p:spPr>
          <a:xfrm>
            <a:off x="1107910" y="3418265"/>
            <a:ext cx="8036090" cy="4339650"/>
          </a:xfrm>
          <a:prstGeom prst="rect">
            <a:avLst/>
          </a:prstGeom>
          <a:noFill/>
        </p:spPr>
        <p:txBody>
          <a:bodyPr wrap="square">
            <a:spAutoFit/>
          </a:bodyPr>
          <a:lstStyle/>
          <a:p>
            <a:pPr marL="514350" indent="-514350">
              <a:spcBef>
                <a:spcPts val="1800"/>
              </a:spcBef>
              <a:buFont typeface="Arial" panose="020B0604020202020204" pitchFamily="34" charset="0"/>
              <a:buChar char="•"/>
            </a:pPr>
            <a:r>
              <a:rPr lang="pt-BR" sz="3300" dirty="0">
                <a:solidFill>
                  <a:schemeClr val="bg1"/>
                </a:solidFill>
                <a:latin typeface="+mj-lt"/>
                <a:ea typeface="Roboto"/>
                <a:cs typeface="Roboto"/>
                <a:sym typeface="Roboto"/>
              </a:rPr>
              <a:t>é um conjunto de habilidades emocionais que influenciam nossa capacidade de lidar com a vida</a:t>
            </a:r>
          </a:p>
          <a:p>
            <a:pPr marL="514350" indent="-514350">
              <a:spcBef>
                <a:spcPts val="1800"/>
              </a:spcBef>
              <a:buFont typeface="Arial" panose="020B0604020202020204" pitchFamily="34" charset="0"/>
              <a:buChar char="•"/>
            </a:pPr>
            <a:r>
              <a:rPr lang="pt-BR" sz="3300" dirty="0">
                <a:solidFill>
                  <a:schemeClr val="bg1"/>
                </a:solidFill>
                <a:latin typeface="+mj-lt"/>
                <a:ea typeface="Roboto"/>
                <a:cs typeface="Roboto"/>
                <a:sym typeface="Roboto"/>
              </a:rPr>
              <a:t>pode ser aprendida</a:t>
            </a:r>
          </a:p>
          <a:p>
            <a:pPr marL="514350" indent="-514350">
              <a:spcBef>
                <a:spcPts val="1800"/>
              </a:spcBef>
              <a:buFont typeface="Arial" panose="020B0604020202020204" pitchFamily="34" charset="0"/>
              <a:buChar char="•"/>
            </a:pPr>
            <a:r>
              <a:rPr lang="pt-BR" sz="3300" dirty="0">
                <a:solidFill>
                  <a:schemeClr val="bg1"/>
                </a:solidFill>
                <a:latin typeface="+mj-lt"/>
                <a:ea typeface="Roboto"/>
                <a:cs typeface="Roboto"/>
                <a:sym typeface="Roboto"/>
              </a:rPr>
              <a:t>pode ser medida</a:t>
            </a:r>
          </a:p>
          <a:p>
            <a:pPr marL="514350" indent="-514350">
              <a:spcBef>
                <a:spcPts val="1800"/>
              </a:spcBef>
              <a:buFont typeface="Arial" panose="020B0604020202020204" pitchFamily="34" charset="0"/>
              <a:buChar char="•"/>
            </a:pPr>
            <a:r>
              <a:rPr lang="pt-BR" sz="3300" dirty="0">
                <a:solidFill>
                  <a:schemeClr val="bg1"/>
                </a:solidFill>
                <a:latin typeface="+mj-lt"/>
                <a:ea typeface="Roboto"/>
                <a:cs typeface="Roboto"/>
                <a:sym typeface="Roboto"/>
              </a:rPr>
              <a:t>é o que diferencia a performance excepcional do medíocre</a:t>
            </a:r>
          </a:p>
        </p:txBody>
      </p:sp>
    </p:spTree>
    <p:custDataLst>
      <p:tags r:id="rId1"/>
    </p:custDataLst>
    <p:extLst>
      <p:ext uri="{BB962C8B-B14F-4D97-AF65-F5344CB8AC3E}">
        <p14:creationId xmlns:p14="http://schemas.microsoft.com/office/powerpoint/2010/main" val="364208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F7172-2A40-345E-73A6-1590901164D0}"/>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C07F732A-64E4-064A-D831-018B589992C6}"/>
              </a:ext>
            </a:extLst>
          </p:cNvPr>
          <p:cNvPicPr>
            <a:picLocks noChangeAspect="1"/>
          </p:cNvPicPr>
          <p:nvPr/>
        </p:nvPicPr>
        <p:blipFill>
          <a:blip r:embed="rId4">
            <a:extLst>
              <a:ext uri="{28A0092B-C50C-407E-A947-70E740481C1C}">
                <a14:useLocalDpi xmlns:a14="http://schemas.microsoft.com/office/drawing/2010/main" val="0"/>
              </a:ext>
            </a:extLst>
          </a:blip>
          <a:srcRect t="1641" b="1641"/>
          <a:stretch/>
        </p:blipFill>
        <p:spPr>
          <a:xfrm>
            <a:off x="708702" y="1471092"/>
            <a:ext cx="8855970" cy="8523869"/>
          </a:xfrm>
          <a:prstGeom prst="rect">
            <a:avLst/>
          </a:prstGeom>
        </p:spPr>
      </p:pic>
      <p:sp>
        <p:nvSpPr>
          <p:cNvPr id="3" name="Título 5">
            <a:extLst>
              <a:ext uri="{FF2B5EF4-FFF2-40B4-BE49-F238E27FC236}">
                <a16:creationId xmlns:a16="http://schemas.microsoft.com/office/drawing/2014/main" id="{53B5F2E6-34BF-CF65-0396-CDCA16699A68}"/>
              </a:ext>
            </a:extLst>
          </p:cNvPr>
          <p:cNvSpPr txBox="1">
            <a:spLocks/>
          </p:cNvSpPr>
          <p:nvPr/>
        </p:nvSpPr>
        <p:spPr>
          <a:xfrm>
            <a:off x="719138" y="-329107"/>
            <a:ext cx="11881246" cy="194421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Indivíduos pedem demissão por razões emocionais:</a:t>
            </a:r>
          </a:p>
        </p:txBody>
      </p:sp>
      <p:sp>
        <p:nvSpPr>
          <p:cNvPr id="4" name="CaixaDeTexto 9">
            <a:extLst>
              <a:ext uri="{FF2B5EF4-FFF2-40B4-BE49-F238E27FC236}">
                <a16:creationId xmlns:a16="http://schemas.microsoft.com/office/drawing/2014/main" id="{83F1ABCF-D46A-742F-59AA-263F471CD20B}"/>
              </a:ext>
            </a:extLst>
          </p:cNvPr>
          <p:cNvSpPr txBox="1"/>
          <p:nvPr/>
        </p:nvSpPr>
        <p:spPr>
          <a:xfrm>
            <a:off x="11016208" y="4400550"/>
            <a:ext cx="6271668" cy="2354491"/>
          </a:xfrm>
          <a:prstGeom prst="rect">
            <a:avLst/>
          </a:prstGeom>
          <a:noFill/>
        </p:spPr>
        <p:txBody>
          <a:bodyPr wrap="square">
            <a:spAutoFit/>
          </a:bodyPr>
          <a:lstStyle/>
          <a:p>
            <a:pPr marL="514350" indent="-514350">
              <a:spcBef>
                <a:spcPts val="1800"/>
              </a:spcBef>
              <a:buFont typeface="Arial" panose="020B0604020202020204" pitchFamily="34" charset="0"/>
              <a:buChar char="•"/>
            </a:pPr>
            <a:r>
              <a:rPr lang="pt-BR" sz="3300" dirty="0">
                <a:latin typeface="+mj-lt"/>
                <a:ea typeface="Roboto"/>
                <a:cs typeface="Roboto"/>
                <a:sym typeface="Roboto"/>
              </a:rPr>
              <a:t>Por terem relacionamentos ruins com sua liderança</a:t>
            </a:r>
          </a:p>
          <a:p>
            <a:pPr marL="514350" indent="-514350">
              <a:spcBef>
                <a:spcPts val="1800"/>
              </a:spcBef>
              <a:buFont typeface="Arial" panose="020B0604020202020204" pitchFamily="34" charset="0"/>
              <a:buChar char="•"/>
            </a:pPr>
            <a:r>
              <a:rPr lang="pt-BR" sz="3300" dirty="0">
                <a:latin typeface="+mj-lt"/>
                <a:ea typeface="Roboto"/>
                <a:cs typeface="Roboto"/>
                <a:sym typeface="Roboto"/>
              </a:rPr>
              <a:t>Por não se sentirem reconhecidos</a:t>
            </a:r>
          </a:p>
        </p:txBody>
      </p:sp>
    </p:spTree>
    <p:custDataLst>
      <p:tags r:id="rId1"/>
    </p:custDataLst>
    <p:extLst>
      <p:ext uri="{BB962C8B-B14F-4D97-AF65-F5344CB8AC3E}">
        <p14:creationId xmlns:p14="http://schemas.microsoft.com/office/powerpoint/2010/main" val="22049356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C1EF2-D4E7-80E4-D527-E2E70D8CB5D2}"/>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24FDD5F-684E-519C-651C-88474350FC55}"/>
              </a:ext>
            </a:extLst>
          </p:cNvPr>
          <p:cNvPicPr>
            <a:picLocks noChangeAspect="1"/>
          </p:cNvPicPr>
          <p:nvPr/>
        </p:nvPicPr>
        <p:blipFill>
          <a:blip r:embed="rId4">
            <a:extLst>
              <a:ext uri="{28A0092B-C50C-407E-A947-70E740481C1C}">
                <a14:useLocalDpi xmlns:a14="http://schemas.microsoft.com/office/drawing/2010/main" val="0"/>
              </a:ext>
            </a:extLst>
          </a:blip>
          <a:srcRect t="3279" b="3279"/>
          <a:stretch/>
        </p:blipFill>
        <p:spPr>
          <a:xfrm>
            <a:off x="863080" y="1246562"/>
            <a:ext cx="9392665" cy="9040438"/>
          </a:xfrm>
          <a:prstGeom prst="rect">
            <a:avLst/>
          </a:prstGeom>
        </p:spPr>
      </p:pic>
      <p:sp>
        <p:nvSpPr>
          <p:cNvPr id="3" name="Título 5">
            <a:extLst>
              <a:ext uri="{FF2B5EF4-FFF2-40B4-BE49-F238E27FC236}">
                <a16:creationId xmlns:a16="http://schemas.microsoft.com/office/drawing/2014/main" id="{28D4BA59-40BD-C425-4B3E-6BDC475CB555}"/>
              </a:ext>
            </a:extLst>
          </p:cNvPr>
          <p:cNvSpPr txBox="1">
            <a:spLocks/>
          </p:cNvSpPr>
          <p:nvPr/>
        </p:nvSpPr>
        <p:spPr>
          <a:xfrm>
            <a:off x="719138" y="174948"/>
            <a:ext cx="6617961" cy="92333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Além disso... </a:t>
            </a:r>
          </a:p>
        </p:txBody>
      </p:sp>
      <p:sp>
        <p:nvSpPr>
          <p:cNvPr id="4" name="CaixaDeTexto 9">
            <a:extLst>
              <a:ext uri="{FF2B5EF4-FFF2-40B4-BE49-F238E27FC236}">
                <a16:creationId xmlns:a16="http://schemas.microsoft.com/office/drawing/2014/main" id="{5637CAE9-9B7B-A7CB-49EA-0D219D1C124F}"/>
              </a:ext>
            </a:extLst>
          </p:cNvPr>
          <p:cNvSpPr txBox="1"/>
          <p:nvPr/>
        </p:nvSpPr>
        <p:spPr>
          <a:xfrm>
            <a:off x="10728176" y="2973675"/>
            <a:ext cx="5983636" cy="4339650"/>
          </a:xfrm>
          <a:prstGeom prst="rect">
            <a:avLst/>
          </a:prstGeom>
          <a:noFill/>
        </p:spPr>
        <p:txBody>
          <a:bodyPr wrap="square">
            <a:spAutoFit/>
          </a:bodyPr>
          <a:lstStyle/>
          <a:p>
            <a:pPr>
              <a:spcBef>
                <a:spcPts val="1800"/>
              </a:spcBef>
            </a:pPr>
            <a:r>
              <a:rPr lang="pt-BR" sz="3300" dirty="0">
                <a:latin typeface="+mj-lt"/>
                <a:ea typeface="Roboto"/>
                <a:cs typeface="Roboto"/>
                <a:sym typeface="Roboto"/>
              </a:rPr>
              <a:t>Muitos colaboradores não dão seu melhor por razões emocionais</a:t>
            </a:r>
          </a:p>
          <a:p>
            <a:pPr marL="514350" indent="-514350">
              <a:spcBef>
                <a:spcPts val="1800"/>
              </a:spcBef>
              <a:buFont typeface="Arial" panose="020B0604020202020204" pitchFamily="34" charset="0"/>
              <a:buChar char="•"/>
            </a:pPr>
            <a:r>
              <a:rPr lang="pt-BR" sz="3300" dirty="0">
                <a:latin typeface="+mj-lt"/>
                <a:ea typeface="Roboto"/>
                <a:cs typeface="Roboto"/>
                <a:sym typeface="Roboto"/>
              </a:rPr>
              <a:t>Temem a gestão </a:t>
            </a:r>
          </a:p>
          <a:p>
            <a:pPr marL="514350" indent="-514350">
              <a:spcBef>
                <a:spcPts val="1800"/>
              </a:spcBef>
              <a:buFont typeface="Arial" panose="020B0604020202020204" pitchFamily="34" charset="0"/>
              <a:buChar char="•"/>
            </a:pPr>
            <a:r>
              <a:rPr lang="pt-BR" sz="3300" dirty="0">
                <a:latin typeface="+mj-lt"/>
                <a:ea typeface="Roboto"/>
                <a:cs typeface="Roboto"/>
                <a:sym typeface="Roboto"/>
              </a:rPr>
              <a:t>Sentem-se pouco envolvidos ou excluídos</a:t>
            </a:r>
          </a:p>
          <a:p>
            <a:pPr marL="514350" indent="-514350">
              <a:spcBef>
                <a:spcPts val="1800"/>
              </a:spcBef>
              <a:buFont typeface="Arial" panose="020B0604020202020204" pitchFamily="34" charset="0"/>
              <a:buChar char="•"/>
            </a:pPr>
            <a:r>
              <a:rPr lang="pt-BR" sz="3300" dirty="0">
                <a:latin typeface="+mj-lt"/>
                <a:ea typeface="Roboto"/>
                <a:cs typeface="Roboto"/>
                <a:sym typeface="Roboto"/>
              </a:rPr>
              <a:t>Estão estressados e exaustos</a:t>
            </a:r>
          </a:p>
        </p:txBody>
      </p:sp>
    </p:spTree>
    <p:custDataLst>
      <p:tags r:id="rId1"/>
    </p:custDataLst>
    <p:extLst>
      <p:ext uri="{BB962C8B-B14F-4D97-AF65-F5344CB8AC3E}">
        <p14:creationId xmlns:p14="http://schemas.microsoft.com/office/powerpoint/2010/main" val="304202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D6BC9-B435-7EC3-5E77-114BE6CE04FE}"/>
            </a:ext>
          </a:extLst>
        </p:cNvPr>
        <p:cNvGrpSpPr/>
        <p:nvPr/>
      </p:nvGrpSpPr>
      <p:grpSpPr>
        <a:xfrm>
          <a:off x="0" y="0"/>
          <a:ext cx="0" cy="0"/>
          <a:chOff x="0" y="0"/>
          <a:chExt cx="0" cy="0"/>
        </a:xfrm>
      </p:grpSpPr>
      <p:grpSp>
        <p:nvGrpSpPr>
          <p:cNvPr id="237" name="Group 236">
            <a:extLst>
              <a:ext uri="{FF2B5EF4-FFF2-40B4-BE49-F238E27FC236}">
                <a16:creationId xmlns:a16="http://schemas.microsoft.com/office/drawing/2014/main" id="{10C1C118-496E-0B30-D343-2C615F4AF591}"/>
              </a:ext>
            </a:extLst>
          </p:cNvPr>
          <p:cNvGrpSpPr/>
          <p:nvPr/>
        </p:nvGrpSpPr>
        <p:grpSpPr>
          <a:xfrm>
            <a:off x="11827216" y="4501654"/>
            <a:ext cx="5429247" cy="2090331"/>
            <a:chOff x="4355237" y="2296453"/>
            <a:chExt cx="3619498" cy="1393554"/>
          </a:xfrm>
        </p:grpSpPr>
        <p:sp>
          <p:nvSpPr>
            <p:cNvPr id="155" name="Oval 154">
              <a:extLst>
                <a:ext uri="{FF2B5EF4-FFF2-40B4-BE49-F238E27FC236}">
                  <a16:creationId xmlns:a16="http://schemas.microsoft.com/office/drawing/2014/main" id="{FB4E74E6-3674-BDDF-E292-3BB5482F25F0}"/>
                </a:ext>
              </a:extLst>
            </p:cNvPr>
            <p:cNvSpPr/>
            <p:nvPr/>
          </p:nvSpPr>
          <p:spPr>
            <a:xfrm>
              <a:off x="4355237" y="2296960"/>
              <a:ext cx="1358262" cy="1392537"/>
            </a:xfrm>
            <a:prstGeom prst="ellipse">
              <a:avLst/>
            </a:prstGeom>
            <a:solidFill>
              <a:srgbClr val="FFA7D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latin typeface="+mj-lt"/>
              </a:endParaRPr>
            </a:p>
          </p:txBody>
        </p:sp>
        <p:sp>
          <p:nvSpPr>
            <p:cNvPr id="156" name="Oval 155">
              <a:extLst>
                <a:ext uri="{FF2B5EF4-FFF2-40B4-BE49-F238E27FC236}">
                  <a16:creationId xmlns:a16="http://schemas.microsoft.com/office/drawing/2014/main" id="{26460CBE-3330-FFF7-0AB0-E1942C733CA8}"/>
                </a:ext>
              </a:extLst>
            </p:cNvPr>
            <p:cNvSpPr/>
            <p:nvPr/>
          </p:nvSpPr>
          <p:spPr>
            <a:xfrm>
              <a:off x="4460520" y="2404900"/>
              <a:ext cx="1147696" cy="117665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157" name="Rectangle: Rounded Corners 156">
              <a:extLst>
                <a:ext uri="{FF2B5EF4-FFF2-40B4-BE49-F238E27FC236}">
                  <a16:creationId xmlns:a16="http://schemas.microsoft.com/office/drawing/2014/main" id="{98D44D0E-46D3-E886-9BF3-BC66BEB403B0}"/>
                </a:ext>
              </a:extLst>
            </p:cNvPr>
            <p:cNvSpPr/>
            <p:nvPr/>
          </p:nvSpPr>
          <p:spPr>
            <a:xfrm>
              <a:off x="5010176" y="2296453"/>
              <a:ext cx="2763526" cy="1393554"/>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r>
                <a:rPr lang="pt-BR" sz="3300" dirty="0">
                  <a:solidFill>
                    <a:srgbClr val="404040"/>
                  </a:solidFill>
                  <a:latin typeface="+mj-lt"/>
                </a:rPr>
                <a:t>Modelador</a:t>
              </a:r>
            </a:p>
            <a:p>
              <a:r>
                <a:rPr lang="pt-BR" sz="2700" dirty="0">
                  <a:solidFill>
                    <a:srgbClr val="404040"/>
                  </a:solidFill>
                  <a:latin typeface="+mj-lt"/>
                </a:rPr>
                <a:t>Faça o que eu </a:t>
              </a:r>
              <a:br>
                <a:rPr lang="pt-BR" sz="2700" dirty="0">
                  <a:solidFill>
                    <a:srgbClr val="404040"/>
                  </a:solidFill>
                  <a:latin typeface="+mj-lt"/>
                </a:rPr>
              </a:br>
              <a:r>
                <a:rPr lang="pt-BR" sz="2700" dirty="0">
                  <a:solidFill>
                    <a:srgbClr val="404040"/>
                  </a:solidFill>
                  <a:latin typeface="+mj-lt"/>
                </a:rPr>
                <a:t>faço, agora!</a:t>
              </a:r>
            </a:p>
          </p:txBody>
        </p:sp>
        <p:sp>
          <p:nvSpPr>
            <p:cNvPr id="158" name="Oval 157">
              <a:extLst>
                <a:ext uri="{FF2B5EF4-FFF2-40B4-BE49-F238E27FC236}">
                  <a16:creationId xmlns:a16="http://schemas.microsoft.com/office/drawing/2014/main" id="{299BB452-F6BE-EFCB-A313-DFE190F15C4C}"/>
                </a:ext>
              </a:extLst>
            </p:cNvPr>
            <p:cNvSpPr/>
            <p:nvPr/>
          </p:nvSpPr>
          <p:spPr>
            <a:xfrm>
              <a:off x="4528727" y="2474829"/>
              <a:ext cx="1011282" cy="1036801"/>
            </a:xfrm>
            <a:prstGeom prst="ellipse">
              <a:avLst/>
            </a:prstGeom>
            <a:solidFill>
              <a:srgbClr val="FFA7D2"/>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rgbClr val="0F589C"/>
                </a:solidFill>
                <a:latin typeface="+mj-lt"/>
              </a:endParaRPr>
            </a:p>
          </p:txBody>
        </p:sp>
        <p:sp>
          <p:nvSpPr>
            <p:cNvPr id="159" name="Rectangle: Diagonal Corners Rounded 158">
              <a:extLst>
                <a:ext uri="{FF2B5EF4-FFF2-40B4-BE49-F238E27FC236}">
                  <a16:creationId xmlns:a16="http://schemas.microsoft.com/office/drawing/2014/main" id="{0926859E-5FD6-06D1-8D59-9FEC5817C1A1}"/>
                </a:ext>
              </a:extLst>
            </p:cNvPr>
            <p:cNvSpPr/>
            <p:nvPr/>
          </p:nvSpPr>
          <p:spPr>
            <a:xfrm>
              <a:off x="7785269" y="2296960"/>
              <a:ext cx="189466" cy="1392537"/>
            </a:xfrm>
            <a:prstGeom prst="round2DiagRect">
              <a:avLst/>
            </a:prstGeom>
            <a:solidFill>
              <a:srgbClr val="FFA7D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latin typeface="+mj-lt"/>
              </a:endParaRPr>
            </a:p>
          </p:txBody>
        </p:sp>
        <p:pic>
          <p:nvPicPr>
            <p:cNvPr id="160" name="Graphic 159" descr="Megaphone with solid fill">
              <a:extLst>
                <a:ext uri="{FF2B5EF4-FFF2-40B4-BE49-F238E27FC236}">
                  <a16:creationId xmlns:a16="http://schemas.microsoft.com/office/drawing/2014/main" id="{7BB80C61-0FE3-D2C7-36B2-D530032971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98304" y="2599037"/>
              <a:ext cx="829605" cy="829605"/>
            </a:xfrm>
            <a:prstGeom prst="rect">
              <a:avLst/>
            </a:prstGeom>
          </p:spPr>
        </p:pic>
      </p:grpSp>
      <p:grpSp>
        <p:nvGrpSpPr>
          <p:cNvPr id="242" name="Group 241">
            <a:extLst>
              <a:ext uri="{FF2B5EF4-FFF2-40B4-BE49-F238E27FC236}">
                <a16:creationId xmlns:a16="http://schemas.microsoft.com/office/drawing/2014/main" id="{ABC1F2A0-9A48-0E40-F627-51AC5BA75606}"/>
              </a:ext>
            </a:extLst>
          </p:cNvPr>
          <p:cNvGrpSpPr/>
          <p:nvPr/>
        </p:nvGrpSpPr>
        <p:grpSpPr>
          <a:xfrm>
            <a:off x="5975648" y="4497659"/>
            <a:ext cx="5429247" cy="2090331"/>
            <a:chOff x="4348665" y="4132510"/>
            <a:chExt cx="3619498" cy="1393554"/>
          </a:xfrm>
        </p:grpSpPr>
        <p:sp>
          <p:nvSpPr>
            <p:cNvPr id="243" name="Oval 242">
              <a:extLst>
                <a:ext uri="{FF2B5EF4-FFF2-40B4-BE49-F238E27FC236}">
                  <a16:creationId xmlns:a16="http://schemas.microsoft.com/office/drawing/2014/main" id="{262AC025-6020-9C4D-E499-3D2E4F430303}"/>
                </a:ext>
              </a:extLst>
            </p:cNvPr>
            <p:cNvSpPr/>
            <p:nvPr/>
          </p:nvSpPr>
          <p:spPr>
            <a:xfrm>
              <a:off x="4348665" y="4133017"/>
              <a:ext cx="1358262" cy="1392537"/>
            </a:xfrm>
            <a:prstGeom prst="ellipse">
              <a:avLst/>
            </a:prstGeom>
            <a:solidFill>
              <a:schemeClr val="bg1">
                <a:lumMod val="7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244" name="Oval 243">
              <a:extLst>
                <a:ext uri="{FF2B5EF4-FFF2-40B4-BE49-F238E27FC236}">
                  <a16:creationId xmlns:a16="http://schemas.microsoft.com/office/drawing/2014/main" id="{12787183-6249-6C43-802E-0FBA3406245C}"/>
                </a:ext>
              </a:extLst>
            </p:cNvPr>
            <p:cNvSpPr/>
            <p:nvPr/>
          </p:nvSpPr>
          <p:spPr>
            <a:xfrm>
              <a:off x="4453948" y="4240957"/>
              <a:ext cx="1147696" cy="117665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245" name="Rectangle: Rounded Corners 244">
              <a:extLst>
                <a:ext uri="{FF2B5EF4-FFF2-40B4-BE49-F238E27FC236}">
                  <a16:creationId xmlns:a16="http://schemas.microsoft.com/office/drawing/2014/main" id="{DD49BB98-724E-101D-8481-4D0631E27D6D}"/>
                </a:ext>
              </a:extLst>
            </p:cNvPr>
            <p:cNvSpPr/>
            <p:nvPr/>
          </p:nvSpPr>
          <p:spPr>
            <a:xfrm>
              <a:off x="5003604" y="4132510"/>
              <a:ext cx="2763526" cy="1393554"/>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r>
                <a:rPr lang="pt-BR" sz="3300" dirty="0">
                  <a:solidFill>
                    <a:srgbClr val="404040"/>
                  </a:solidFill>
                  <a:latin typeface="+mj-lt"/>
                </a:rPr>
                <a:t>Democrático</a:t>
              </a:r>
            </a:p>
            <a:p>
              <a:r>
                <a:rPr lang="pt-BR" sz="2700" dirty="0">
                  <a:solidFill>
                    <a:srgbClr val="404040"/>
                  </a:solidFill>
                  <a:latin typeface="+mj-lt"/>
                </a:rPr>
                <a:t>O que você acha?</a:t>
              </a:r>
              <a:endParaRPr lang="en-US" sz="2700" dirty="0">
                <a:solidFill>
                  <a:srgbClr val="404040"/>
                </a:solidFill>
                <a:latin typeface="+mj-lt"/>
              </a:endParaRPr>
            </a:p>
          </p:txBody>
        </p:sp>
        <p:sp>
          <p:nvSpPr>
            <p:cNvPr id="246" name="Oval 245">
              <a:extLst>
                <a:ext uri="{FF2B5EF4-FFF2-40B4-BE49-F238E27FC236}">
                  <a16:creationId xmlns:a16="http://schemas.microsoft.com/office/drawing/2014/main" id="{FE89DFC6-7C62-604E-02BD-38D685D7B9F9}"/>
                </a:ext>
              </a:extLst>
            </p:cNvPr>
            <p:cNvSpPr/>
            <p:nvPr/>
          </p:nvSpPr>
          <p:spPr>
            <a:xfrm>
              <a:off x="4522155" y="4310886"/>
              <a:ext cx="1011282" cy="1036801"/>
            </a:xfrm>
            <a:prstGeom prst="ellipse">
              <a:avLst/>
            </a:prstGeom>
            <a:solidFill>
              <a:schemeClr val="bg1">
                <a:lumMod val="75000"/>
              </a:schemeClr>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rgbClr val="0F589C"/>
                </a:solidFill>
                <a:latin typeface="+mj-lt"/>
              </a:endParaRPr>
            </a:p>
          </p:txBody>
        </p:sp>
        <p:sp>
          <p:nvSpPr>
            <p:cNvPr id="247" name="Rectangle: Diagonal Corners Rounded 246">
              <a:extLst>
                <a:ext uri="{FF2B5EF4-FFF2-40B4-BE49-F238E27FC236}">
                  <a16:creationId xmlns:a16="http://schemas.microsoft.com/office/drawing/2014/main" id="{9E0B4506-B840-088D-7E50-944C96B3730E}"/>
                </a:ext>
              </a:extLst>
            </p:cNvPr>
            <p:cNvSpPr/>
            <p:nvPr/>
          </p:nvSpPr>
          <p:spPr>
            <a:xfrm>
              <a:off x="7778697" y="4133017"/>
              <a:ext cx="189466" cy="1392537"/>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latin typeface="+mj-lt"/>
              </a:endParaRPr>
            </a:p>
          </p:txBody>
        </p:sp>
        <p:pic>
          <p:nvPicPr>
            <p:cNvPr id="248" name="Graphic 247" descr="Group of men with solid fill">
              <a:extLst>
                <a:ext uri="{FF2B5EF4-FFF2-40B4-BE49-F238E27FC236}">
                  <a16:creationId xmlns:a16="http://schemas.microsoft.com/office/drawing/2014/main" id="{5A0C6026-C3EE-9009-9615-DCDF0C7D41D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67541" y="4480423"/>
              <a:ext cx="754186" cy="754186"/>
            </a:xfrm>
            <a:prstGeom prst="rect">
              <a:avLst/>
            </a:prstGeom>
          </p:spPr>
        </p:pic>
      </p:grpSp>
      <p:grpSp>
        <p:nvGrpSpPr>
          <p:cNvPr id="235" name="Group 234">
            <a:extLst>
              <a:ext uri="{FF2B5EF4-FFF2-40B4-BE49-F238E27FC236}">
                <a16:creationId xmlns:a16="http://schemas.microsoft.com/office/drawing/2014/main" id="{92FC5FA3-1A5C-ECA5-1345-DBAE21DCFCB5}"/>
              </a:ext>
            </a:extLst>
          </p:cNvPr>
          <p:cNvGrpSpPr/>
          <p:nvPr/>
        </p:nvGrpSpPr>
        <p:grpSpPr>
          <a:xfrm>
            <a:off x="5975648" y="1981709"/>
            <a:ext cx="5429247" cy="2090331"/>
            <a:chOff x="379049" y="2296453"/>
            <a:chExt cx="3619498" cy="1393554"/>
          </a:xfrm>
        </p:grpSpPr>
        <p:sp>
          <p:nvSpPr>
            <p:cNvPr id="12" name="Oval 11">
              <a:extLst>
                <a:ext uri="{FF2B5EF4-FFF2-40B4-BE49-F238E27FC236}">
                  <a16:creationId xmlns:a16="http://schemas.microsoft.com/office/drawing/2014/main" id="{373F9244-D950-6F9A-B80B-03A414D5FEDF}"/>
                </a:ext>
              </a:extLst>
            </p:cNvPr>
            <p:cNvSpPr/>
            <p:nvPr/>
          </p:nvSpPr>
          <p:spPr>
            <a:xfrm>
              <a:off x="379049" y="2296960"/>
              <a:ext cx="1358262" cy="1392537"/>
            </a:xfrm>
            <a:prstGeom prst="ellipse">
              <a:avLst/>
            </a:prstGeom>
            <a:solidFill>
              <a:srgbClr val="F3EC2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10" name="Oval 9">
              <a:extLst>
                <a:ext uri="{FF2B5EF4-FFF2-40B4-BE49-F238E27FC236}">
                  <a16:creationId xmlns:a16="http://schemas.microsoft.com/office/drawing/2014/main" id="{B9B96874-BDE2-66E5-FF8C-CBDE23898A4B}"/>
                </a:ext>
              </a:extLst>
            </p:cNvPr>
            <p:cNvSpPr/>
            <p:nvPr/>
          </p:nvSpPr>
          <p:spPr>
            <a:xfrm>
              <a:off x="484332" y="2404900"/>
              <a:ext cx="1147696" cy="117665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9" name="Rectangle: Rounded Corners 8">
              <a:extLst>
                <a:ext uri="{FF2B5EF4-FFF2-40B4-BE49-F238E27FC236}">
                  <a16:creationId xmlns:a16="http://schemas.microsoft.com/office/drawing/2014/main" id="{14BF2A0F-79D0-963C-9FF3-57833F044814}"/>
                </a:ext>
              </a:extLst>
            </p:cNvPr>
            <p:cNvSpPr/>
            <p:nvPr/>
          </p:nvSpPr>
          <p:spPr>
            <a:xfrm>
              <a:off x="1033988" y="2296453"/>
              <a:ext cx="2763526" cy="1393554"/>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r>
                <a:rPr lang="pt-BR" sz="3300" dirty="0">
                  <a:solidFill>
                    <a:srgbClr val="404040"/>
                  </a:solidFill>
                  <a:latin typeface="+mj-lt"/>
                </a:rPr>
                <a:t>Autoritário</a:t>
              </a:r>
            </a:p>
            <a:p>
              <a:r>
                <a:rPr lang="pt-BR" sz="2700" dirty="0">
                  <a:solidFill>
                    <a:srgbClr val="404040"/>
                  </a:solidFill>
                  <a:latin typeface="+mj-lt"/>
                </a:rPr>
                <a:t>Faça o que eu digo!</a:t>
              </a:r>
              <a:endParaRPr lang="en-US" sz="2700" dirty="0">
                <a:solidFill>
                  <a:srgbClr val="404040"/>
                </a:solidFill>
                <a:latin typeface="+mj-lt"/>
              </a:endParaRPr>
            </a:p>
          </p:txBody>
        </p:sp>
        <p:sp>
          <p:nvSpPr>
            <p:cNvPr id="8" name="Oval 7">
              <a:extLst>
                <a:ext uri="{FF2B5EF4-FFF2-40B4-BE49-F238E27FC236}">
                  <a16:creationId xmlns:a16="http://schemas.microsoft.com/office/drawing/2014/main" id="{16199936-0675-B84C-47C2-7334CFCAE87E}"/>
                </a:ext>
              </a:extLst>
            </p:cNvPr>
            <p:cNvSpPr/>
            <p:nvPr/>
          </p:nvSpPr>
          <p:spPr>
            <a:xfrm>
              <a:off x="552539" y="2474829"/>
              <a:ext cx="1011282" cy="1036801"/>
            </a:xfrm>
            <a:prstGeom prst="ellipse">
              <a:avLst/>
            </a:prstGeom>
            <a:solidFill>
              <a:srgbClr val="F3EC2C"/>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a:solidFill>
                  <a:srgbClr val="0F589C"/>
                </a:solidFill>
                <a:latin typeface="+mj-lt"/>
              </a:endParaRPr>
            </a:p>
          </p:txBody>
        </p:sp>
        <p:sp>
          <p:nvSpPr>
            <p:cNvPr id="13" name="Rectangle: Diagonal Corners Rounded 12">
              <a:extLst>
                <a:ext uri="{FF2B5EF4-FFF2-40B4-BE49-F238E27FC236}">
                  <a16:creationId xmlns:a16="http://schemas.microsoft.com/office/drawing/2014/main" id="{4F3B57E4-74B2-FAAC-2B1F-17B560643E0E}"/>
                </a:ext>
              </a:extLst>
            </p:cNvPr>
            <p:cNvSpPr/>
            <p:nvPr/>
          </p:nvSpPr>
          <p:spPr>
            <a:xfrm>
              <a:off x="3809081" y="2296960"/>
              <a:ext cx="189466" cy="1392537"/>
            </a:xfrm>
            <a:prstGeom prst="round2DiagRect">
              <a:avLst/>
            </a:prstGeom>
            <a:solidFill>
              <a:srgbClr val="F3EC2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latin typeface="+mj-lt"/>
              </a:endParaRPr>
            </a:p>
          </p:txBody>
        </p:sp>
        <p:pic>
          <p:nvPicPr>
            <p:cNvPr id="126" name="Graphic 125" descr="Soldier female with solid fill">
              <a:extLst>
                <a:ext uri="{FF2B5EF4-FFF2-40B4-BE49-F238E27FC236}">
                  <a16:creationId xmlns:a16="http://schemas.microsoft.com/office/drawing/2014/main" id="{489E60AC-2669-844A-139F-3ED325AA89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2116" y="2599037"/>
              <a:ext cx="829605" cy="829605"/>
            </a:xfrm>
            <a:prstGeom prst="rect">
              <a:avLst/>
            </a:prstGeom>
          </p:spPr>
        </p:pic>
      </p:grpSp>
      <p:grpSp>
        <p:nvGrpSpPr>
          <p:cNvPr id="236" name="Group 235">
            <a:extLst>
              <a:ext uri="{FF2B5EF4-FFF2-40B4-BE49-F238E27FC236}">
                <a16:creationId xmlns:a16="http://schemas.microsoft.com/office/drawing/2014/main" id="{5795507E-B408-3D14-5EAD-E7CA1FD85071}"/>
              </a:ext>
            </a:extLst>
          </p:cNvPr>
          <p:cNvGrpSpPr/>
          <p:nvPr/>
        </p:nvGrpSpPr>
        <p:grpSpPr>
          <a:xfrm>
            <a:off x="11827216" y="1981709"/>
            <a:ext cx="5429247" cy="2090331"/>
            <a:chOff x="379049" y="4132510"/>
            <a:chExt cx="3619498" cy="1393554"/>
          </a:xfrm>
        </p:grpSpPr>
        <p:sp>
          <p:nvSpPr>
            <p:cNvPr id="162" name="Oval 161">
              <a:extLst>
                <a:ext uri="{FF2B5EF4-FFF2-40B4-BE49-F238E27FC236}">
                  <a16:creationId xmlns:a16="http://schemas.microsoft.com/office/drawing/2014/main" id="{4F761A2E-8247-3230-2DD2-A11EA9861020}"/>
                </a:ext>
              </a:extLst>
            </p:cNvPr>
            <p:cNvSpPr/>
            <p:nvPr/>
          </p:nvSpPr>
          <p:spPr>
            <a:xfrm>
              <a:off x="379049" y="4133017"/>
              <a:ext cx="1358262" cy="1392537"/>
            </a:xfrm>
            <a:prstGeom prst="ellipse">
              <a:avLst/>
            </a:prstGeom>
            <a:solidFill>
              <a:srgbClr val="465E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163" name="Oval 162">
              <a:extLst>
                <a:ext uri="{FF2B5EF4-FFF2-40B4-BE49-F238E27FC236}">
                  <a16:creationId xmlns:a16="http://schemas.microsoft.com/office/drawing/2014/main" id="{23CC2E3E-A06A-864B-7FBB-886B82599823}"/>
                </a:ext>
              </a:extLst>
            </p:cNvPr>
            <p:cNvSpPr/>
            <p:nvPr/>
          </p:nvSpPr>
          <p:spPr>
            <a:xfrm>
              <a:off x="484332" y="4240957"/>
              <a:ext cx="1147696" cy="117665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164" name="Rectangle: Rounded Corners 163">
              <a:extLst>
                <a:ext uri="{FF2B5EF4-FFF2-40B4-BE49-F238E27FC236}">
                  <a16:creationId xmlns:a16="http://schemas.microsoft.com/office/drawing/2014/main" id="{AB4B7538-16C5-62F3-C7D6-0357FDFA2BD5}"/>
                </a:ext>
              </a:extLst>
            </p:cNvPr>
            <p:cNvSpPr/>
            <p:nvPr/>
          </p:nvSpPr>
          <p:spPr>
            <a:xfrm>
              <a:off x="1033988" y="4132510"/>
              <a:ext cx="2763526" cy="1393554"/>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r>
                <a:rPr lang="pt-BR" sz="3300" dirty="0">
                  <a:solidFill>
                    <a:srgbClr val="404040"/>
                  </a:solidFill>
                  <a:latin typeface="+mj-lt"/>
                </a:rPr>
                <a:t>Visionário</a:t>
              </a:r>
            </a:p>
            <a:p>
              <a:r>
                <a:rPr lang="pt-BR" sz="2700" dirty="0">
                  <a:solidFill>
                    <a:srgbClr val="404040"/>
                  </a:solidFill>
                  <a:latin typeface="+mj-lt"/>
                </a:rPr>
                <a:t>Venha comigo</a:t>
              </a:r>
              <a:endParaRPr lang="en-US" sz="2700" dirty="0">
                <a:solidFill>
                  <a:srgbClr val="404040"/>
                </a:solidFill>
                <a:latin typeface="+mj-lt"/>
              </a:endParaRPr>
            </a:p>
          </p:txBody>
        </p:sp>
        <p:sp>
          <p:nvSpPr>
            <p:cNvPr id="165" name="Oval 164">
              <a:extLst>
                <a:ext uri="{FF2B5EF4-FFF2-40B4-BE49-F238E27FC236}">
                  <a16:creationId xmlns:a16="http://schemas.microsoft.com/office/drawing/2014/main" id="{4851F117-505C-1242-903E-A20CC321BF56}"/>
                </a:ext>
              </a:extLst>
            </p:cNvPr>
            <p:cNvSpPr/>
            <p:nvPr/>
          </p:nvSpPr>
          <p:spPr>
            <a:xfrm>
              <a:off x="552539" y="4310886"/>
              <a:ext cx="1011282" cy="1036801"/>
            </a:xfrm>
            <a:prstGeom prst="ellipse">
              <a:avLst/>
            </a:prstGeom>
            <a:solidFill>
              <a:srgbClr val="465EFF"/>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a:solidFill>
                    <a:srgbClr val="0F589C"/>
                  </a:solidFill>
                  <a:latin typeface="+mj-lt"/>
                </a:rPr>
                <a:t>									</a:t>
              </a:r>
            </a:p>
          </p:txBody>
        </p:sp>
        <p:sp>
          <p:nvSpPr>
            <p:cNvPr id="166" name="Rectangle: Diagonal Corners Rounded 165">
              <a:extLst>
                <a:ext uri="{FF2B5EF4-FFF2-40B4-BE49-F238E27FC236}">
                  <a16:creationId xmlns:a16="http://schemas.microsoft.com/office/drawing/2014/main" id="{D698B94E-9BB9-90BF-1D49-226C9CD8A4D9}"/>
                </a:ext>
              </a:extLst>
            </p:cNvPr>
            <p:cNvSpPr/>
            <p:nvPr/>
          </p:nvSpPr>
          <p:spPr>
            <a:xfrm>
              <a:off x="3809081" y="4133017"/>
              <a:ext cx="189466" cy="1392537"/>
            </a:xfrm>
            <a:prstGeom prst="round2DiagRect">
              <a:avLst/>
            </a:prstGeom>
            <a:solidFill>
              <a:srgbClr val="465E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latin typeface="+mj-lt"/>
              </a:endParaRPr>
            </a:p>
          </p:txBody>
        </p:sp>
        <p:pic>
          <p:nvPicPr>
            <p:cNvPr id="167" name="Graphic 166" descr="Binoculars with solid fill">
              <a:extLst>
                <a:ext uri="{FF2B5EF4-FFF2-40B4-BE49-F238E27FC236}">
                  <a16:creationId xmlns:a16="http://schemas.microsoft.com/office/drawing/2014/main" id="{7FC1A803-6747-351A-0CC3-787C188689A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22116" y="4435094"/>
              <a:ext cx="829605" cy="829605"/>
            </a:xfrm>
            <a:prstGeom prst="rect">
              <a:avLst/>
            </a:prstGeom>
          </p:spPr>
        </p:pic>
      </p:grpSp>
      <p:grpSp>
        <p:nvGrpSpPr>
          <p:cNvPr id="240" name="Group 239">
            <a:extLst>
              <a:ext uri="{FF2B5EF4-FFF2-40B4-BE49-F238E27FC236}">
                <a16:creationId xmlns:a16="http://schemas.microsoft.com/office/drawing/2014/main" id="{99FC3C86-0E18-F8F6-2133-768C38FA20CC}"/>
              </a:ext>
            </a:extLst>
          </p:cNvPr>
          <p:cNvGrpSpPr/>
          <p:nvPr/>
        </p:nvGrpSpPr>
        <p:grpSpPr>
          <a:xfrm>
            <a:off x="11827216" y="6998467"/>
            <a:ext cx="5429247" cy="2090331"/>
            <a:chOff x="8324852" y="4132510"/>
            <a:chExt cx="3619498" cy="1393554"/>
          </a:xfrm>
        </p:grpSpPr>
        <p:sp>
          <p:nvSpPr>
            <p:cNvPr id="169" name="Oval 168">
              <a:extLst>
                <a:ext uri="{FF2B5EF4-FFF2-40B4-BE49-F238E27FC236}">
                  <a16:creationId xmlns:a16="http://schemas.microsoft.com/office/drawing/2014/main" id="{8BADD1D5-7056-7A5B-4EB3-8B4CD94A4175}"/>
                </a:ext>
              </a:extLst>
            </p:cNvPr>
            <p:cNvSpPr/>
            <p:nvPr/>
          </p:nvSpPr>
          <p:spPr>
            <a:xfrm>
              <a:off x="8324852" y="4133017"/>
              <a:ext cx="1358262" cy="1392537"/>
            </a:xfrm>
            <a:prstGeom prst="ellipse">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170" name="Oval 169">
              <a:extLst>
                <a:ext uri="{FF2B5EF4-FFF2-40B4-BE49-F238E27FC236}">
                  <a16:creationId xmlns:a16="http://schemas.microsoft.com/office/drawing/2014/main" id="{23C79D01-7D53-0320-468F-FD2E6DCEC6D0}"/>
                </a:ext>
              </a:extLst>
            </p:cNvPr>
            <p:cNvSpPr/>
            <p:nvPr/>
          </p:nvSpPr>
          <p:spPr>
            <a:xfrm>
              <a:off x="8430135" y="4240957"/>
              <a:ext cx="1147696" cy="117665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171" name="Rectangle: Rounded Corners 170">
              <a:extLst>
                <a:ext uri="{FF2B5EF4-FFF2-40B4-BE49-F238E27FC236}">
                  <a16:creationId xmlns:a16="http://schemas.microsoft.com/office/drawing/2014/main" id="{C100EF42-A33A-C931-71A8-5FDDEC80780B}"/>
                </a:ext>
              </a:extLst>
            </p:cNvPr>
            <p:cNvSpPr/>
            <p:nvPr/>
          </p:nvSpPr>
          <p:spPr>
            <a:xfrm>
              <a:off x="8979791" y="4132510"/>
              <a:ext cx="2763526" cy="1393554"/>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r>
                <a:rPr lang="pt-BR" sz="3300" dirty="0">
                  <a:solidFill>
                    <a:srgbClr val="404040"/>
                  </a:solidFill>
                  <a:latin typeface="+mj-lt"/>
                </a:rPr>
                <a:t>Coach</a:t>
              </a:r>
            </a:p>
            <a:p>
              <a:r>
                <a:rPr lang="pt-BR" sz="2700" dirty="0">
                  <a:solidFill>
                    <a:srgbClr val="404040"/>
                  </a:solidFill>
                  <a:latin typeface="+mj-lt"/>
                </a:rPr>
                <a:t>Experimente isso</a:t>
              </a:r>
              <a:endParaRPr lang="en-US" sz="2700" dirty="0">
                <a:solidFill>
                  <a:srgbClr val="404040"/>
                </a:solidFill>
                <a:latin typeface="+mj-lt"/>
              </a:endParaRPr>
            </a:p>
          </p:txBody>
        </p:sp>
        <p:sp>
          <p:nvSpPr>
            <p:cNvPr id="172" name="Oval 171">
              <a:extLst>
                <a:ext uri="{FF2B5EF4-FFF2-40B4-BE49-F238E27FC236}">
                  <a16:creationId xmlns:a16="http://schemas.microsoft.com/office/drawing/2014/main" id="{51603D42-E4A8-37E8-4F19-B3998B289B0C}"/>
                </a:ext>
              </a:extLst>
            </p:cNvPr>
            <p:cNvSpPr/>
            <p:nvPr/>
          </p:nvSpPr>
          <p:spPr>
            <a:xfrm>
              <a:off x="8498342" y="4310886"/>
              <a:ext cx="1011282" cy="1036801"/>
            </a:xfrm>
            <a:prstGeom prst="ellipse">
              <a:avLst/>
            </a:prstGeom>
            <a:solidFill>
              <a:schemeClr val="accent2"/>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rgbClr val="0F589C"/>
                </a:solidFill>
                <a:latin typeface="+mj-lt"/>
              </a:endParaRPr>
            </a:p>
          </p:txBody>
        </p:sp>
        <p:sp>
          <p:nvSpPr>
            <p:cNvPr id="173" name="Rectangle: Diagonal Corners Rounded 172">
              <a:extLst>
                <a:ext uri="{FF2B5EF4-FFF2-40B4-BE49-F238E27FC236}">
                  <a16:creationId xmlns:a16="http://schemas.microsoft.com/office/drawing/2014/main" id="{A13CAC25-76F4-1DF5-DD8C-33458AC118BD}"/>
                </a:ext>
              </a:extLst>
            </p:cNvPr>
            <p:cNvSpPr/>
            <p:nvPr/>
          </p:nvSpPr>
          <p:spPr>
            <a:xfrm>
              <a:off x="11754884" y="4133017"/>
              <a:ext cx="189466" cy="1392537"/>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latin typeface="+mj-lt"/>
              </a:endParaRPr>
            </a:p>
          </p:txBody>
        </p:sp>
        <p:pic>
          <p:nvPicPr>
            <p:cNvPr id="174" name="Graphic 173" descr="Whistle with solid fill">
              <a:extLst>
                <a:ext uri="{FF2B5EF4-FFF2-40B4-BE49-F238E27FC236}">
                  <a16:creationId xmlns:a16="http://schemas.microsoft.com/office/drawing/2014/main" id="{F10642C9-0845-15FC-FCD1-420F612F2F1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567919" y="4435094"/>
              <a:ext cx="829605" cy="829605"/>
            </a:xfrm>
            <a:prstGeom prst="rect">
              <a:avLst/>
            </a:prstGeom>
          </p:spPr>
        </p:pic>
      </p:grpSp>
      <p:sp>
        <p:nvSpPr>
          <p:cNvPr id="241" name="CaixaDeTexto 9">
            <a:extLst>
              <a:ext uri="{FF2B5EF4-FFF2-40B4-BE49-F238E27FC236}">
                <a16:creationId xmlns:a16="http://schemas.microsoft.com/office/drawing/2014/main" id="{5EF82895-23E1-79A1-C578-CC00410FD9A9}"/>
              </a:ext>
            </a:extLst>
          </p:cNvPr>
          <p:cNvSpPr txBox="1"/>
          <p:nvPr/>
        </p:nvSpPr>
        <p:spPr>
          <a:xfrm>
            <a:off x="722520" y="1981709"/>
            <a:ext cx="4529257" cy="6740307"/>
          </a:xfrm>
          <a:prstGeom prst="rect">
            <a:avLst/>
          </a:prstGeom>
          <a:noFill/>
        </p:spPr>
        <p:txBody>
          <a:bodyPr wrap="square">
            <a:spAutoFit/>
          </a:bodyPr>
          <a:lstStyle/>
          <a:p>
            <a:pPr>
              <a:spcBef>
                <a:spcPts val="1800"/>
              </a:spcBef>
            </a:pPr>
            <a:r>
              <a:rPr lang="pt-BR" sz="4800" dirty="0">
                <a:solidFill>
                  <a:schemeClr val="tx1">
                    <a:lumMod val="75000"/>
                    <a:lumOff val="25000"/>
                  </a:schemeClr>
                </a:solidFill>
                <a:latin typeface="+mj-lt"/>
                <a:ea typeface="Roboto"/>
                <a:cs typeface="Roboto"/>
                <a:sym typeface="Roboto"/>
              </a:rPr>
              <a:t>Existem seis estilos distintos de liderança, cada um influenciando de maneira única o ambiente e a eficácia de uma equipe.</a:t>
            </a:r>
            <a:endParaRPr lang="pt-BR" sz="4800" dirty="0">
              <a:solidFill>
                <a:schemeClr val="tx1">
                  <a:lumMod val="75000"/>
                  <a:lumOff val="25000"/>
                </a:schemeClr>
              </a:solidFill>
              <a:latin typeface="+mj-lt"/>
              <a:ea typeface="Open Sans" panose="020B0606030504020204" pitchFamily="34" charset="0"/>
              <a:cs typeface="Open Sans" panose="020B0606030504020204" pitchFamily="34" charset="0"/>
            </a:endParaRPr>
          </a:p>
        </p:txBody>
      </p:sp>
      <p:grpSp>
        <p:nvGrpSpPr>
          <p:cNvPr id="249" name="Group 248">
            <a:extLst>
              <a:ext uri="{FF2B5EF4-FFF2-40B4-BE49-F238E27FC236}">
                <a16:creationId xmlns:a16="http://schemas.microsoft.com/office/drawing/2014/main" id="{2C3BC233-991E-3AEF-9692-DA0906FBA45E}"/>
              </a:ext>
            </a:extLst>
          </p:cNvPr>
          <p:cNvGrpSpPr/>
          <p:nvPr/>
        </p:nvGrpSpPr>
        <p:grpSpPr>
          <a:xfrm>
            <a:off x="5975648" y="7013609"/>
            <a:ext cx="5429247" cy="2090331"/>
            <a:chOff x="8324852" y="2296453"/>
            <a:chExt cx="3619498" cy="1393554"/>
          </a:xfrm>
        </p:grpSpPr>
        <p:sp>
          <p:nvSpPr>
            <p:cNvPr id="250" name="Oval 249">
              <a:extLst>
                <a:ext uri="{FF2B5EF4-FFF2-40B4-BE49-F238E27FC236}">
                  <a16:creationId xmlns:a16="http://schemas.microsoft.com/office/drawing/2014/main" id="{2C9098D4-B5E9-990F-5A63-E3947610DB83}"/>
                </a:ext>
              </a:extLst>
            </p:cNvPr>
            <p:cNvSpPr/>
            <p:nvPr/>
          </p:nvSpPr>
          <p:spPr>
            <a:xfrm>
              <a:off x="8324852" y="2296960"/>
              <a:ext cx="1358262" cy="1392537"/>
            </a:xfrm>
            <a:prstGeom prst="ellipse">
              <a:avLst/>
            </a:prstGeom>
            <a:solidFill>
              <a:srgbClr val="00EBD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latin typeface="+mj-lt"/>
              </a:endParaRPr>
            </a:p>
          </p:txBody>
        </p:sp>
        <p:sp>
          <p:nvSpPr>
            <p:cNvPr id="251" name="Oval 250">
              <a:extLst>
                <a:ext uri="{FF2B5EF4-FFF2-40B4-BE49-F238E27FC236}">
                  <a16:creationId xmlns:a16="http://schemas.microsoft.com/office/drawing/2014/main" id="{212F5C03-7FD7-2FB5-A662-4FA36B182F0D}"/>
                </a:ext>
              </a:extLst>
            </p:cNvPr>
            <p:cNvSpPr/>
            <p:nvPr/>
          </p:nvSpPr>
          <p:spPr>
            <a:xfrm>
              <a:off x="8430135" y="2404900"/>
              <a:ext cx="1147696" cy="117665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latin typeface="+mj-lt"/>
              </a:endParaRPr>
            </a:p>
          </p:txBody>
        </p:sp>
        <p:sp>
          <p:nvSpPr>
            <p:cNvPr id="252" name="Rectangle: Rounded Corners 251">
              <a:extLst>
                <a:ext uri="{FF2B5EF4-FFF2-40B4-BE49-F238E27FC236}">
                  <a16:creationId xmlns:a16="http://schemas.microsoft.com/office/drawing/2014/main" id="{564D344F-3DB9-58F6-14E4-8F21AB67A232}"/>
                </a:ext>
              </a:extLst>
            </p:cNvPr>
            <p:cNvSpPr/>
            <p:nvPr/>
          </p:nvSpPr>
          <p:spPr>
            <a:xfrm>
              <a:off x="8979791" y="2296453"/>
              <a:ext cx="2763526" cy="1393554"/>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r>
                <a:rPr lang="pt-BR" sz="3300" dirty="0">
                  <a:solidFill>
                    <a:srgbClr val="404040"/>
                  </a:solidFill>
                  <a:latin typeface="+mj-lt"/>
                </a:rPr>
                <a:t>Afetivo</a:t>
              </a:r>
            </a:p>
            <a:p>
              <a:r>
                <a:rPr lang="pt-BR" sz="2700" dirty="0">
                  <a:solidFill>
                    <a:srgbClr val="404040"/>
                  </a:solidFill>
                  <a:latin typeface="+mj-lt"/>
                </a:rPr>
                <a:t>As pessoas em primeiro lugar</a:t>
              </a:r>
            </a:p>
          </p:txBody>
        </p:sp>
        <p:sp>
          <p:nvSpPr>
            <p:cNvPr id="253" name="Oval 252">
              <a:extLst>
                <a:ext uri="{FF2B5EF4-FFF2-40B4-BE49-F238E27FC236}">
                  <a16:creationId xmlns:a16="http://schemas.microsoft.com/office/drawing/2014/main" id="{0F44EB91-A65C-A173-97AF-07E75258FFF6}"/>
                </a:ext>
              </a:extLst>
            </p:cNvPr>
            <p:cNvSpPr/>
            <p:nvPr/>
          </p:nvSpPr>
          <p:spPr>
            <a:xfrm>
              <a:off x="8498342" y="2474829"/>
              <a:ext cx="1011282" cy="1036801"/>
            </a:xfrm>
            <a:prstGeom prst="ellipse">
              <a:avLst/>
            </a:prstGeom>
            <a:solidFill>
              <a:srgbClr val="00EBD0"/>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rgbClr val="0F589C"/>
                </a:solidFill>
                <a:latin typeface="+mj-lt"/>
              </a:endParaRPr>
            </a:p>
          </p:txBody>
        </p:sp>
        <p:sp>
          <p:nvSpPr>
            <p:cNvPr id="254" name="Rectangle: Diagonal Corners Rounded 253">
              <a:extLst>
                <a:ext uri="{FF2B5EF4-FFF2-40B4-BE49-F238E27FC236}">
                  <a16:creationId xmlns:a16="http://schemas.microsoft.com/office/drawing/2014/main" id="{D4118ABE-5278-28A7-9165-C591CEE01820}"/>
                </a:ext>
              </a:extLst>
            </p:cNvPr>
            <p:cNvSpPr/>
            <p:nvPr/>
          </p:nvSpPr>
          <p:spPr>
            <a:xfrm>
              <a:off x="11754884" y="2296960"/>
              <a:ext cx="189466" cy="1392537"/>
            </a:xfrm>
            <a:prstGeom prst="round2DiagRect">
              <a:avLst/>
            </a:prstGeom>
            <a:solidFill>
              <a:srgbClr val="00EBD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latin typeface="+mj-lt"/>
              </a:endParaRPr>
            </a:p>
          </p:txBody>
        </p:sp>
        <p:pic>
          <p:nvPicPr>
            <p:cNvPr id="255" name="Graphic 254" descr="Handshake with solid fill">
              <a:extLst>
                <a:ext uri="{FF2B5EF4-FFF2-40B4-BE49-F238E27FC236}">
                  <a16:creationId xmlns:a16="http://schemas.microsoft.com/office/drawing/2014/main" id="{74E5D088-C731-AAAD-0DE4-3EBC9F9BD08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567919" y="2599037"/>
              <a:ext cx="829605" cy="829605"/>
            </a:xfrm>
            <a:prstGeom prst="rect">
              <a:avLst/>
            </a:prstGeom>
          </p:spPr>
        </p:pic>
      </p:grpSp>
      <p:sp>
        <p:nvSpPr>
          <p:cNvPr id="4" name="Espaço Reservado para Texto 1">
            <a:extLst>
              <a:ext uri="{FF2B5EF4-FFF2-40B4-BE49-F238E27FC236}">
                <a16:creationId xmlns:a16="http://schemas.microsoft.com/office/drawing/2014/main" id="{EE553CE8-27F8-8280-ED7E-C4866C38D19C}"/>
              </a:ext>
            </a:extLst>
          </p:cNvPr>
          <p:cNvSpPr txBox="1">
            <a:spLocks/>
          </p:cNvSpPr>
          <p:nvPr/>
        </p:nvSpPr>
        <p:spPr>
          <a:xfrm>
            <a:off x="710400" y="324001"/>
            <a:ext cx="12480000" cy="648071"/>
          </a:xfrm>
          <a:prstGeom prst="rect">
            <a:avLst/>
          </a:prstGeom>
        </p:spPr>
        <p:txBody>
          <a:bodyPr anchor="ctr">
            <a:noAutofit/>
          </a:bodyPr>
          <a:lstStyle>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Os Seis Estilos de Liderança</a:t>
            </a:r>
          </a:p>
        </p:txBody>
      </p:sp>
    </p:spTree>
    <p:extLst>
      <p:ext uri="{BB962C8B-B14F-4D97-AF65-F5344CB8AC3E}">
        <p14:creationId xmlns:p14="http://schemas.microsoft.com/office/powerpoint/2010/main" val="221964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6"/>
                                        </p:tgtEl>
                                        <p:attrNameLst>
                                          <p:attrName>style.visibility</p:attrName>
                                        </p:attrNameLst>
                                      </p:cBhvr>
                                      <p:to>
                                        <p:strVal val="visible"/>
                                      </p:to>
                                    </p:set>
                                    <p:animEffect transition="in" filter="fade">
                                      <p:cBhvr>
                                        <p:cTn id="11" dur="1000"/>
                                        <p:tgtEl>
                                          <p:spTgt spid="23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fade">
                                      <p:cBhvr>
                                        <p:cTn id="15" dur="1000"/>
                                        <p:tgtEl>
                                          <p:spTgt spid="24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1000"/>
                                        <p:tgtEl>
                                          <p:spTgt spid="23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9"/>
                                        </p:tgtEl>
                                        <p:attrNameLst>
                                          <p:attrName>style.visibility</p:attrName>
                                        </p:attrNameLst>
                                      </p:cBhvr>
                                      <p:to>
                                        <p:strVal val="visible"/>
                                      </p:to>
                                    </p:set>
                                    <p:animEffect transition="in" filter="fade">
                                      <p:cBhvr>
                                        <p:cTn id="23" dur="1000"/>
                                        <p:tgtEl>
                                          <p:spTgt spid="24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40"/>
                                        </p:tgtEl>
                                        <p:attrNameLst>
                                          <p:attrName>style.visibility</p:attrName>
                                        </p:attrNameLst>
                                      </p:cBhvr>
                                      <p:to>
                                        <p:strVal val="visible"/>
                                      </p:to>
                                    </p:set>
                                    <p:animEffect transition="in" filter="fade">
                                      <p:cBhvr>
                                        <p:cTn id="27" dur="10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3">
            <a:extLst>
              <a:ext uri="{FF2B5EF4-FFF2-40B4-BE49-F238E27FC236}">
                <a16:creationId xmlns:a16="http://schemas.microsoft.com/office/drawing/2014/main" id="{1F0FA4FB-AA8F-4EAB-87B4-B3D3D0736490}"/>
              </a:ext>
            </a:extLst>
          </p:cNvPr>
          <p:cNvSpPr/>
          <p:nvPr/>
        </p:nvSpPr>
        <p:spPr>
          <a:xfrm>
            <a:off x="9164903" y="3774467"/>
            <a:ext cx="7646487" cy="4694432"/>
          </a:xfrm>
          <a:prstGeom prst="roundRect">
            <a:avLst>
              <a:gd name="adj" fmla="val 0"/>
            </a:avLst>
          </a:prstGeom>
          <a:solidFill>
            <a:srgbClr val="00425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BancoDoBrasil Titulos 2" panose="020B0604020202020204" charset="0"/>
            </a:endParaRPr>
          </a:p>
        </p:txBody>
      </p:sp>
      <p:sp>
        <p:nvSpPr>
          <p:cNvPr id="4" name="Rounded Rectangle 3">
            <a:extLst>
              <a:ext uri="{FF2B5EF4-FFF2-40B4-BE49-F238E27FC236}">
                <a16:creationId xmlns:a16="http://schemas.microsoft.com/office/drawing/2014/main" id="{FD45F4D6-CA6F-A248-B943-B0F8B34474DF}"/>
              </a:ext>
            </a:extLst>
          </p:cNvPr>
          <p:cNvSpPr/>
          <p:nvPr/>
        </p:nvSpPr>
        <p:spPr>
          <a:xfrm>
            <a:off x="1080656" y="3758195"/>
            <a:ext cx="7646487" cy="4694432"/>
          </a:xfrm>
          <a:prstGeom prst="roundRect">
            <a:avLst>
              <a:gd name="adj" fmla="val 0"/>
            </a:avLst>
          </a:prstGeom>
          <a:solidFill>
            <a:srgbClr val="007597">
              <a:alpha val="6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BancoDoBrasil Titulos 2" panose="020B0604020202020204" charset="0"/>
            </a:endParaRPr>
          </a:p>
        </p:txBody>
      </p:sp>
      <p:sp>
        <p:nvSpPr>
          <p:cNvPr id="5" name="Rounded Rectangle 4">
            <a:extLst>
              <a:ext uri="{FF2B5EF4-FFF2-40B4-BE49-F238E27FC236}">
                <a16:creationId xmlns:a16="http://schemas.microsoft.com/office/drawing/2014/main" id="{0970F24C-B8DD-3044-9B00-CE715AB00D8D}"/>
              </a:ext>
            </a:extLst>
          </p:cNvPr>
          <p:cNvSpPr/>
          <p:nvPr/>
        </p:nvSpPr>
        <p:spPr>
          <a:xfrm>
            <a:off x="1080656" y="3774467"/>
            <a:ext cx="7646486" cy="854267"/>
          </a:xfrm>
          <a:prstGeom prst="roundRect">
            <a:avLst>
              <a:gd name="adj" fmla="val 0"/>
            </a:avLst>
          </a:prstGeom>
          <a:solidFill>
            <a:srgbClr val="004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cap="all" noProof="0" dirty="0">
                <a:solidFill>
                  <a:schemeClr val="bg1"/>
                </a:solidFill>
                <a:latin typeface="+mj-lt"/>
              </a:rPr>
              <a:t>Inteligência intrapessoal</a:t>
            </a:r>
          </a:p>
        </p:txBody>
      </p:sp>
      <p:sp>
        <p:nvSpPr>
          <p:cNvPr id="7" name="Text Box 7">
            <a:extLst>
              <a:ext uri="{FF2B5EF4-FFF2-40B4-BE49-F238E27FC236}">
                <a16:creationId xmlns:a16="http://schemas.microsoft.com/office/drawing/2014/main" id="{4B9951E1-E0F0-C64F-BCBF-3E7C1D87D09A}"/>
              </a:ext>
            </a:extLst>
          </p:cNvPr>
          <p:cNvSpPr txBox="1">
            <a:spLocks noChangeArrowheads="1"/>
          </p:cNvSpPr>
          <p:nvPr/>
        </p:nvSpPr>
        <p:spPr bwMode="auto">
          <a:xfrm>
            <a:off x="3586661" y="4999483"/>
            <a:ext cx="5384445" cy="23764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37160" tIns="68580" rIns="137160" bIns="68580" anchor="t">
            <a:spAutoFit/>
          </a:bodyPr>
          <a:lstStyle>
            <a:lvl1pPr marL="174625" indent="-174625">
              <a:defRPr sz="2100">
                <a:solidFill>
                  <a:srgbClr val="5F5F5F"/>
                </a:solidFill>
                <a:latin typeface="Tahoma" pitchFamily="34" charset="0"/>
              </a:defRPr>
            </a:lvl1pPr>
            <a:lvl2pPr>
              <a:defRPr sz="1700">
                <a:solidFill>
                  <a:srgbClr val="5F5F5F"/>
                </a:solidFill>
                <a:latin typeface="Tahoma" pitchFamily="34" charset="0"/>
              </a:defRPr>
            </a:lvl2pPr>
            <a:lvl3pPr>
              <a:defRPr sz="1300" b="1">
                <a:solidFill>
                  <a:srgbClr val="5F5F5F"/>
                </a:solidFill>
                <a:latin typeface="Tahoma" pitchFamily="34" charset="0"/>
              </a:defRPr>
            </a:lvl3pPr>
            <a:lvl4pPr>
              <a:defRPr sz="1200">
                <a:solidFill>
                  <a:srgbClr val="5F5F5F"/>
                </a:solidFill>
                <a:latin typeface="Tahoma" pitchFamily="34" charset="0"/>
              </a:defRPr>
            </a:lvl4pPr>
            <a:lvl5pPr>
              <a:defRPr sz="1200">
                <a:solidFill>
                  <a:schemeClr val="bg2"/>
                </a:solidFill>
                <a:latin typeface="Tahoma" pitchFamily="34" charset="0"/>
              </a:defRPr>
            </a:lvl5pPr>
            <a:lvl6pPr>
              <a:defRPr sz="1200">
                <a:solidFill>
                  <a:schemeClr val="bg2"/>
                </a:solidFill>
                <a:latin typeface="Tahoma" pitchFamily="34" charset="0"/>
              </a:defRPr>
            </a:lvl6pPr>
            <a:lvl7pPr>
              <a:defRPr sz="1200">
                <a:solidFill>
                  <a:schemeClr val="bg2"/>
                </a:solidFill>
                <a:latin typeface="Tahoma" pitchFamily="34" charset="0"/>
              </a:defRPr>
            </a:lvl7pPr>
            <a:lvl8pPr>
              <a:defRPr sz="1200">
                <a:solidFill>
                  <a:schemeClr val="bg2"/>
                </a:solidFill>
                <a:latin typeface="Tahoma" pitchFamily="34" charset="0"/>
              </a:defRPr>
            </a:lvl8pPr>
            <a:lvl9pPr>
              <a:defRPr sz="1200">
                <a:solidFill>
                  <a:schemeClr val="bg2"/>
                </a:solidFill>
                <a:latin typeface="Tahoma" pitchFamily="34" charset="0"/>
              </a:defRPr>
            </a:lvl9pPr>
          </a:lstStyle>
          <a:p>
            <a:pPr marL="428625" indent="-428625">
              <a:lnSpc>
                <a:spcPct val="140000"/>
              </a:lnSpc>
              <a:buClr>
                <a:schemeClr val="bg1"/>
              </a:buClr>
              <a:buSzPct val="115000"/>
              <a:buFont typeface="Arial" panose="020B0604020202020204" pitchFamily="34" charset="0"/>
              <a:buChar char="•"/>
            </a:pPr>
            <a:r>
              <a:rPr lang="pt-BR" sz="3600" noProof="0" dirty="0">
                <a:solidFill>
                  <a:schemeClr val="bg1"/>
                </a:solidFill>
                <a:latin typeface="+mj-lt"/>
              </a:rPr>
              <a:t>Autoconsciência</a:t>
            </a:r>
          </a:p>
          <a:p>
            <a:pPr marL="428625" indent="-428625">
              <a:lnSpc>
                <a:spcPct val="140000"/>
              </a:lnSpc>
              <a:buClr>
                <a:schemeClr val="bg1"/>
              </a:buClr>
              <a:buSzPct val="115000"/>
              <a:buFont typeface="Arial" panose="020B0604020202020204" pitchFamily="34" charset="0"/>
              <a:buChar char="•"/>
            </a:pPr>
            <a:r>
              <a:rPr lang="pt-BR" sz="3600" noProof="0" dirty="0">
                <a:solidFill>
                  <a:schemeClr val="bg1"/>
                </a:solidFill>
                <a:latin typeface="+mj-lt"/>
              </a:rPr>
              <a:t>Autogerenciamento</a:t>
            </a:r>
          </a:p>
          <a:p>
            <a:pPr marL="428625" indent="-428625">
              <a:lnSpc>
                <a:spcPct val="140000"/>
              </a:lnSpc>
              <a:buClr>
                <a:schemeClr val="bg1"/>
              </a:buClr>
              <a:buSzPct val="115000"/>
              <a:buFont typeface="Arial" panose="020B0604020202020204" pitchFamily="34" charset="0"/>
              <a:buChar char="•"/>
            </a:pPr>
            <a:r>
              <a:rPr lang="pt-BR" sz="3600" noProof="0" dirty="0">
                <a:solidFill>
                  <a:schemeClr val="bg1"/>
                </a:solidFill>
                <a:latin typeface="+mj-lt"/>
              </a:rPr>
              <a:t>Automotivação</a:t>
            </a:r>
          </a:p>
        </p:txBody>
      </p:sp>
      <p:sp>
        <p:nvSpPr>
          <p:cNvPr id="13" name="Text Box 7">
            <a:extLst>
              <a:ext uri="{FF2B5EF4-FFF2-40B4-BE49-F238E27FC236}">
                <a16:creationId xmlns:a16="http://schemas.microsoft.com/office/drawing/2014/main" id="{4B9951E1-E0F0-C64F-BCBF-3E7C1D87D09A}"/>
              </a:ext>
            </a:extLst>
          </p:cNvPr>
          <p:cNvSpPr txBox="1">
            <a:spLocks noChangeArrowheads="1"/>
          </p:cNvSpPr>
          <p:nvPr/>
        </p:nvSpPr>
        <p:spPr bwMode="auto">
          <a:xfrm>
            <a:off x="11887941" y="4931336"/>
            <a:ext cx="4934337" cy="1617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37160" tIns="68580" rIns="137160" bIns="68580" anchor="t">
            <a:spAutoFit/>
          </a:bodyPr>
          <a:lstStyle>
            <a:lvl1pPr marL="174625" indent="-174625">
              <a:defRPr sz="2100">
                <a:solidFill>
                  <a:srgbClr val="5F5F5F"/>
                </a:solidFill>
                <a:latin typeface="Tahoma" pitchFamily="34" charset="0"/>
              </a:defRPr>
            </a:lvl1pPr>
            <a:lvl2pPr>
              <a:defRPr sz="1700">
                <a:solidFill>
                  <a:srgbClr val="5F5F5F"/>
                </a:solidFill>
                <a:latin typeface="Tahoma" pitchFamily="34" charset="0"/>
              </a:defRPr>
            </a:lvl2pPr>
            <a:lvl3pPr>
              <a:defRPr sz="1300" b="1">
                <a:solidFill>
                  <a:srgbClr val="5F5F5F"/>
                </a:solidFill>
                <a:latin typeface="Tahoma" pitchFamily="34" charset="0"/>
              </a:defRPr>
            </a:lvl3pPr>
            <a:lvl4pPr>
              <a:defRPr sz="1200">
                <a:solidFill>
                  <a:srgbClr val="5F5F5F"/>
                </a:solidFill>
                <a:latin typeface="Tahoma" pitchFamily="34" charset="0"/>
              </a:defRPr>
            </a:lvl4pPr>
            <a:lvl5pPr>
              <a:defRPr sz="1200">
                <a:solidFill>
                  <a:schemeClr val="bg2"/>
                </a:solidFill>
                <a:latin typeface="Tahoma" pitchFamily="34" charset="0"/>
              </a:defRPr>
            </a:lvl5pPr>
            <a:lvl6pPr>
              <a:defRPr sz="1200">
                <a:solidFill>
                  <a:schemeClr val="bg2"/>
                </a:solidFill>
                <a:latin typeface="Tahoma" pitchFamily="34" charset="0"/>
              </a:defRPr>
            </a:lvl6pPr>
            <a:lvl7pPr>
              <a:defRPr sz="1200">
                <a:solidFill>
                  <a:schemeClr val="bg2"/>
                </a:solidFill>
                <a:latin typeface="Tahoma" pitchFamily="34" charset="0"/>
              </a:defRPr>
            </a:lvl7pPr>
            <a:lvl8pPr>
              <a:defRPr sz="1200">
                <a:solidFill>
                  <a:schemeClr val="bg2"/>
                </a:solidFill>
                <a:latin typeface="Tahoma" pitchFamily="34" charset="0"/>
              </a:defRPr>
            </a:lvl8pPr>
            <a:lvl9pPr>
              <a:defRPr sz="1200">
                <a:solidFill>
                  <a:schemeClr val="bg2"/>
                </a:solidFill>
                <a:latin typeface="Tahoma" pitchFamily="34" charset="0"/>
              </a:defRPr>
            </a:lvl9pPr>
          </a:lstStyle>
          <a:p>
            <a:pPr marL="428625" indent="-428625">
              <a:lnSpc>
                <a:spcPct val="140000"/>
              </a:lnSpc>
              <a:buClr>
                <a:schemeClr val="bg1"/>
              </a:buClr>
              <a:buSzPct val="115000"/>
              <a:buFont typeface="Arial" panose="020B0604020202020204" pitchFamily="34" charset="0"/>
              <a:buChar char="•"/>
            </a:pPr>
            <a:r>
              <a:rPr lang="pt-BR" sz="3600" noProof="0" dirty="0">
                <a:solidFill>
                  <a:schemeClr val="bg1"/>
                </a:solidFill>
                <a:latin typeface="+mj-lt"/>
              </a:rPr>
              <a:t>Empatia</a:t>
            </a:r>
          </a:p>
          <a:p>
            <a:pPr marL="428625" indent="-428625">
              <a:lnSpc>
                <a:spcPct val="140000"/>
              </a:lnSpc>
              <a:buClr>
                <a:schemeClr val="bg1"/>
              </a:buClr>
              <a:buSzPct val="115000"/>
              <a:buFont typeface="Arial" panose="020B0604020202020204" pitchFamily="34" charset="0"/>
              <a:buChar char="•"/>
            </a:pPr>
            <a:r>
              <a:rPr lang="pt-BR" sz="3600" noProof="0" dirty="0">
                <a:solidFill>
                  <a:schemeClr val="bg1"/>
                </a:solidFill>
                <a:latin typeface="+mj-lt"/>
              </a:rPr>
              <a:t>Habilidades Sociais</a:t>
            </a:r>
          </a:p>
        </p:txBody>
      </p:sp>
      <p:pic>
        <p:nvPicPr>
          <p:cNvPr id="20" name="Graphic 19">
            <a:extLst>
              <a:ext uri="{FF2B5EF4-FFF2-40B4-BE49-F238E27FC236}">
                <a16:creationId xmlns:a16="http://schemas.microsoft.com/office/drawing/2014/main" id="{0346E4BD-A971-4748-A6DD-3B8C6D6F4B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2285" y="4938731"/>
            <a:ext cx="2032304" cy="2447060"/>
          </a:xfrm>
          <a:prstGeom prst="rect">
            <a:avLst/>
          </a:prstGeom>
          <a:effectLst>
            <a:outerShdw blurRad="50800" dist="38100" dir="2700000" algn="tl" rotWithShape="0">
              <a:prstClr val="black">
                <a:alpha val="40000"/>
              </a:prstClr>
            </a:outerShdw>
          </a:effectLst>
        </p:spPr>
      </p:pic>
      <p:sp>
        <p:nvSpPr>
          <p:cNvPr id="21" name="Arrow: Right 20">
            <a:extLst>
              <a:ext uri="{FF2B5EF4-FFF2-40B4-BE49-F238E27FC236}">
                <a16:creationId xmlns:a16="http://schemas.microsoft.com/office/drawing/2014/main" id="{232EF0B0-D52D-47CF-8B67-11A9AFD427EF}"/>
              </a:ext>
            </a:extLst>
          </p:cNvPr>
          <p:cNvSpPr/>
          <p:nvPr/>
        </p:nvSpPr>
        <p:spPr>
          <a:xfrm rot="5400000">
            <a:off x="1910311" y="5062538"/>
            <a:ext cx="288719" cy="289248"/>
          </a:xfrm>
          <a:prstGeom prst="rightArrow">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BancoDoBrasil Titulos 2" panose="020B0604020202020204" charset="0"/>
            </a:endParaRPr>
          </a:p>
        </p:txBody>
      </p:sp>
      <p:sp>
        <p:nvSpPr>
          <p:cNvPr id="22" name="Arrow: Right 21">
            <a:extLst>
              <a:ext uri="{FF2B5EF4-FFF2-40B4-BE49-F238E27FC236}">
                <a16:creationId xmlns:a16="http://schemas.microsoft.com/office/drawing/2014/main" id="{5DB1A195-A966-4BF0-9A83-9994D234919E}"/>
              </a:ext>
            </a:extLst>
          </p:cNvPr>
          <p:cNvSpPr/>
          <p:nvPr/>
        </p:nvSpPr>
        <p:spPr>
          <a:xfrm rot="8100000">
            <a:off x="2503241" y="5201675"/>
            <a:ext cx="288719" cy="289248"/>
          </a:xfrm>
          <a:prstGeom prst="rightArrow">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BancoDoBrasil Titulos 2" panose="020B0604020202020204" charset="0"/>
            </a:endParaRPr>
          </a:p>
        </p:txBody>
      </p:sp>
      <p:sp>
        <p:nvSpPr>
          <p:cNvPr id="23" name="Arrow: Right 22">
            <a:extLst>
              <a:ext uri="{FF2B5EF4-FFF2-40B4-BE49-F238E27FC236}">
                <a16:creationId xmlns:a16="http://schemas.microsoft.com/office/drawing/2014/main" id="{C6081639-6FF6-453C-A548-55A4AD7AD7EF}"/>
              </a:ext>
            </a:extLst>
          </p:cNvPr>
          <p:cNvSpPr/>
          <p:nvPr/>
        </p:nvSpPr>
        <p:spPr>
          <a:xfrm rot="10800000">
            <a:off x="2600764" y="5753867"/>
            <a:ext cx="288719" cy="289248"/>
          </a:xfrm>
          <a:prstGeom prst="rightArrow">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BancoDoBrasil Titulos 2" panose="020B0604020202020204" charset="0"/>
            </a:endParaRPr>
          </a:p>
        </p:txBody>
      </p:sp>
      <p:pic>
        <p:nvPicPr>
          <p:cNvPr id="25" name="Graphic 24">
            <a:extLst>
              <a:ext uri="{FF2B5EF4-FFF2-40B4-BE49-F238E27FC236}">
                <a16:creationId xmlns:a16="http://schemas.microsoft.com/office/drawing/2014/main" id="{AEA55840-AC79-415B-B0A7-F0214EB78C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37311" y="4922964"/>
            <a:ext cx="2058914" cy="2479098"/>
          </a:xfrm>
          <a:prstGeom prst="rect">
            <a:avLst/>
          </a:prstGeom>
          <a:effectLst>
            <a:outerShdw blurRad="50800" dist="38100" dir="2700000" algn="tl" rotWithShape="0">
              <a:prstClr val="black">
                <a:alpha val="40000"/>
              </a:prstClr>
            </a:outerShdw>
          </a:effectLst>
        </p:spPr>
      </p:pic>
      <p:sp>
        <p:nvSpPr>
          <p:cNvPr id="26" name="Arrow: Right 25">
            <a:extLst>
              <a:ext uri="{FF2B5EF4-FFF2-40B4-BE49-F238E27FC236}">
                <a16:creationId xmlns:a16="http://schemas.microsoft.com/office/drawing/2014/main" id="{BEF33C07-B7A3-465E-AC21-91215011136A}"/>
              </a:ext>
            </a:extLst>
          </p:cNvPr>
          <p:cNvSpPr/>
          <p:nvPr/>
        </p:nvSpPr>
        <p:spPr>
          <a:xfrm rot="10800000">
            <a:off x="9356749" y="5053838"/>
            <a:ext cx="288719" cy="289248"/>
          </a:xfrm>
          <a:prstGeom prst="rightArrow">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BancoDoBrasil Titulos 2" panose="020B0604020202020204" charset="0"/>
            </a:endParaRPr>
          </a:p>
        </p:txBody>
      </p:sp>
      <p:sp>
        <p:nvSpPr>
          <p:cNvPr id="27" name="Arrow: Right 26">
            <a:extLst>
              <a:ext uri="{FF2B5EF4-FFF2-40B4-BE49-F238E27FC236}">
                <a16:creationId xmlns:a16="http://schemas.microsoft.com/office/drawing/2014/main" id="{0688A931-2B65-431B-9D22-1E2E87089D61}"/>
              </a:ext>
            </a:extLst>
          </p:cNvPr>
          <p:cNvSpPr/>
          <p:nvPr/>
        </p:nvSpPr>
        <p:spPr>
          <a:xfrm rot="10800000">
            <a:off x="9485215" y="5828786"/>
            <a:ext cx="288719" cy="289248"/>
          </a:xfrm>
          <a:prstGeom prst="rightArrow">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BancoDoBrasil Titulos 2" panose="020B0604020202020204" charset="0"/>
            </a:endParaRPr>
          </a:p>
        </p:txBody>
      </p:sp>
      <p:sp>
        <p:nvSpPr>
          <p:cNvPr id="3" name="Título 5">
            <a:extLst>
              <a:ext uri="{FF2B5EF4-FFF2-40B4-BE49-F238E27FC236}">
                <a16:creationId xmlns:a16="http://schemas.microsoft.com/office/drawing/2014/main" id="{590A69BD-7A6D-3144-9DE3-1D9D6AA1E4C0}"/>
              </a:ext>
            </a:extLst>
          </p:cNvPr>
          <p:cNvSpPr txBox="1">
            <a:spLocks/>
          </p:cNvSpPr>
          <p:nvPr/>
        </p:nvSpPr>
        <p:spPr>
          <a:xfrm>
            <a:off x="719138" y="26554"/>
            <a:ext cx="14282777" cy="175432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5 áreas da </a:t>
            </a:r>
            <a:br>
              <a:rPr lang="pt-BR" dirty="0"/>
            </a:br>
            <a:r>
              <a:rPr lang="pt-BR" dirty="0"/>
              <a:t>inteligência emocional</a:t>
            </a:r>
          </a:p>
        </p:txBody>
      </p:sp>
      <p:sp>
        <p:nvSpPr>
          <p:cNvPr id="8" name="Rounded Rectangle 4">
            <a:extLst>
              <a:ext uri="{FF2B5EF4-FFF2-40B4-BE49-F238E27FC236}">
                <a16:creationId xmlns:a16="http://schemas.microsoft.com/office/drawing/2014/main" id="{A0E6AA6A-D904-4CE9-8140-DB50621F019B}"/>
              </a:ext>
            </a:extLst>
          </p:cNvPr>
          <p:cNvSpPr/>
          <p:nvPr/>
        </p:nvSpPr>
        <p:spPr>
          <a:xfrm>
            <a:off x="9164905" y="3790739"/>
            <a:ext cx="7646486" cy="854267"/>
          </a:xfrm>
          <a:prstGeom prst="roundRect">
            <a:avLst>
              <a:gd name="adj" fmla="val 0"/>
            </a:avLst>
          </a:prstGeom>
          <a:solidFill>
            <a:srgbClr val="004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cap="all" noProof="0" dirty="0">
                <a:solidFill>
                  <a:schemeClr val="bg1"/>
                </a:solidFill>
                <a:latin typeface="+mj-lt"/>
              </a:rPr>
              <a:t>Inteligência interpessoal</a:t>
            </a:r>
          </a:p>
        </p:txBody>
      </p:sp>
    </p:spTree>
    <p:custDataLst>
      <p:tags r:id="rId1"/>
    </p:custDataLst>
    <p:extLst>
      <p:ext uri="{BB962C8B-B14F-4D97-AF65-F5344CB8AC3E}">
        <p14:creationId xmlns:p14="http://schemas.microsoft.com/office/powerpoint/2010/main" val="323266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500"/>
                                        <p:tgtEl>
                                          <p:spTgt spid="23"/>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wipe(up)">
                                      <p:cBhvr>
                                        <p:cTn id="29" dur="500"/>
                                        <p:tgtEl>
                                          <p:spTgt spid="7">
                                            <p:txEl>
                                              <p:pRg st="0" end="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wipe(up)">
                                      <p:cBhvr>
                                        <p:cTn id="32" dur="500"/>
                                        <p:tgtEl>
                                          <p:spTgt spid="7">
                                            <p:txEl>
                                              <p:pRg st="1" end="1"/>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Effect transition="in" filter="wipe(up)">
                                      <p:cBhvr>
                                        <p:cTn id="35" dur="500"/>
                                        <p:tgtEl>
                                          <p:spTgt spid="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1000"/>
                                        <p:tgtEl>
                                          <p:spTgt spid="25"/>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right)">
                                      <p:cBhvr>
                                        <p:cTn id="50" dur="500"/>
                                        <p:tgtEl>
                                          <p:spTgt spid="26"/>
                                        </p:tgtEl>
                                      </p:cBhvr>
                                    </p:animEffect>
                                  </p:childTnLst>
                                </p:cTn>
                              </p:par>
                            </p:childTnLst>
                          </p:cTn>
                        </p:par>
                        <p:par>
                          <p:cTn id="51" fill="hold">
                            <p:stCondLst>
                              <p:cond delay="1500"/>
                            </p:stCondLst>
                            <p:childTnLst>
                              <p:par>
                                <p:cTn id="52" presetID="22" presetClass="entr" presetSubtype="2"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right)">
                                      <p:cBhvr>
                                        <p:cTn id="54" dur="500"/>
                                        <p:tgtEl>
                                          <p:spTgt spid="27"/>
                                        </p:tgtEl>
                                      </p:cBhvr>
                                    </p:animEffect>
                                  </p:childTnLst>
                                </p:cTn>
                              </p:par>
                            </p:childTnLst>
                          </p:cTn>
                        </p:par>
                        <p:par>
                          <p:cTn id="55" fill="hold">
                            <p:stCondLst>
                              <p:cond delay="2000"/>
                            </p:stCondLst>
                            <p:childTnLst>
                              <p:par>
                                <p:cTn id="56" presetID="22" presetClass="entr" presetSubtype="1" fill="hold" grpId="0" nodeType="afterEffect">
                                  <p:stCondLst>
                                    <p:cond delay="0"/>
                                  </p:stCondLst>
                                  <p:childTnLst>
                                    <p:set>
                                      <p:cBhvr>
                                        <p:cTn id="57" dur="1" fill="hold">
                                          <p:stCondLst>
                                            <p:cond delay="0"/>
                                          </p:stCondLst>
                                        </p:cTn>
                                        <p:tgtEl>
                                          <p:spTgt spid="13">
                                            <p:txEl>
                                              <p:pRg st="0" end="0"/>
                                            </p:txEl>
                                          </p:spTgt>
                                        </p:tgtEl>
                                        <p:attrNameLst>
                                          <p:attrName>style.visibility</p:attrName>
                                        </p:attrNameLst>
                                      </p:cBhvr>
                                      <p:to>
                                        <p:strVal val="visible"/>
                                      </p:to>
                                    </p:set>
                                    <p:animEffect transition="in" filter="wipe(up)">
                                      <p:cBhvr>
                                        <p:cTn id="58" dur="500"/>
                                        <p:tgtEl>
                                          <p:spTgt spid="13">
                                            <p:txEl>
                                              <p:pRg st="0" end="0"/>
                                            </p:txEl>
                                          </p:spTgt>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3">
                                            <p:txEl>
                                              <p:pRg st="1" end="1"/>
                                            </p:txEl>
                                          </p:spTgt>
                                        </p:tgtEl>
                                        <p:attrNameLst>
                                          <p:attrName>style.visibility</p:attrName>
                                        </p:attrNameLst>
                                      </p:cBhvr>
                                      <p:to>
                                        <p:strVal val="visible"/>
                                      </p:to>
                                    </p:set>
                                    <p:animEffect transition="in" filter="wipe(up)">
                                      <p:cBhvr>
                                        <p:cTn id="6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5" grpId="0" animBg="1"/>
      <p:bldP spid="7" grpId="0" uiExpand="1" build="p"/>
      <p:bldP spid="13" grpId="0" uiExpand="1" build="p"/>
      <p:bldP spid="21" grpId="0" animBg="1"/>
      <p:bldP spid="22" grpId="0" animBg="1"/>
      <p:bldP spid="23" grpId="0" animBg="1"/>
      <p:bldP spid="26" grpId="0" animBg="1"/>
      <p:bldP spid="27" grpId="0" animBg="1"/>
      <p:bldP spid="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76541-B553-EAF4-4EE4-7CDD21B7AC07}"/>
            </a:ext>
          </a:extLst>
        </p:cNvPr>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C8FF2880-BB54-7A8B-E91C-5F8DE3BC3EC2}"/>
              </a:ext>
            </a:extLst>
          </p:cNvPr>
          <p:cNvGraphicFramePr/>
          <p:nvPr>
            <p:extLst>
              <p:ext uri="{D42A27DB-BD31-4B8C-83A1-F6EECF244321}">
                <p14:modId xmlns:p14="http://schemas.microsoft.com/office/powerpoint/2010/main" val="2858395337"/>
              </p:ext>
            </p:extLst>
          </p:nvPr>
        </p:nvGraphicFramePr>
        <p:xfrm>
          <a:off x="279460" y="2263180"/>
          <a:ext cx="17292578" cy="7102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ítulo 5">
            <a:extLst>
              <a:ext uri="{FF2B5EF4-FFF2-40B4-BE49-F238E27FC236}">
                <a16:creationId xmlns:a16="http://schemas.microsoft.com/office/drawing/2014/main" id="{C54DD6EE-A203-9113-6A33-0FE46720B027}"/>
              </a:ext>
            </a:extLst>
          </p:cNvPr>
          <p:cNvSpPr txBox="1">
            <a:spLocks/>
          </p:cNvSpPr>
          <p:nvPr/>
        </p:nvSpPr>
        <p:spPr>
          <a:xfrm>
            <a:off x="719138" y="91113"/>
            <a:ext cx="14282777" cy="175432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5 áreas da </a:t>
            </a:r>
            <a:br>
              <a:rPr lang="pt-BR" dirty="0"/>
            </a:br>
            <a:r>
              <a:rPr lang="pt-BR" dirty="0"/>
              <a:t>inteligência emocional</a:t>
            </a:r>
          </a:p>
        </p:txBody>
      </p:sp>
    </p:spTree>
    <p:custDataLst>
      <p:tags r:id="rId1"/>
    </p:custDataLst>
    <p:extLst>
      <p:ext uri="{BB962C8B-B14F-4D97-AF65-F5344CB8AC3E}">
        <p14:creationId xmlns:p14="http://schemas.microsoft.com/office/powerpoint/2010/main" val="375452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B65DA002-C829-4C8A-9C8D-FC8C8AAAF4F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73CD7FBA-7E20-45A1-970D-5B9586F4091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B8D53F82-4C8B-4FA0-955F-D655D140148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9748E764-4F91-4888-B2F8-E10FCD67FE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46F72184-2200-45E8-BBC6-869493458A47}"/>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23457FA9-6C7E-4955-9D3F-F7A7825ED02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389F607A-6967-46C1-907C-30FF2584986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7F8A19C2-CE25-4CCA-A731-B3DCBFFCCB3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graphicEl>
                                              <a:dgm id="{55C2DA91-427C-4269-86D1-7766282008D3}"/>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graphicEl>
                                              <a:dgm id="{9C6E24EA-BF2E-40E1-B03C-B2BF4A5F9D6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descr="Ícone&#10;&#10;Descrição gerada automaticamente">
            <a:extLst>
              <a:ext uri="{FF2B5EF4-FFF2-40B4-BE49-F238E27FC236}">
                <a16:creationId xmlns:a16="http://schemas.microsoft.com/office/drawing/2014/main" id="{2D7AD3AD-3F1B-F945-38B5-EB929B72EB2E}"/>
              </a:ext>
            </a:extLst>
          </p:cNvPr>
          <p:cNvPicPr>
            <a:picLocks noChangeAspect="1"/>
          </p:cNvPicPr>
          <p:nvPr/>
        </p:nvPicPr>
        <p:blipFill rotWithShape="1">
          <a:blip r:embed="rId4">
            <a:lum bright="70000" contrast="-70000"/>
            <a:alphaModFix amt="50000"/>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8868"/>
          <a:stretch/>
        </p:blipFill>
        <p:spPr>
          <a:xfrm>
            <a:off x="7991114" y="578"/>
            <a:ext cx="10307445" cy="10286999"/>
          </a:xfrm>
          <a:prstGeom prst="rect">
            <a:avLst/>
          </a:prstGeom>
        </p:spPr>
      </p:pic>
      <p:pic>
        <p:nvPicPr>
          <p:cNvPr id="10" name="Picture 3">
            <a:extLst>
              <a:ext uri="{FF2B5EF4-FFF2-40B4-BE49-F238E27FC236}">
                <a16:creationId xmlns:a16="http://schemas.microsoft.com/office/drawing/2014/main" id="{DCC50BFA-F74A-4BB9-8A4A-062432A5090E}"/>
              </a:ext>
            </a:extLst>
          </p:cNvPr>
          <p:cNvPicPr>
            <a:picLocks noChangeAspect="1"/>
          </p:cNvPicPr>
          <p:nvPr/>
        </p:nvPicPr>
        <p:blipFill rotWithShape="1">
          <a:blip r:embed="rId6"/>
          <a:srcRect r="6611" b="10061"/>
          <a:stretch/>
        </p:blipFill>
        <p:spPr>
          <a:xfrm>
            <a:off x="6839744" y="2285296"/>
            <a:ext cx="10929837" cy="6749121"/>
          </a:xfrm>
          <a:prstGeom prst="rect">
            <a:avLst/>
          </a:prstGeom>
        </p:spPr>
      </p:pic>
      <p:sp>
        <p:nvSpPr>
          <p:cNvPr id="14" name="Título 5">
            <a:extLst>
              <a:ext uri="{FF2B5EF4-FFF2-40B4-BE49-F238E27FC236}">
                <a16:creationId xmlns:a16="http://schemas.microsoft.com/office/drawing/2014/main" id="{48088ADD-CB70-D5EF-4D67-D98115C1CD34}"/>
              </a:ext>
            </a:extLst>
          </p:cNvPr>
          <p:cNvSpPr txBox="1">
            <a:spLocks/>
          </p:cNvSpPr>
          <p:nvPr/>
        </p:nvSpPr>
        <p:spPr>
          <a:xfrm>
            <a:off x="791072" y="102940"/>
            <a:ext cx="7136969" cy="175432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Como desenvolver a Autoconsciência?</a:t>
            </a:r>
          </a:p>
        </p:txBody>
      </p:sp>
      <p:sp>
        <p:nvSpPr>
          <p:cNvPr id="9" name="CaixaDeTexto 8">
            <a:extLst>
              <a:ext uri="{FF2B5EF4-FFF2-40B4-BE49-F238E27FC236}">
                <a16:creationId xmlns:a16="http://schemas.microsoft.com/office/drawing/2014/main" id="{64742C5C-7DAB-63B1-0C76-751683A8DA44}"/>
              </a:ext>
            </a:extLst>
          </p:cNvPr>
          <p:cNvSpPr txBox="1"/>
          <p:nvPr/>
        </p:nvSpPr>
        <p:spPr>
          <a:xfrm>
            <a:off x="843587" y="4489289"/>
            <a:ext cx="6792736" cy="3301801"/>
          </a:xfrm>
          <a:prstGeom prst="rect">
            <a:avLst/>
          </a:prstGeom>
          <a:noFill/>
        </p:spPr>
        <p:txBody>
          <a:bodyPr wrap="square">
            <a:spAutoFit/>
          </a:bodyPr>
          <a:lstStyle/>
          <a:p>
            <a:pPr>
              <a:lnSpc>
                <a:spcPct val="150000"/>
              </a:lnSpc>
            </a:pPr>
            <a:r>
              <a:rPr lang="pt-BR" sz="4800" b="1" dirty="0">
                <a:solidFill>
                  <a:schemeClr val="tx2"/>
                </a:solidFill>
                <a:latin typeface="+mj-lt"/>
              </a:rPr>
              <a:t>Descrevendo para si mesmo o que sente: </a:t>
            </a:r>
            <a:r>
              <a:rPr lang="pt-BR" sz="4800" dirty="0">
                <a:solidFill>
                  <a:schemeClr val="tx2"/>
                </a:solidFill>
                <a:latin typeface="+mj-lt"/>
              </a:rPr>
              <a:t>ampliando o repertório!</a:t>
            </a:r>
          </a:p>
        </p:txBody>
      </p:sp>
      <p:sp>
        <p:nvSpPr>
          <p:cNvPr id="11" name="Balão de Pensamento: Nuvem 10">
            <a:extLst>
              <a:ext uri="{FF2B5EF4-FFF2-40B4-BE49-F238E27FC236}">
                <a16:creationId xmlns:a16="http://schemas.microsoft.com/office/drawing/2014/main" id="{F88859E7-66FB-8F48-EDE2-C82591BE8AFA}"/>
              </a:ext>
            </a:extLst>
          </p:cNvPr>
          <p:cNvSpPr/>
          <p:nvPr/>
        </p:nvSpPr>
        <p:spPr>
          <a:xfrm>
            <a:off x="7988898" y="2395001"/>
            <a:ext cx="3395360" cy="2094288"/>
          </a:xfrm>
          <a:prstGeom prst="cloudCallout">
            <a:avLst>
              <a:gd name="adj1" fmla="val -20833"/>
              <a:gd name="adj2" fmla="val 632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650"/>
          </a:p>
        </p:txBody>
      </p:sp>
      <p:sp>
        <p:nvSpPr>
          <p:cNvPr id="15" name="CaixaDeTexto 9">
            <a:extLst>
              <a:ext uri="{FF2B5EF4-FFF2-40B4-BE49-F238E27FC236}">
                <a16:creationId xmlns:a16="http://schemas.microsoft.com/office/drawing/2014/main" id="{EE9CBC42-35DE-7529-AD5C-F65CE25DDDDF}"/>
              </a:ext>
            </a:extLst>
          </p:cNvPr>
          <p:cNvSpPr txBox="1"/>
          <p:nvPr/>
        </p:nvSpPr>
        <p:spPr>
          <a:xfrm>
            <a:off x="8147638" y="2934313"/>
            <a:ext cx="3014075" cy="1015663"/>
          </a:xfrm>
          <a:prstGeom prst="rect">
            <a:avLst/>
          </a:prstGeom>
          <a:noFill/>
        </p:spPr>
        <p:txBody>
          <a:bodyPr wrap="square">
            <a:spAutoFit/>
          </a:bodyPr>
          <a:lstStyle/>
          <a:p>
            <a:pPr algn="ctr">
              <a:spcBef>
                <a:spcPts val="1800"/>
              </a:spcBef>
            </a:pPr>
            <a:r>
              <a:rPr lang="pt-BR" sz="3000" dirty="0">
                <a:solidFill>
                  <a:schemeClr val="bg1"/>
                </a:solidFill>
                <a:latin typeface="+mj-lt"/>
                <a:ea typeface="Roboto"/>
                <a:cs typeface="Roboto"/>
                <a:sym typeface="Roboto"/>
              </a:rPr>
              <a:t>O que estou sentindo?</a:t>
            </a:r>
          </a:p>
        </p:txBody>
      </p:sp>
    </p:spTree>
    <p:custDataLst>
      <p:tags r:id="rId1"/>
    </p:custDataLst>
    <p:extLst>
      <p:ext uri="{BB962C8B-B14F-4D97-AF65-F5344CB8AC3E}">
        <p14:creationId xmlns:p14="http://schemas.microsoft.com/office/powerpoint/2010/main" val="10574788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8FD5540-12D0-47DE-B713-9E163DB720A2}"/>
              </a:ext>
            </a:extLst>
          </p:cNvPr>
          <p:cNvSpPr txBox="1">
            <a:spLocks/>
          </p:cNvSpPr>
          <p:nvPr/>
        </p:nvSpPr>
        <p:spPr>
          <a:xfrm>
            <a:off x="719138" y="18320"/>
            <a:ext cx="12301028" cy="132167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Seis Emoções Básicas</a:t>
            </a:r>
          </a:p>
        </p:txBody>
      </p:sp>
      <p:pic>
        <p:nvPicPr>
          <p:cNvPr id="11" name="Imagem 10">
            <a:extLst>
              <a:ext uri="{FF2B5EF4-FFF2-40B4-BE49-F238E27FC236}">
                <a16:creationId xmlns:a16="http://schemas.microsoft.com/office/drawing/2014/main" id="{B66D9AD1-0F2C-2F1D-CA75-E4F749DC49BC}"/>
              </a:ext>
            </a:extLst>
          </p:cNvPr>
          <p:cNvPicPr>
            <a:picLocks noChangeAspect="1"/>
          </p:cNvPicPr>
          <p:nvPr/>
        </p:nvPicPr>
        <p:blipFill rotWithShape="1">
          <a:blip r:embed="rId4"/>
          <a:srcRect l="16106" t="10367" r="7542"/>
          <a:stretch/>
        </p:blipFill>
        <p:spPr>
          <a:xfrm>
            <a:off x="5419804" y="1869633"/>
            <a:ext cx="10896790" cy="6547734"/>
          </a:xfrm>
          <a:prstGeom prst="rect">
            <a:avLst/>
          </a:prstGeom>
        </p:spPr>
      </p:pic>
      <p:sp>
        <p:nvSpPr>
          <p:cNvPr id="8" name="Retângulo 7">
            <a:extLst>
              <a:ext uri="{FF2B5EF4-FFF2-40B4-BE49-F238E27FC236}">
                <a16:creationId xmlns:a16="http://schemas.microsoft.com/office/drawing/2014/main" id="{3ED32F65-654E-7154-9DD8-D14A2695A854}"/>
              </a:ext>
            </a:extLst>
          </p:cNvPr>
          <p:cNvSpPr/>
          <p:nvPr/>
        </p:nvSpPr>
        <p:spPr>
          <a:xfrm>
            <a:off x="1287702" y="3271292"/>
            <a:ext cx="3114152" cy="4510878"/>
          </a:xfrm>
          <a:prstGeom prst="rect">
            <a:avLst/>
          </a:prstGeom>
          <a:solidFill>
            <a:srgbClr val="FBFE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4800" b="1" dirty="0">
                <a:solidFill>
                  <a:srgbClr val="FF0000"/>
                </a:solidFill>
                <a:latin typeface="Dreaming Outloud Pro" panose="020F0502020204030204" pitchFamily="66" charset="0"/>
                <a:cs typeface="Dreaming Outloud Pro" panose="020F0502020204030204" pitchFamily="66" charset="0"/>
              </a:rPr>
              <a:t>CHARLES</a:t>
            </a:r>
          </a:p>
          <a:p>
            <a:pPr algn="ctr"/>
            <a:r>
              <a:rPr lang="pt-BR" sz="5400" b="1" dirty="0">
                <a:solidFill>
                  <a:srgbClr val="FF0000"/>
                </a:solidFill>
                <a:latin typeface="Dreaming Outloud Pro" panose="020F0502020204030204" pitchFamily="66" charset="0"/>
                <a:cs typeface="Dreaming Outloud Pro" panose="020F0502020204030204" pitchFamily="66" charset="0"/>
              </a:rPr>
              <a:t>DRAWIN</a:t>
            </a:r>
          </a:p>
          <a:p>
            <a:pPr algn="ctr"/>
            <a:endParaRPr lang="pt-BR" sz="2800" b="1" dirty="0">
              <a:solidFill>
                <a:srgbClr val="3E4DA5"/>
              </a:solidFill>
              <a:latin typeface="Dreaming Outloud Pro" panose="020F0502020204030204" pitchFamily="66" charset="0"/>
              <a:cs typeface="Dreaming Outloud Pro" panose="020F0502020204030204" pitchFamily="66" charset="0"/>
            </a:endParaRPr>
          </a:p>
          <a:p>
            <a:pPr algn="ctr"/>
            <a:endParaRPr lang="pt-BR" sz="2800" b="1" dirty="0">
              <a:solidFill>
                <a:srgbClr val="3E4DA5"/>
              </a:solidFill>
              <a:latin typeface="Dreaming Outloud Pro" panose="020F0502020204030204" pitchFamily="66" charset="0"/>
              <a:cs typeface="Dreaming Outloud Pro" panose="020F0502020204030204" pitchFamily="66" charset="0"/>
            </a:endParaRPr>
          </a:p>
          <a:p>
            <a:pPr algn="ctr"/>
            <a:r>
              <a:rPr lang="pt-BR" sz="2800" b="1" dirty="0">
                <a:solidFill>
                  <a:srgbClr val="3E4DA5"/>
                </a:solidFill>
                <a:latin typeface="Dreaming Outloud Pro" panose="020F0502020204030204" pitchFamily="66" charset="0"/>
                <a:cs typeface="Dreaming Outloud Pro" panose="020F0502020204030204" pitchFamily="66" charset="0"/>
              </a:rPr>
              <a:t>A expressão das emoções no homem e nos animais</a:t>
            </a:r>
          </a:p>
          <a:p>
            <a:pPr algn="ctr"/>
            <a:endParaRPr lang="pt-BR" dirty="0">
              <a:solidFill>
                <a:srgbClr val="FF0000"/>
              </a:solidFill>
            </a:endParaRPr>
          </a:p>
        </p:txBody>
      </p:sp>
    </p:spTree>
    <p:custDataLst>
      <p:tags r:id="rId1"/>
    </p:custDataLst>
    <p:extLst>
      <p:ext uri="{BB962C8B-B14F-4D97-AF65-F5344CB8AC3E}">
        <p14:creationId xmlns:p14="http://schemas.microsoft.com/office/powerpoint/2010/main" val="598632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3EF5-1FF1-5067-0CD3-8611946EA17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F6B0EF2-3805-D1A4-A94B-8D7993000262}"/>
              </a:ext>
            </a:extLst>
          </p:cNvPr>
          <p:cNvSpPr txBox="1">
            <a:spLocks/>
          </p:cNvSpPr>
          <p:nvPr/>
        </p:nvSpPr>
        <p:spPr>
          <a:xfrm>
            <a:off x="740075" y="-8507"/>
            <a:ext cx="12301028" cy="132167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Emoções Mais Sutis</a:t>
            </a:r>
          </a:p>
        </p:txBody>
      </p:sp>
      <p:grpSp>
        <p:nvGrpSpPr>
          <p:cNvPr id="4" name="Agrupar 3">
            <a:extLst>
              <a:ext uri="{FF2B5EF4-FFF2-40B4-BE49-F238E27FC236}">
                <a16:creationId xmlns:a16="http://schemas.microsoft.com/office/drawing/2014/main" id="{D063D85D-FAAA-14FF-0EEF-1F73E0E0FC3F}"/>
              </a:ext>
            </a:extLst>
          </p:cNvPr>
          <p:cNvGrpSpPr/>
          <p:nvPr/>
        </p:nvGrpSpPr>
        <p:grpSpPr>
          <a:xfrm>
            <a:off x="1452509" y="2373922"/>
            <a:ext cx="4756730" cy="3714750"/>
            <a:chOff x="3124200" y="5831896"/>
            <a:chExt cx="7440561" cy="4860406"/>
          </a:xfrm>
        </p:grpSpPr>
        <p:sp>
          <p:nvSpPr>
            <p:cNvPr id="5" name="Rectangle 5">
              <a:extLst>
                <a:ext uri="{FF2B5EF4-FFF2-40B4-BE49-F238E27FC236}">
                  <a16:creationId xmlns:a16="http://schemas.microsoft.com/office/drawing/2014/main" id="{3C5DC756-7130-E488-CDA3-4FCC3E6372FC}"/>
                </a:ext>
              </a:extLst>
            </p:cNvPr>
            <p:cNvSpPr/>
            <p:nvPr/>
          </p:nvSpPr>
          <p:spPr>
            <a:xfrm>
              <a:off x="3124200" y="5831896"/>
              <a:ext cx="7440561" cy="4826577"/>
            </a:xfrm>
            <a:prstGeom prst="rect">
              <a:avLst/>
            </a:prstGeom>
            <a:solidFill>
              <a:srgbClr val="00415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a typeface="Questrial" pitchFamily="2" charset="0"/>
                <a:cs typeface="Questrial" pitchFamily="2" charset="0"/>
              </a:endParaRPr>
            </a:p>
          </p:txBody>
        </p:sp>
        <p:sp>
          <p:nvSpPr>
            <p:cNvPr id="6" name="Rectangle 3">
              <a:extLst>
                <a:ext uri="{FF2B5EF4-FFF2-40B4-BE49-F238E27FC236}">
                  <a16:creationId xmlns:a16="http://schemas.microsoft.com/office/drawing/2014/main" id="{F548D341-9928-555C-AB86-69C06BBF567D}"/>
                </a:ext>
              </a:extLst>
            </p:cNvPr>
            <p:cNvSpPr/>
            <p:nvPr/>
          </p:nvSpPr>
          <p:spPr>
            <a:xfrm>
              <a:off x="3524990" y="6290707"/>
              <a:ext cx="6193019" cy="4401595"/>
            </a:xfrm>
            <a:prstGeom prst="rect">
              <a:avLst/>
            </a:prstGeom>
          </p:spPr>
          <p:txBody>
            <a:bodyPr wrap="square" lIns="137160" tIns="68580" rIns="137160" bIns="68580" anchor="t">
              <a:spAutoFit/>
            </a:bodyPr>
            <a:lstStyle/>
            <a:p>
              <a:pPr marL="160020" indent="-160020" defTabSz="477738">
                <a:lnSpc>
                  <a:spcPct val="80000"/>
                </a:lnSpc>
                <a:spcBef>
                  <a:spcPts val="338"/>
                </a:spcBef>
                <a:spcAft>
                  <a:spcPts val="675"/>
                </a:spcAft>
                <a:buClr>
                  <a:schemeClr val="bg1"/>
                </a:buClr>
                <a:buFont typeface="Arial" panose="020B0604020202020204" pitchFamily="34" charset="0"/>
                <a:buChar char="•"/>
                <a:defRPr/>
              </a:pPr>
              <a:r>
                <a:rPr lang="pt-BR" altLang="da-DK" sz="3200">
                  <a:solidFill>
                    <a:srgbClr val="FFFFFF"/>
                  </a:solidFill>
                  <a:latin typeface="+mj-lt"/>
                  <a:ea typeface="Questrial"/>
                  <a:cs typeface="Questrial"/>
                </a:rPr>
                <a:t>Decepção</a:t>
              </a:r>
              <a:endParaRPr lang="da-DK" altLang="da-DK" sz="3200">
                <a:solidFill>
                  <a:srgbClr val="FFFFFF"/>
                </a:solidFill>
                <a:latin typeface="+mj-lt"/>
                <a:ea typeface="Questrial"/>
                <a:cs typeface="Questrial"/>
              </a:endParaRPr>
            </a:p>
            <a:p>
              <a:pPr marL="160020" indent="-160020" defTabSz="477738">
                <a:lnSpc>
                  <a:spcPct val="80000"/>
                </a:lnSpc>
                <a:spcBef>
                  <a:spcPts val="338"/>
                </a:spcBef>
                <a:spcAft>
                  <a:spcPts val="675"/>
                </a:spcAft>
                <a:buClr>
                  <a:schemeClr val="bg1"/>
                </a:buClr>
                <a:buFont typeface="Arial" panose="020B0604020202020204" pitchFamily="34" charset="0"/>
                <a:buChar char="•"/>
                <a:defRPr/>
              </a:pPr>
              <a:r>
                <a:rPr lang="pt-BR" altLang="da-DK" sz="3200">
                  <a:solidFill>
                    <a:srgbClr val="FFFFFF"/>
                  </a:solidFill>
                  <a:latin typeface="+mj-lt"/>
                  <a:ea typeface="Questrial"/>
                  <a:cs typeface="Questrial"/>
                </a:rPr>
                <a:t>Ciúme</a:t>
              </a:r>
              <a:endParaRPr lang="da-DK" altLang="da-DK" sz="3200">
                <a:solidFill>
                  <a:srgbClr val="FFFFFF"/>
                </a:solidFill>
                <a:latin typeface="+mj-lt"/>
                <a:ea typeface="Questrial"/>
                <a:cs typeface="Questrial"/>
              </a:endParaRPr>
            </a:p>
            <a:p>
              <a:pPr marL="160020" indent="-160020" defTabSz="477738">
                <a:lnSpc>
                  <a:spcPct val="80000"/>
                </a:lnSpc>
                <a:spcBef>
                  <a:spcPts val="338"/>
                </a:spcBef>
                <a:spcAft>
                  <a:spcPts val="675"/>
                </a:spcAft>
                <a:buClr>
                  <a:schemeClr val="bg1"/>
                </a:buClr>
                <a:buFont typeface="Arial" panose="020B0604020202020204" pitchFamily="34" charset="0"/>
                <a:buChar char="•"/>
                <a:defRPr/>
              </a:pPr>
              <a:r>
                <a:rPr lang="pt-BR" altLang="da-DK" sz="3200">
                  <a:solidFill>
                    <a:srgbClr val="FFFFFF"/>
                  </a:solidFill>
                  <a:latin typeface="+mj-lt"/>
                  <a:ea typeface="Questrial"/>
                  <a:cs typeface="Questrial"/>
                </a:rPr>
                <a:t>Inveja</a:t>
              </a:r>
              <a:endParaRPr lang="da-DK" altLang="da-DK" sz="3200">
                <a:solidFill>
                  <a:srgbClr val="FFFFFF"/>
                </a:solidFill>
                <a:latin typeface="+mj-lt"/>
                <a:ea typeface="Questrial"/>
                <a:cs typeface="Questrial"/>
              </a:endParaRPr>
            </a:p>
            <a:p>
              <a:pPr marL="160020" indent="-160020" defTabSz="477738">
                <a:lnSpc>
                  <a:spcPct val="80000"/>
                </a:lnSpc>
                <a:spcBef>
                  <a:spcPts val="338"/>
                </a:spcBef>
                <a:spcAft>
                  <a:spcPts val="675"/>
                </a:spcAft>
                <a:buClr>
                  <a:schemeClr val="bg1"/>
                </a:buClr>
                <a:buFont typeface="Arial" panose="020B0604020202020204" pitchFamily="34" charset="0"/>
                <a:buChar char="•"/>
                <a:defRPr/>
              </a:pPr>
              <a:r>
                <a:rPr lang="pt-BR" altLang="da-DK" sz="3200">
                  <a:solidFill>
                    <a:srgbClr val="FFFFFF"/>
                  </a:solidFill>
                  <a:latin typeface="+mj-lt"/>
                  <a:ea typeface="Questrial"/>
                  <a:cs typeface="Questrial"/>
                </a:rPr>
                <a:t>Antipatia</a:t>
              </a:r>
              <a:endParaRPr lang="da-DK" altLang="da-DK" sz="3200">
                <a:solidFill>
                  <a:srgbClr val="FFFFFF"/>
                </a:solidFill>
                <a:latin typeface="+mj-lt"/>
                <a:ea typeface="Questrial"/>
                <a:cs typeface="Questrial"/>
              </a:endParaRPr>
            </a:p>
            <a:p>
              <a:pPr marL="160020" indent="-160020" defTabSz="477738">
                <a:lnSpc>
                  <a:spcPct val="80000"/>
                </a:lnSpc>
                <a:spcBef>
                  <a:spcPts val="338"/>
                </a:spcBef>
                <a:spcAft>
                  <a:spcPts val="675"/>
                </a:spcAft>
                <a:buClr>
                  <a:schemeClr val="bg1"/>
                </a:buClr>
                <a:buFont typeface="Arial" panose="020B0604020202020204" pitchFamily="34" charset="0"/>
                <a:buChar char="•"/>
                <a:defRPr/>
              </a:pPr>
              <a:r>
                <a:rPr lang="pt-BR" altLang="da-DK" sz="3200">
                  <a:solidFill>
                    <a:srgbClr val="FFFFFF"/>
                  </a:solidFill>
                  <a:latin typeface="+mj-lt"/>
                  <a:ea typeface="Questrial"/>
                  <a:cs typeface="Questrial"/>
                </a:rPr>
                <a:t>Vingança</a:t>
              </a:r>
              <a:endParaRPr lang="da-DK" altLang="da-DK" sz="3200">
                <a:solidFill>
                  <a:srgbClr val="FFFFFF"/>
                </a:solidFill>
                <a:latin typeface="+mj-lt"/>
                <a:ea typeface="Questrial"/>
                <a:cs typeface="Questrial"/>
              </a:endParaRPr>
            </a:p>
            <a:p>
              <a:pPr marL="160020" indent="-160020" defTabSz="477738">
                <a:lnSpc>
                  <a:spcPct val="80000"/>
                </a:lnSpc>
                <a:spcBef>
                  <a:spcPts val="338"/>
                </a:spcBef>
                <a:spcAft>
                  <a:spcPts val="675"/>
                </a:spcAft>
                <a:buClr>
                  <a:schemeClr val="bg1"/>
                </a:buClr>
                <a:buFont typeface="Arial" panose="020B0604020202020204" pitchFamily="34" charset="0"/>
                <a:buChar char="•"/>
                <a:defRPr/>
              </a:pPr>
              <a:r>
                <a:rPr lang="pt-BR" altLang="da-DK" sz="3200">
                  <a:solidFill>
                    <a:srgbClr val="FFFFFF"/>
                  </a:solidFill>
                  <a:latin typeface="+mj-lt"/>
                  <a:ea typeface="Questrial"/>
                  <a:cs typeface="Questrial"/>
                </a:rPr>
                <a:t>Hostilidade </a:t>
              </a:r>
              <a:endParaRPr lang="da-DK" altLang="da-DK" sz="3200">
                <a:solidFill>
                  <a:srgbClr val="FFFFFF"/>
                </a:solidFill>
                <a:latin typeface="+mj-lt"/>
                <a:ea typeface="Questrial"/>
                <a:cs typeface="Questrial"/>
              </a:endParaRPr>
            </a:p>
          </p:txBody>
        </p:sp>
      </p:grpSp>
      <p:grpSp>
        <p:nvGrpSpPr>
          <p:cNvPr id="7" name="Agrupar 6">
            <a:extLst>
              <a:ext uri="{FF2B5EF4-FFF2-40B4-BE49-F238E27FC236}">
                <a16:creationId xmlns:a16="http://schemas.microsoft.com/office/drawing/2014/main" id="{FE4DBC42-A37E-B277-6FDE-8B825F02726F}"/>
              </a:ext>
            </a:extLst>
          </p:cNvPr>
          <p:cNvGrpSpPr/>
          <p:nvPr/>
        </p:nvGrpSpPr>
        <p:grpSpPr>
          <a:xfrm>
            <a:off x="4387271" y="4495429"/>
            <a:ext cx="4756730" cy="3563988"/>
            <a:chOff x="13563458" y="5831897"/>
            <a:chExt cx="7696342" cy="4826577"/>
          </a:xfrm>
        </p:grpSpPr>
        <p:sp>
          <p:nvSpPr>
            <p:cNvPr id="8" name="Rectangle 6">
              <a:extLst>
                <a:ext uri="{FF2B5EF4-FFF2-40B4-BE49-F238E27FC236}">
                  <a16:creationId xmlns:a16="http://schemas.microsoft.com/office/drawing/2014/main" id="{352C424C-D36A-EAF4-420C-814C0DB8B883}"/>
                </a:ext>
              </a:extLst>
            </p:cNvPr>
            <p:cNvSpPr/>
            <p:nvPr/>
          </p:nvSpPr>
          <p:spPr>
            <a:xfrm>
              <a:off x="13563458" y="5831897"/>
              <a:ext cx="7696342" cy="4826577"/>
            </a:xfrm>
            <a:prstGeom prst="rect">
              <a:avLst/>
            </a:prstGeom>
            <a:solidFill>
              <a:srgbClr val="00415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a:latin typeface="+mj-lt"/>
                <a:ea typeface="Questrial" pitchFamily="2" charset="0"/>
                <a:cs typeface="Questrial" pitchFamily="2" charset="0"/>
              </a:endParaRPr>
            </a:p>
          </p:txBody>
        </p:sp>
        <p:sp>
          <p:nvSpPr>
            <p:cNvPr id="9" name="Rectangle 4">
              <a:extLst>
                <a:ext uri="{FF2B5EF4-FFF2-40B4-BE49-F238E27FC236}">
                  <a16:creationId xmlns:a16="http://schemas.microsoft.com/office/drawing/2014/main" id="{593B8DC6-3C4D-A353-82ED-42B21775A237}"/>
                </a:ext>
              </a:extLst>
            </p:cNvPr>
            <p:cNvSpPr/>
            <p:nvPr/>
          </p:nvSpPr>
          <p:spPr>
            <a:xfrm>
              <a:off x="13820634" y="6290704"/>
              <a:ext cx="6405914" cy="3608236"/>
            </a:xfrm>
            <a:prstGeom prst="rect">
              <a:avLst/>
            </a:prstGeom>
          </p:spPr>
          <p:txBody>
            <a:bodyPr wrap="square">
              <a:spAutoFit/>
            </a:bodyPr>
            <a:lstStyle/>
            <a:p>
              <a:pPr marL="160734" indent="-160734" defTabSz="477738">
                <a:lnSpc>
                  <a:spcPct val="80000"/>
                </a:lnSpc>
                <a:spcBef>
                  <a:spcPts val="338"/>
                </a:spcBef>
                <a:spcAft>
                  <a:spcPts val="675"/>
                </a:spcAft>
                <a:buClr>
                  <a:schemeClr val="bg1"/>
                </a:buClr>
                <a:buFont typeface="Arial" panose="020B0604020202020204" pitchFamily="34" charset="0"/>
                <a:buChar char="•"/>
                <a:defRPr/>
              </a:pPr>
              <a:r>
                <a:rPr lang="pt-BR" altLang="da-DK" sz="3200" dirty="0">
                  <a:solidFill>
                    <a:srgbClr val="FFFFFF"/>
                  </a:solidFill>
                  <a:latin typeface="+mj-lt"/>
                  <a:ea typeface="Questrial" pitchFamily="2" charset="0"/>
                  <a:cs typeface="Questrial" pitchFamily="2" charset="0"/>
                </a:rPr>
                <a:t>Agressividade
Irritação
Desconfiança
Indiferença
Etc. etc. etc.</a:t>
              </a:r>
              <a:endParaRPr lang="da-DK" altLang="da-DK" sz="3200" dirty="0">
                <a:solidFill>
                  <a:srgbClr val="FFFFFF"/>
                </a:solidFill>
                <a:latin typeface="+mj-lt"/>
                <a:ea typeface="Questrial" pitchFamily="2" charset="0"/>
                <a:cs typeface="Questrial" pitchFamily="2" charset="0"/>
              </a:endParaRPr>
            </a:p>
          </p:txBody>
        </p:sp>
      </p:grpSp>
      <p:pic>
        <p:nvPicPr>
          <p:cNvPr id="10" name="Imagem 9">
            <a:extLst>
              <a:ext uri="{FF2B5EF4-FFF2-40B4-BE49-F238E27FC236}">
                <a16:creationId xmlns:a16="http://schemas.microsoft.com/office/drawing/2014/main" id="{5CDDB3D3-AEFB-249D-22A6-5D6046B37677}"/>
              </a:ext>
            </a:extLst>
          </p:cNvPr>
          <p:cNvPicPr>
            <a:picLocks noChangeAspect="1"/>
          </p:cNvPicPr>
          <p:nvPr/>
        </p:nvPicPr>
        <p:blipFill>
          <a:blip r:embed="rId4"/>
          <a:stretch>
            <a:fillRect/>
          </a:stretch>
        </p:blipFill>
        <p:spPr>
          <a:xfrm>
            <a:off x="10611620" y="3293606"/>
            <a:ext cx="5572125" cy="3714750"/>
          </a:xfrm>
          <a:prstGeom prst="rect">
            <a:avLst/>
          </a:prstGeom>
          <a:ln>
            <a:noFill/>
          </a:ln>
          <a:effectLst>
            <a:outerShdw blurRad="292100" dist="139700" dir="2700000" algn="tl" rotWithShape="0">
              <a:srgbClr val="333333">
                <a:alpha val="65000"/>
              </a:srgbClr>
            </a:outerShdw>
          </a:effectLst>
        </p:spPr>
      </p:pic>
      <p:sp>
        <p:nvSpPr>
          <p:cNvPr id="11" name="CaixaDeTexto 10">
            <a:extLst>
              <a:ext uri="{FF2B5EF4-FFF2-40B4-BE49-F238E27FC236}">
                <a16:creationId xmlns:a16="http://schemas.microsoft.com/office/drawing/2014/main" id="{E76176A6-F415-1A0B-4041-5FC95A16727C}"/>
              </a:ext>
            </a:extLst>
          </p:cNvPr>
          <p:cNvSpPr txBox="1"/>
          <p:nvPr/>
        </p:nvSpPr>
        <p:spPr>
          <a:xfrm>
            <a:off x="7415808" y="9463980"/>
            <a:ext cx="9701938" cy="369332"/>
          </a:xfrm>
          <a:prstGeom prst="rect">
            <a:avLst/>
          </a:prstGeom>
          <a:noFill/>
        </p:spPr>
        <p:txBody>
          <a:bodyPr wrap="square">
            <a:spAutoFit/>
          </a:bodyPr>
          <a:lstStyle/>
          <a:p>
            <a:pPr algn="r"/>
            <a:r>
              <a:rPr lang="pt-BR" dirty="0">
                <a:latin typeface="+mj-lt"/>
              </a:rPr>
              <a:t>Fonte: William James </a:t>
            </a:r>
          </a:p>
        </p:txBody>
      </p:sp>
    </p:spTree>
    <p:custDataLst>
      <p:tags r:id="rId1"/>
    </p:custDataLst>
    <p:extLst>
      <p:ext uri="{BB962C8B-B14F-4D97-AF65-F5344CB8AC3E}">
        <p14:creationId xmlns:p14="http://schemas.microsoft.com/office/powerpoint/2010/main" val="29261873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BF1A6-22A7-A7F4-5DE5-7207BAD616F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1FE15E3-D355-08D4-2044-3B786096E597}"/>
              </a:ext>
            </a:extLst>
          </p:cNvPr>
          <p:cNvSpPr txBox="1">
            <a:spLocks/>
          </p:cNvSpPr>
          <p:nvPr/>
        </p:nvSpPr>
        <p:spPr>
          <a:xfrm>
            <a:off x="731404" y="0"/>
            <a:ext cx="12301028" cy="132167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Ampliando nosso repertório</a:t>
            </a:r>
          </a:p>
        </p:txBody>
      </p:sp>
      <p:sp>
        <p:nvSpPr>
          <p:cNvPr id="4" name="Espaço Reservado para Conteúdo 2">
            <a:extLst>
              <a:ext uri="{FF2B5EF4-FFF2-40B4-BE49-F238E27FC236}">
                <a16:creationId xmlns:a16="http://schemas.microsoft.com/office/drawing/2014/main" id="{DBF82B6A-800A-B274-F7C0-E86B22D1CEC4}"/>
              </a:ext>
            </a:extLst>
          </p:cNvPr>
          <p:cNvSpPr txBox="1">
            <a:spLocks/>
          </p:cNvSpPr>
          <p:nvPr/>
        </p:nvSpPr>
        <p:spPr>
          <a:xfrm>
            <a:off x="1058289" y="2119164"/>
            <a:ext cx="15730790" cy="705678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28575" tIns="28575" rIns="28575" bIns="28575" anchor="t">
            <a:normAutofit fontScale="85000" lnSpcReduction="20000"/>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n-lt"/>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n-lt"/>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n-lt"/>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n-lt"/>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mn-lt"/>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685800" indent="-685800">
              <a:lnSpc>
                <a:spcPct val="170000"/>
              </a:lnSpc>
              <a:spcBef>
                <a:spcPts val="900"/>
              </a:spcBef>
              <a:buSzPct val="100000"/>
              <a:buFont typeface="+mj-lt"/>
              <a:buAutoNum type="arabicPeriod"/>
            </a:pPr>
            <a:r>
              <a:rPr lang="pt-BR" sz="3600" b="1" dirty="0">
                <a:solidFill>
                  <a:schemeClr val="tx1"/>
                </a:solidFill>
                <a:latin typeface="+mj-lt"/>
                <a:ea typeface="Questrial" pitchFamily="2" charset="0"/>
                <a:cs typeface="Questrial" pitchFamily="2" charset="0"/>
              </a:rPr>
              <a:t>Observação e reflexão</a:t>
            </a:r>
          </a:p>
          <a:p>
            <a:pPr lvl="1" indent="-552450">
              <a:lnSpc>
                <a:spcPct val="170000"/>
              </a:lnSpc>
              <a:spcBef>
                <a:spcPts val="900"/>
              </a:spcBef>
              <a:buSzPct val="100000"/>
            </a:pPr>
            <a:r>
              <a:rPr lang="pt-BR" sz="3600" dirty="0">
                <a:solidFill>
                  <a:schemeClr val="tx1"/>
                </a:solidFill>
                <a:latin typeface="+mj-lt"/>
                <a:ea typeface="Questrial" pitchFamily="2" charset="0"/>
                <a:cs typeface="Questrial" pitchFamily="2" charset="0"/>
              </a:rPr>
              <a:t>Reserve alguns minutos diariamente para observar e registrar suas emoções: "O que estou sentindo agora? O que despertou isso? Qual é a intensidade?</a:t>
            </a:r>
          </a:p>
          <a:p>
            <a:pPr lvl="1" indent="-552450">
              <a:lnSpc>
                <a:spcPct val="170000"/>
              </a:lnSpc>
              <a:spcBef>
                <a:spcPts val="900"/>
              </a:spcBef>
              <a:buSzPct val="100000"/>
            </a:pPr>
            <a:r>
              <a:rPr lang="pt-BR" sz="3600" dirty="0">
                <a:solidFill>
                  <a:schemeClr val="tx1"/>
                </a:solidFill>
                <a:latin typeface="+mj-lt"/>
                <a:ea typeface="Questrial" pitchFamily="2" charset="0"/>
                <a:cs typeface="Questrial" pitchFamily="2" charset="0"/>
              </a:rPr>
              <a:t>Diferenças sutis: procure identificar diferenças entre emoções similares.</a:t>
            </a:r>
          </a:p>
          <a:p>
            <a:pPr marL="685800" indent="-685800">
              <a:lnSpc>
                <a:spcPct val="170000"/>
              </a:lnSpc>
              <a:spcBef>
                <a:spcPts val="1800"/>
              </a:spcBef>
              <a:buSzPct val="100000"/>
              <a:buFont typeface="+mj-lt"/>
              <a:buAutoNum type="arabicPeriod" startAt="2"/>
            </a:pPr>
            <a:r>
              <a:rPr lang="pt-BR" sz="3600" b="1" dirty="0">
                <a:solidFill>
                  <a:schemeClr val="tx1"/>
                </a:solidFill>
                <a:latin typeface="+mj-lt"/>
                <a:ea typeface="Questrial" pitchFamily="2" charset="0"/>
                <a:cs typeface="Questrial" pitchFamily="2" charset="0"/>
              </a:rPr>
              <a:t>Exploração por meio da arte:</a:t>
            </a:r>
            <a:r>
              <a:rPr lang="pt-BR" sz="3600" dirty="0">
                <a:solidFill>
                  <a:schemeClr val="tx1"/>
                </a:solidFill>
                <a:latin typeface="+mj-lt"/>
                <a:ea typeface="Questrial" pitchFamily="2" charset="0"/>
                <a:cs typeface="Questrial" pitchFamily="2" charset="0"/>
              </a:rPr>
              <a:t> música, literatura, poesia, artes visuais...</a:t>
            </a:r>
          </a:p>
          <a:p>
            <a:pPr marL="685800" indent="-685800">
              <a:lnSpc>
                <a:spcPct val="170000"/>
              </a:lnSpc>
              <a:spcBef>
                <a:spcPts val="1800"/>
              </a:spcBef>
              <a:buSzPct val="100000"/>
              <a:buFont typeface="+mj-lt"/>
              <a:buAutoNum type="arabicPeriod" startAt="2"/>
            </a:pPr>
            <a:r>
              <a:rPr lang="pt-BR" sz="3600" b="1" dirty="0">
                <a:solidFill>
                  <a:schemeClr val="tx1"/>
                </a:solidFill>
                <a:latin typeface="+mj-lt"/>
                <a:ea typeface="Questrial" pitchFamily="2" charset="0"/>
                <a:cs typeface="Questrial" pitchFamily="2" charset="0"/>
              </a:rPr>
              <a:t>Práticas que ampliam o estado de consciência e presença: </a:t>
            </a:r>
            <a:r>
              <a:rPr lang="pt-BR" sz="3600" i="1" dirty="0" err="1">
                <a:solidFill>
                  <a:schemeClr val="tx1"/>
                </a:solidFill>
                <a:latin typeface="+mj-lt"/>
                <a:ea typeface="Questrial" pitchFamily="2" charset="0"/>
                <a:cs typeface="Questrial" pitchFamily="2" charset="0"/>
              </a:rPr>
              <a:t>mindfulness</a:t>
            </a:r>
            <a:r>
              <a:rPr lang="pt-BR" sz="3600" dirty="0">
                <a:solidFill>
                  <a:schemeClr val="tx1"/>
                </a:solidFill>
                <a:latin typeface="+mj-lt"/>
                <a:ea typeface="Questrial" pitchFamily="2" charset="0"/>
                <a:cs typeface="Questrial" pitchFamily="2" charset="0"/>
              </a:rPr>
              <a:t>, meditação, yoga...</a:t>
            </a:r>
          </a:p>
          <a:p>
            <a:pPr marL="685800" indent="-685800">
              <a:lnSpc>
                <a:spcPct val="170000"/>
              </a:lnSpc>
              <a:spcBef>
                <a:spcPts val="1800"/>
              </a:spcBef>
              <a:buSzPct val="100000"/>
              <a:buFont typeface="+mj-lt"/>
              <a:buAutoNum type="arabicPeriod" startAt="2"/>
            </a:pPr>
            <a:r>
              <a:rPr lang="pt-BR" sz="3600" b="1" dirty="0">
                <a:solidFill>
                  <a:schemeClr val="tx1"/>
                </a:solidFill>
                <a:latin typeface="+mj-lt"/>
                <a:ea typeface="Questrial" pitchFamily="2" charset="0"/>
                <a:cs typeface="Questrial" pitchFamily="2" charset="0"/>
              </a:rPr>
              <a:t>Psicoterapia</a:t>
            </a:r>
          </a:p>
          <a:p>
            <a:pPr marL="685800" indent="-685800">
              <a:lnSpc>
                <a:spcPct val="170000"/>
              </a:lnSpc>
              <a:spcBef>
                <a:spcPts val="1800"/>
              </a:spcBef>
              <a:buSzPct val="100000"/>
              <a:buFont typeface="+mj-lt"/>
              <a:buAutoNum type="arabicPeriod" startAt="2"/>
            </a:pPr>
            <a:r>
              <a:rPr lang="pt-BR" sz="3600" b="1" dirty="0">
                <a:solidFill>
                  <a:schemeClr val="tx1"/>
                </a:solidFill>
                <a:latin typeface="+mj-lt"/>
                <a:ea typeface="Questrial" pitchFamily="2" charset="0"/>
                <a:cs typeface="Questrial" pitchFamily="2" charset="0"/>
              </a:rPr>
              <a:t>Ampliação do Vocabulário Emocional: </a:t>
            </a:r>
            <a:r>
              <a:rPr lang="pt-BR" sz="3600" dirty="0">
                <a:solidFill>
                  <a:schemeClr val="tx1"/>
                </a:solidFill>
                <a:latin typeface="+mj-lt"/>
                <a:ea typeface="Questrial" pitchFamily="2" charset="0"/>
                <a:cs typeface="Questrial" pitchFamily="2" charset="0"/>
              </a:rPr>
              <a:t>Atlas das Emoções de Paul </a:t>
            </a:r>
            <a:r>
              <a:rPr lang="pt-BR" sz="3600" dirty="0" err="1">
                <a:solidFill>
                  <a:schemeClr val="tx1"/>
                </a:solidFill>
                <a:latin typeface="+mj-lt"/>
                <a:ea typeface="Questrial" pitchFamily="2" charset="0"/>
                <a:cs typeface="Questrial" pitchFamily="2" charset="0"/>
              </a:rPr>
              <a:t>Ekman</a:t>
            </a:r>
            <a:endParaRPr lang="pt-BR" sz="3600" dirty="0">
              <a:solidFill>
                <a:schemeClr val="tx1"/>
              </a:solidFill>
              <a:latin typeface="+mj-lt"/>
              <a:ea typeface="Questrial" pitchFamily="2" charset="0"/>
              <a:cs typeface="Questrial" pitchFamily="2" charset="0"/>
            </a:endParaRPr>
          </a:p>
          <a:p>
            <a:pPr marL="685800" indent="-685800">
              <a:lnSpc>
                <a:spcPct val="170000"/>
              </a:lnSpc>
              <a:spcBef>
                <a:spcPts val="900"/>
              </a:spcBef>
              <a:buSzPct val="100000"/>
              <a:buFont typeface="+mj-lt"/>
              <a:buAutoNum type="arabicPeriod" startAt="2"/>
            </a:pPr>
            <a:endParaRPr lang="pt-BR" sz="3600" b="1" dirty="0">
              <a:solidFill>
                <a:schemeClr val="tx1"/>
              </a:solidFill>
              <a:latin typeface="+mj-lt"/>
              <a:ea typeface="Questrial" pitchFamily="2" charset="0"/>
              <a:cs typeface="Questrial" pitchFamily="2" charset="0"/>
            </a:endParaRPr>
          </a:p>
        </p:txBody>
      </p:sp>
    </p:spTree>
    <p:custDataLst>
      <p:tags r:id="rId1"/>
    </p:custDataLst>
    <p:extLst>
      <p:ext uri="{BB962C8B-B14F-4D97-AF65-F5344CB8AC3E}">
        <p14:creationId xmlns:p14="http://schemas.microsoft.com/office/powerpoint/2010/main" val="34127062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EAC36-7B38-3D28-A1AA-F086DF8762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31A378-EA77-A617-CC6D-3CE4235F21A4}"/>
              </a:ext>
            </a:extLst>
          </p:cNvPr>
          <p:cNvSpPr txBox="1">
            <a:spLocks/>
          </p:cNvSpPr>
          <p:nvPr/>
        </p:nvSpPr>
        <p:spPr>
          <a:xfrm>
            <a:off x="719138" y="-13073"/>
            <a:ext cx="12301028" cy="132167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Ampliando nosso repertório</a:t>
            </a:r>
          </a:p>
        </p:txBody>
      </p:sp>
      <p:pic>
        <p:nvPicPr>
          <p:cNvPr id="6" name="Imagem 5">
            <a:extLst>
              <a:ext uri="{FF2B5EF4-FFF2-40B4-BE49-F238E27FC236}">
                <a16:creationId xmlns:a16="http://schemas.microsoft.com/office/drawing/2014/main" id="{C77F6F5A-FCCD-1EC2-7ACB-291C58C1FD46}"/>
              </a:ext>
            </a:extLst>
          </p:cNvPr>
          <p:cNvPicPr>
            <a:picLocks noChangeAspect="1"/>
          </p:cNvPicPr>
          <p:nvPr/>
        </p:nvPicPr>
        <p:blipFill>
          <a:blip r:embed="rId4"/>
          <a:srcRect r="6177"/>
          <a:stretch/>
        </p:blipFill>
        <p:spPr>
          <a:xfrm>
            <a:off x="1023829" y="1687116"/>
            <a:ext cx="15844232" cy="8036922"/>
          </a:xfrm>
          <a:prstGeom prst="rect">
            <a:avLst/>
          </a:prstGeom>
        </p:spPr>
      </p:pic>
      <p:sp>
        <p:nvSpPr>
          <p:cNvPr id="11" name="CaixaDeTexto 10">
            <a:extLst>
              <a:ext uri="{FF2B5EF4-FFF2-40B4-BE49-F238E27FC236}">
                <a16:creationId xmlns:a16="http://schemas.microsoft.com/office/drawing/2014/main" id="{8D70C542-EF65-380A-BA55-F59EAA9E8A3A}"/>
              </a:ext>
            </a:extLst>
          </p:cNvPr>
          <p:cNvSpPr txBox="1"/>
          <p:nvPr/>
        </p:nvSpPr>
        <p:spPr>
          <a:xfrm>
            <a:off x="833358" y="6517042"/>
            <a:ext cx="4048058" cy="692497"/>
          </a:xfrm>
          <a:prstGeom prst="rect">
            <a:avLst/>
          </a:prstGeom>
          <a:noFill/>
        </p:spPr>
        <p:txBody>
          <a:bodyPr wrap="square" lIns="137160" tIns="68580" rIns="137160" bIns="68580" anchor="t">
            <a:spAutoFit/>
          </a:bodyPr>
          <a:lstStyle/>
          <a:p>
            <a:pPr algn="ctr"/>
            <a:r>
              <a:rPr lang="pt-BR" sz="3600" dirty="0">
                <a:solidFill>
                  <a:srgbClr val="231F20"/>
                </a:solidFill>
                <a:latin typeface="+mj-lt"/>
              </a:rPr>
              <a:t>atlasofemotions.org</a:t>
            </a:r>
          </a:p>
        </p:txBody>
      </p:sp>
      <p:pic>
        <p:nvPicPr>
          <p:cNvPr id="12" name="Imagem 11">
            <a:extLst>
              <a:ext uri="{FF2B5EF4-FFF2-40B4-BE49-F238E27FC236}">
                <a16:creationId xmlns:a16="http://schemas.microsoft.com/office/drawing/2014/main" id="{EBC5B1DD-D145-63D5-AE03-80CD2E0EB1A8}"/>
              </a:ext>
            </a:extLst>
          </p:cNvPr>
          <p:cNvPicPr>
            <a:picLocks noChangeAspect="1"/>
          </p:cNvPicPr>
          <p:nvPr/>
        </p:nvPicPr>
        <p:blipFill>
          <a:blip r:embed="rId5"/>
          <a:stretch>
            <a:fillRect/>
          </a:stretch>
        </p:blipFill>
        <p:spPr>
          <a:xfrm>
            <a:off x="1419939" y="7087716"/>
            <a:ext cx="2874896" cy="2741694"/>
          </a:xfrm>
          <a:prstGeom prst="rect">
            <a:avLst/>
          </a:prstGeom>
        </p:spPr>
      </p:pic>
    </p:spTree>
    <p:custDataLst>
      <p:tags r:id="rId1"/>
    </p:custDataLst>
    <p:extLst>
      <p:ext uri="{BB962C8B-B14F-4D97-AF65-F5344CB8AC3E}">
        <p14:creationId xmlns:p14="http://schemas.microsoft.com/office/powerpoint/2010/main" val="19738139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A469826-79BD-D2B8-8F01-8DA277285489}"/>
              </a:ext>
            </a:extLst>
          </p:cNvPr>
          <p:cNvPicPr>
            <a:picLocks noChangeAspect="1"/>
          </p:cNvPicPr>
          <p:nvPr/>
        </p:nvPicPr>
        <p:blipFill rotWithShape="1">
          <a:blip r:embed="rId4">
            <a:lum bright="70000" contrast="-70000"/>
            <a:alphaModFix amt="50000"/>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8868"/>
          <a:stretch/>
        </p:blipFill>
        <p:spPr>
          <a:xfrm>
            <a:off x="7991114" y="578"/>
            <a:ext cx="10307445" cy="10286999"/>
          </a:xfrm>
          <a:prstGeom prst="rect">
            <a:avLst/>
          </a:prstGeom>
        </p:spPr>
      </p:pic>
      <p:pic>
        <p:nvPicPr>
          <p:cNvPr id="30" name="Picture 29">
            <a:extLst>
              <a:ext uri="{FF2B5EF4-FFF2-40B4-BE49-F238E27FC236}">
                <a16:creationId xmlns:a16="http://schemas.microsoft.com/office/drawing/2014/main" id="{78F5AEEC-051A-445D-B398-7A855D0CE822}"/>
              </a:ext>
            </a:extLst>
          </p:cNvPr>
          <p:cNvPicPr>
            <a:picLocks noChangeAspect="1"/>
          </p:cNvPicPr>
          <p:nvPr/>
        </p:nvPicPr>
        <p:blipFill rotWithShape="1">
          <a:blip r:embed="rId6"/>
          <a:srcRect l="77076" t="29607" r="3757" b="34570"/>
          <a:stretch/>
        </p:blipFill>
        <p:spPr>
          <a:xfrm>
            <a:off x="13364249" y="3487316"/>
            <a:ext cx="3505200" cy="3684182"/>
          </a:xfrm>
          <a:prstGeom prst="rect">
            <a:avLst/>
          </a:prstGeom>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C0A51442-7EFC-460A-BFDA-15E022D010D6}"/>
              </a:ext>
            </a:extLst>
          </p:cNvPr>
          <p:cNvPicPr>
            <a:picLocks noChangeAspect="1"/>
          </p:cNvPicPr>
          <p:nvPr/>
        </p:nvPicPr>
        <p:blipFill rotWithShape="1">
          <a:blip r:embed="rId6"/>
          <a:srcRect l="57889" t="29607" r="22944" b="34570"/>
          <a:stretch/>
        </p:blipFill>
        <p:spPr>
          <a:xfrm>
            <a:off x="9864080" y="3487316"/>
            <a:ext cx="3505200" cy="3684182"/>
          </a:xfrm>
          <a:prstGeom prst="rect">
            <a:avLst/>
          </a:prstGeom>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298F061C-6271-4E23-A1C4-109D18ED6718}"/>
              </a:ext>
            </a:extLst>
          </p:cNvPr>
          <p:cNvPicPr>
            <a:picLocks noChangeAspect="1"/>
          </p:cNvPicPr>
          <p:nvPr/>
        </p:nvPicPr>
        <p:blipFill rotWithShape="1">
          <a:blip r:embed="rId6"/>
          <a:srcRect l="38966" t="29607" r="41867" b="34570"/>
          <a:stretch/>
        </p:blipFill>
        <p:spPr>
          <a:xfrm>
            <a:off x="6695728" y="3487316"/>
            <a:ext cx="3505200" cy="3684182"/>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06038BF-04F1-4CC5-BE1D-C8EE530F1847}"/>
              </a:ext>
            </a:extLst>
          </p:cNvPr>
          <p:cNvPicPr>
            <a:picLocks noChangeAspect="1"/>
          </p:cNvPicPr>
          <p:nvPr/>
        </p:nvPicPr>
        <p:blipFill rotWithShape="1">
          <a:blip r:embed="rId6"/>
          <a:srcRect l="20094" t="29607" r="60739" b="34570"/>
          <a:stretch/>
        </p:blipFill>
        <p:spPr>
          <a:xfrm>
            <a:off x="3563284" y="3487316"/>
            <a:ext cx="3505200" cy="3684182"/>
          </a:xfrm>
          <a:prstGeom prst="rect">
            <a:avLst/>
          </a:prstGeom>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3CBC1EF4-C8C2-404C-AA6D-D9D3EA0E57C3}"/>
              </a:ext>
            </a:extLst>
          </p:cNvPr>
          <p:cNvPicPr>
            <a:picLocks noChangeAspect="1"/>
          </p:cNvPicPr>
          <p:nvPr/>
        </p:nvPicPr>
        <p:blipFill rotWithShape="1">
          <a:blip r:embed="rId6"/>
          <a:srcRect l="1288" t="29607" r="79545" b="34570"/>
          <a:stretch/>
        </p:blipFill>
        <p:spPr>
          <a:xfrm>
            <a:off x="431032" y="3487316"/>
            <a:ext cx="3505200" cy="3684182"/>
          </a:xfrm>
          <a:prstGeom prst="rect">
            <a:avLst/>
          </a:prstGeom>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C858BB93-DDE9-407D-8543-912D9077EA95}"/>
              </a:ext>
            </a:extLst>
          </p:cNvPr>
          <p:cNvSpPr txBox="1"/>
          <p:nvPr/>
        </p:nvSpPr>
        <p:spPr>
          <a:xfrm>
            <a:off x="1152363" y="5068505"/>
            <a:ext cx="1883325" cy="461665"/>
          </a:xfrm>
          <a:prstGeom prst="rect">
            <a:avLst/>
          </a:prstGeom>
          <a:noFill/>
        </p:spPr>
        <p:txBody>
          <a:bodyPr wrap="square" rtlCol="0">
            <a:spAutoFit/>
          </a:bodyPr>
          <a:lstStyle/>
          <a:p>
            <a:pPr algn="ctr"/>
            <a:r>
              <a:rPr lang="en-US" altLang="en-US" sz="2400" b="1">
                <a:solidFill>
                  <a:srgbClr val="07BDD3"/>
                </a:solidFill>
                <a:latin typeface="+mj-lt"/>
              </a:rPr>
              <a:t>EVENTO</a:t>
            </a:r>
            <a:endParaRPr lang="en-US" sz="2400" b="1">
              <a:solidFill>
                <a:srgbClr val="07BDD3"/>
              </a:solidFill>
              <a:latin typeface="+mj-lt"/>
            </a:endParaRPr>
          </a:p>
        </p:txBody>
      </p:sp>
      <p:sp>
        <p:nvSpPr>
          <p:cNvPr id="21" name="TextBox 20">
            <a:extLst>
              <a:ext uri="{FF2B5EF4-FFF2-40B4-BE49-F238E27FC236}">
                <a16:creationId xmlns:a16="http://schemas.microsoft.com/office/drawing/2014/main" id="{26212CC4-CF5F-4F9B-B4CA-F9000BAAF11C}"/>
              </a:ext>
            </a:extLst>
          </p:cNvPr>
          <p:cNvSpPr txBox="1"/>
          <p:nvPr/>
        </p:nvSpPr>
        <p:spPr>
          <a:xfrm>
            <a:off x="4010204" y="5068505"/>
            <a:ext cx="2611359" cy="461665"/>
          </a:xfrm>
          <a:prstGeom prst="rect">
            <a:avLst/>
          </a:prstGeom>
          <a:noFill/>
        </p:spPr>
        <p:txBody>
          <a:bodyPr wrap="square" rtlCol="0">
            <a:spAutoFit/>
          </a:bodyPr>
          <a:lstStyle/>
          <a:p>
            <a:pPr algn="ctr"/>
            <a:r>
              <a:rPr lang="en-US" altLang="en-US" sz="2400" b="1">
                <a:solidFill>
                  <a:srgbClr val="78D0AF"/>
                </a:solidFill>
                <a:latin typeface="+mj-lt"/>
              </a:rPr>
              <a:t>PENSAMENTO</a:t>
            </a:r>
          </a:p>
        </p:txBody>
      </p:sp>
      <p:sp>
        <p:nvSpPr>
          <p:cNvPr id="22" name="TextBox 21">
            <a:extLst>
              <a:ext uri="{FF2B5EF4-FFF2-40B4-BE49-F238E27FC236}">
                <a16:creationId xmlns:a16="http://schemas.microsoft.com/office/drawing/2014/main" id="{2DADAB60-F957-42EF-A319-3C94CDBD5805}"/>
              </a:ext>
            </a:extLst>
          </p:cNvPr>
          <p:cNvSpPr txBox="1"/>
          <p:nvPr/>
        </p:nvSpPr>
        <p:spPr>
          <a:xfrm>
            <a:off x="7128793" y="4687711"/>
            <a:ext cx="2611359" cy="1569660"/>
          </a:xfrm>
          <a:prstGeom prst="rect">
            <a:avLst/>
          </a:prstGeom>
          <a:noFill/>
        </p:spPr>
        <p:txBody>
          <a:bodyPr wrap="square" rtlCol="0">
            <a:spAutoFit/>
          </a:bodyPr>
          <a:lstStyle/>
          <a:p>
            <a:pPr algn="ctr"/>
            <a:r>
              <a:rPr lang="en-US" altLang="en-US" sz="2400" b="1">
                <a:solidFill>
                  <a:srgbClr val="D6DE23"/>
                </a:solidFill>
                <a:latin typeface="+mj-lt"/>
              </a:rPr>
              <a:t>SENTIMENTOS</a:t>
            </a:r>
          </a:p>
          <a:p>
            <a:pPr algn="ctr"/>
            <a:r>
              <a:rPr lang="en-US" altLang="en-US" sz="2400" b="1">
                <a:solidFill>
                  <a:srgbClr val="D6DE23"/>
                </a:solidFill>
                <a:latin typeface="+mj-lt"/>
              </a:rPr>
              <a:t>OU</a:t>
            </a:r>
          </a:p>
          <a:p>
            <a:pPr algn="ctr"/>
            <a:r>
              <a:rPr lang="en-US" altLang="en-US" sz="2400" b="1">
                <a:solidFill>
                  <a:srgbClr val="D6DE23"/>
                </a:solidFill>
                <a:latin typeface="+mj-lt"/>
              </a:rPr>
              <a:t>SENSAÇÕES</a:t>
            </a:r>
          </a:p>
          <a:p>
            <a:pPr algn="ctr"/>
            <a:r>
              <a:rPr lang="en-US" altLang="en-US" sz="2400" b="1">
                <a:solidFill>
                  <a:srgbClr val="D6DE23"/>
                </a:solidFill>
                <a:latin typeface="+mj-lt"/>
              </a:rPr>
              <a:t>CORPORAIS</a:t>
            </a:r>
          </a:p>
        </p:txBody>
      </p:sp>
      <p:sp>
        <p:nvSpPr>
          <p:cNvPr id="23" name="TextBox 22">
            <a:extLst>
              <a:ext uri="{FF2B5EF4-FFF2-40B4-BE49-F238E27FC236}">
                <a16:creationId xmlns:a16="http://schemas.microsoft.com/office/drawing/2014/main" id="{E67D8366-7812-422A-85D7-EC9EEC9EC24C}"/>
              </a:ext>
            </a:extLst>
          </p:cNvPr>
          <p:cNvSpPr txBox="1"/>
          <p:nvPr/>
        </p:nvSpPr>
        <p:spPr>
          <a:xfrm>
            <a:off x="10311129" y="4849292"/>
            <a:ext cx="2611359" cy="830997"/>
          </a:xfrm>
          <a:prstGeom prst="rect">
            <a:avLst/>
          </a:prstGeom>
          <a:noFill/>
        </p:spPr>
        <p:txBody>
          <a:bodyPr wrap="square" rtlCol="0">
            <a:spAutoFit/>
          </a:bodyPr>
          <a:lstStyle/>
          <a:p>
            <a:pPr algn="ctr"/>
            <a:r>
              <a:rPr lang="en-US" altLang="en-US" sz="2400" b="1" dirty="0">
                <a:solidFill>
                  <a:srgbClr val="F6921E"/>
                </a:solidFill>
                <a:latin typeface="+mj-lt"/>
              </a:rPr>
              <a:t>COMPORTA-MENTOS E AÇÕES</a:t>
            </a:r>
          </a:p>
        </p:txBody>
      </p:sp>
      <p:sp>
        <p:nvSpPr>
          <p:cNvPr id="24" name="TextBox 23">
            <a:extLst>
              <a:ext uri="{FF2B5EF4-FFF2-40B4-BE49-F238E27FC236}">
                <a16:creationId xmlns:a16="http://schemas.microsoft.com/office/drawing/2014/main" id="{45B71755-1AF5-4911-AE9C-2A6B0CB6503B}"/>
              </a:ext>
            </a:extLst>
          </p:cNvPr>
          <p:cNvSpPr txBox="1"/>
          <p:nvPr/>
        </p:nvSpPr>
        <p:spPr>
          <a:xfrm>
            <a:off x="13756984" y="5043190"/>
            <a:ext cx="2611359" cy="461665"/>
          </a:xfrm>
          <a:prstGeom prst="rect">
            <a:avLst/>
          </a:prstGeom>
          <a:noFill/>
        </p:spPr>
        <p:txBody>
          <a:bodyPr wrap="square" rtlCol="0">
            <a:spAutoFit/>
          </a:bodyPr>
          <a:lstStyle/>
          <a:p>
            <a:pPr algn="ctr"/>
            <a:r>
              <a:rPr lang="en-US" altLang="en-US" sz="2400" b="1">
                <a:solidFill>
                  <a:srgbClr val="FF0000"/>
                </a:solidFill>
                <a:latin typeface="+mj-lt"/>
              </a:rPr>
              <a:t>RAIVA</a:t>
            </a:r>
          </a:p>
        </p:txBody>
      </p:sp>
      <p:sp>
        <p:nvSpPr>
          <p:cNvPr id="10" name="Título 5">
            <a:extLst>
              <a:ext uri="{FF2B5EF4-FFF2-40B4-BE49-F238E27FC236}">
                <a16:creationId xmlns:a16="http://schemas.microsoft.com/office/drawing/2014/main" id="{1FC44C2B-2832-5B38-E22F-9FF216627DD8}"/>
              </a:ext>
            </a:extLst>
          </p:cNvPr>
          <p:cNvSpPr txBox="1">
            <a:spLocks/>
          </p:cNvSpPr>
          <p:nvPr/>
        </p:nvSpPr>
        <p:spPr>
          <a:xfrm>
            <a:off x="720315" y="174948"/>
            <a:ext cx="9523190" cy="1015663"/>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O processo da emoção</a:t>
            </a:r>
          </a:p>
        </p:txBody>
      </p:sp>
    </p:spTree>
    <p:custDataLst>
      <p:tags r:id="rId1"/>
    </p:custDataLst>
    <p:extLst>
      <p:ext uri="{BB962C8B-B14F-4D97-AF65-F5344CB8AC3E}">
        <p14:creationId xmlns:p14="http://schemas.microsoft.com/office/powerpoint/2010/main" val="418880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2CC0A-2BFA-4AD5-95F1-A27F0CFE0E19}"/>
              </a:ext>
            </a:extLst>
          </p:cNvPr>
          <p:cNvSpPr/>
          <p:nvPr/>
        </p:nvSpPr>
        <p:spPr>
          <a:xfrm>
            <a:off x="803584" y="3562182"/>
            <a:ext cx="8317980" cy="4446154"/>
          </a:xfrm>
          <a:prstGeom prst="rect">
            <a:avLst/>
          </a:prstGeom>
          <a:noFill/>
        </p:spPr>
        <p:txBody>
          <a:bodyPr wrap="square" lIns="182880" tIns="91440" rIns="182880" bIns="91440" anchor="t">
            <a:spAutoFit/>
          </a:bodyPr>
          <a:lstStyle/>
          <a:p>
            <a:pPr marL="513068" indent="-513068">
              <a:lnSpc>
                <a:spcPct val="150000"/>
              </a:lnSpc>
              <a:spcBef>
                <a:spcPts val="1500"/>
              </a:spcBef>
              <a:buFont typeface="Arial" panose="020B0604020202020204" pitchFamily="34" charset="0"/>
              <a:buChar char="•"/>
            </a:pPr>
            <a:r>
              <a:rPr lang="pt-BR" altLang="en-US" sz="3600" dirty="0">
                <a:latin typeface="+mj-lt"/>
                <a:ea typeface="Questrial"/>
                <a:cs typeface="Questrial"/>
              </a:rPr>
              <a:t>A maioria dos gatilhos são aprendidos</a:t>
            </a:r>
            <a:endParaRPr lang="en-US" altLang="en-US" sz="3600" dirty="0">
              <a:latin typeface="+mj-lt"/>
              <a:ea typeface="Questrial"/>
              <a:cs typeface="Questrial"/>
            </a:endParaRPr>
          </a:p>
          <a:p>
            <a:pPr marL="513068" indent="-513068">
              <a:lnSpc>
                <a:spcPct val="150000"/>
              </a:lnSpc>
              <a:spcBef>
                <a:spcPts val="1500"/>
              </a:spcBef>
              <a:buFont typeface="Arial" panose="020B0604020202020204" pitchFamily="34" charset="0"/>
              <a:buChar char="•"/>
            </a:pPr>
            <a:r>
              <a:rPr lang="pt-BR" altLang="en-US" sz="3600" dirty="0">
                <a:latin typeface="+mj-lt"/>
                <a:ea typeface="Questrial"/>
                <a:cs typeface="Questrial"/>
              </a:rPr>
              <a:t>Quanto menor o período de tempo entre o início da emoção e quando nos tornamos conscientes dela, maior a possibilidades de gestão de emoções</a:t>
            </a:r>
            <a:endParaRPr lang="en-US" altLang="en-US" sz="3600" dirty="0">
              <a:latin typeface="+mj-lt"/>
              <a:ea typeface="Questrial"/>
              <a:cs typeface="Questrial"/>
            </a:endParaRPr>
          </a:p>
        </p:txBody>
      </p:sp>
      <p:pic>
        <p:nvPicPr>
          <p:cNvPr id="7" name="Picture 6">
            <a:extLst>
              <a:ext uri="{FF2B5EF4-FFF2-40B4-BE49-F238E27FC236}">
                <a16:creationId xmlns:a16="http://schemas.microsoft.com/office/drawing/2014/main" id="{D7877DD5-FE86-482B-BB90-BF6F24E9E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263" y="2047156"/>
            <a:ext cx="6888954" cy="7089882"/>
          </a:xfrm>
          <a:prstGeom prst="rect">
            <a:avLst/>
          </a:prstGeom>
        </p:spPr>
      </p:pic>
      <p:sp>
        <p:nvSpPr>
          <p:cNvPr id="8" name="Title 1">
            <a:extLst>
              <a:ext uri="{FF2B5EF4-FFF2-40B4-BE49-F238E27FC236}">
                <a16:creationId xmlns:a16="http://schemas.microsoft.com/office/drawing/2014/main" id="{68C392E1-AC37-988C-FA45-8C57515A8825}"/>
              </a:ext>
            </a:extLst>
          </p:cNvPr>
          <p:cNvSpPr txBox="1">
            <a:spLocks/>
          </p:cNvSpPr>
          <p:nvPr/>
        </p:nvSpPr>
        <p:spPr>
          <a:xfrm>
            <a:off x="719138" y="-185092"/>
            <a:ext cx="13968707" cy="164925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Como podemos gerenciar melhor nossas emoções?</a:t>
            </a:r>
          </a:p>
        </p:txBody>
      </p:sp>
    </p:spTree>
    <p:extLst>
      <p:ext uri="{BB962C8B-B14F-4D97-AF65-F5344CB8AC3E}">
        <p14:creationId xmlns:p14="http://schemas.microsoft.com/office/powerpoint/2010/main" val="316556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877DD5-FE86-482B-BB90-BF6F24E9EAE6}"/>
              </a:ext>
            </a:extLst>
          </p:cNvPr>
          <p:cNvPicPr>
            <a:picLocks noChangeAspect="1"/>
          </p:cNvPicPr>
          <p:nvPr/>
        </p:nvPicPr>
        <p:blipFill rotWithShape="1">
          <a:blip r:embed="rId3">
            <a:extLst>
              <a:ext uri="{28A0092B-C50C-407E-A947-70E740481C1C}">
                <a14:useLocalDpi xmlns:a14="http://schemas.microsoft.com/office/drawing/2010/main" val="0"/>
              </a:ext>
            </a:extLst>
          </a:blip>
          <a:srcRect l="31401" t="1058" r="5482" b="1656"/>
          <a:stretch/>
        </p:blipFill>
        <p:spPr>
          <a:xfrm>
            <a:off x="9729086" y="1975148"/>
            <a:ext cx="6918134" cy="7104533"/>
          </a:xfrm>
          <a:prstGeom prst="rect">
            <a:avLst/>
          </a:prstGeom>
        </p:spPr>
      </p:pic>
      <p:sp>
        <p:nvSpPr>
          <p:cNvPr id="7" name="Rectangle 5">
            <a:extLst>
              <a:ext uri="{FF2B5EF4-FFF2-40B4-BE49-F238E27FC236}">
                <a16:creationId xmlns:a16="http://schemas.microsoft.com/office/drawing/2014/main" id="{97641CBE-912E-A250-1B93-687A5FF4F239}"/>
              </a:ext>
            </a:extLst>
          </p:cNvPr>
          <p:cNvSpPr/>
          <p:nvPr/>
        </p:nvSpPr>
        <p:spPr>
          <a:xfrm>
            <a:off x="803584" y="4705350"/>
            <a:ext cx="8230058" cy="3522824"/>
          </a:xfrm>
          <a:prstGeom prst="rect">
            <a:avLst/>
          </a:prstGeom>
          <a:noFill/>
        </p:spPr>
        <p:txBody>
          <a:bodyPr wrap="square">
            <a:spAutoFit/>
          </a:bodyPr>
          <a:lstStyle/>
          <a:p>
            <a:pPr marL="514325" indent="-514325">
              <a:lnSpc>
                <a:spcPct val="150000"/>
              </a:lnSpc>
              <a:spcBef>
                <a:spcPts val="1500"/>
              </a:spcBef>
              <a:buFont typeface="Arial" panose="020B0604020202020204" pitchFamily="34" charset="0"/>
              <a:buChar char="•"/>
            </a:pPr>
            <a:r>
              <a:rPr lang="pt-BR" altLang="en-US" sz="3600" dirty="0">
                <a:latin typeface="+mj-lt"/>
                <a:ea typeface="Questrial" pitchFamily="2" charset="0"/>
                <a:cs typeface="Questrial" pitchFamily="2" charset="0"/>
              </a:rPr>
              <a:t>Você escolhe perder a paciência cada vez que isso acontece</a:t>
            </a:r>
          </a:p>
          <a:p>
            <a:pPr marL="514325" indent="-514325">
              <a:lnSpc>
                <a:spcPct val="150000"/>
              </a:lnSpc>
              <a:spcBef>
                <a:spcPts val="1500"/>
              </a:spcBef>
              <a:buFont typeface="Arial" panose="020B0604020202020204" pitchFamily="34" charset="0"/>
              <a:buChar char="•"/>
            </a:pPr>
            <a:r>
              <a:rPr lang="pt-BR" altLang="en-US" sz="3600" dirty="0">
                <a:latin typeface="+mj-lt"/>
                <a:ea typeface="Questrial" pitchFamily="2" charset="0"/>
                <a:cs typeface="Questrial" pitchFamily="2" charset="0"/>
              </a:rPr>
              <a:t>Você escolhe ter um ataque de ciúmes cada vez que tem</a:t>
            </a:r>
          </a:p>
        </p:txBody>
      </p:sp>
      <p:sp>
        <p:nvSpPr>
          <p:cNvPr id="8" name="Title 1">
            <a:extLst>
              <a:ext uri="{FF2B5EF4-FFF2-40B4-BE49-F238E27FC236}">
                <a16:creationId xmlns:a16="http://schemas.microsoft.com/office/drawing/2014/main" id="{EC1068CB-0C7C-2362-9494-826117E86DA1}"/>
              </a:ext>
            </a:extLst>
          </p:cNvPr>
          <p:cNvSpPr txBox="1">
            <a:spLocks/>
          </p:cNvSpPr>
          <p:nvPr/>
        </p:nvSpPr>
        <p:spPr>
          <a:xfrm>
            <a:off x="803584" y="2983260"/>
            <a:ext cx="8419244" cy="2026116"/>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Montserrat"/>
              <a:buNone/>
              <a:defRPr sz="3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400"/>
              <a:buFont typeface="Montserrat"/>
              <a:buNone/>
              <a:defRPr sz="3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400"/>
              <a:buFont typeface="Montserrat"/>
              <a:buNone/>
              <a:defRPr sz="3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400"/>
              <a:buFont typeface="Montserrat"/>
              <a:buNone/>
              <a:defRPr sz="3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400"/>
              <a:buFont typeface="Montserrat"/>
              <a:buNone/>
              <a:defRPr sz="3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400"/>
              <a:buFont typeface="Montserrat"/>
              <a:buNone/>
              <a:defRPr sz="3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400"/>
              <a:buFont typeface="Montserrat"/>
              <a:buNone/>
              <a:defRPr sz="3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400"/>
              <a:buFont typeface="Montserrat"/>
              <a:buNone/>
              <a:defRPr sz="3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400"/>
              <a:buFont typeface="Montserrat"/>
              <a:buNone/>
              <a:defRPr sz="3400" b="1" i="0" u="none" strike="noStrike" cap="none">
                <a:solidFill>
                  <a:schemeClr val="dk1"/>
                </a:solidFill>
                <a:latin typeface="Montserrat"/>
                <a:ea typeface="Montserrat"/>
                <a:cs typeface="Montserrat"/>
                <a:sym typeface="Montserrat"/>
              </a:defRPr>
            </a:lvl9pPr>
          </a:lstStyle>
          <a:p>
            <a:r>
              <a:rPr lang="pt-BR" sz="4001" dirty="0">
                <a:solidFill>
                  <a:schemeClr val="tx1"/>
                </a:solidFill>
                <a:latin typeface="+mj-lt"/>
                <a:ea typeface="Questrial" pitchFamily="2" charset="0"/>
                <a:cs typeface="Questrial" pitchFamily="2" charset="0"/>
              </a:rPr>
              <a:t>Assumindo a responsabilidade por nossas emoções</a:t>
            </a:r>
          </a:p>
        </p:txBody>
      </p:sp>
      <p:sp>
        <p:nvSpPr>
          <p:cNvPr id="3" name="Title 1">
            <a:extLst>
              <a:ext uri="{FF2B5EF4-FFF2-40B4-BE49-F238E27FC236}">
                <a16:creationId xmlns:a16="http://schemas.microsoft.com/office/drawing/2014/main" id="{AA5E7702-C05E-7E6B-0DA1-49A734F8C9E5}"/>
              </a:ext>
            </a:extLst>
          </p:cNvPr>
          <p:cNvSpPr txBox="1">
            <a:spLocks/>
          </p:cNvSpPr>
          <p:nvPr/>
        </p:nvSpPr>
        <p:spPr>
          <a:xfrm>
            <a:off x="719064" y="-185092"/>
            <a:ext cx="13968707" cy="164925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Como podemos gerenciar melhor nossas emoções?</a:t>
            </a:r>
          </a:p>
        </p:txBody>
      </p:sp>
    </p:spTree>
    <p:extLst>
      <p:ext uri="{BB962C8B-B14F-4D97-AF65-F5344CB8AC3E}">
        <p14:creationId xmlns:p14="http://schemas.microsoft.com/office/powerpoint/2010/main" val="196974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7" name="CaixaDeTexto 9">
            <a:extLst>
              <a:ext uri="{FF2B5EF4-FFF2-40B4-BE49-F238E27FC236}">
                <a16:creationId xmlns:a16="http://schemas.microsoft.com/office/drawing/2014/main" id="{8D35D3A2-3296-937C-5F3B-555E9C6B939F}"/>
              </a:ext>
            </a:extLst>
          </p:cNvPr>
          <p:cNvSpPr txBox="1"/>
          <p:nvPr/>
        </p:nvSpPr>
        <p:spPr>
          <a:xfrm>
            <a:off x="864032" y="3200867"/>
            <a:ext cx="7508444" cy="5447645"/>
          </a:xfrm>
          <a:prstGeom prst="rect">
            <a:avLst/>
          </a:prstGeom>
          <a:noFill/>
        </p:spPr>
        <p:txBody>
          <a:bodyPr wrap="square">
            <a:spAutoFit/>
          </a:bodyPr>
          <a:lstStyle/>
          <a:p>
            <a:pPr marL="514350" indent="-514350">
              <a:spcBef>
                <a:spcPts val="1800"/>
              </a:spcBef>
              <a:buFont typeface="Arial" panose="020B0604020202020204" pitchFamily="34" charset="0"/>
              <a:buChar char="•"/>
            </a:pPr>
            <a:r>
              <a:rPr lang="pt-BR" sz="3600" dirty="0">
                <a:solidFill>
                  <a:schemeClr val="bg1"/>
                </a:solidFill>
                <a:latin typeface="+mj-lt"/>
                <a:ea typeface="Roboto"/>
                <a:cs typeface="Roboto"/>
                <a:sym typeface="Roboto"/>
              </a:rPr>
              <a:t>Faça o que eu estou dizendo – tem por objetivo a submissão imediata;</a:t>
            </a:r>
          </a:p>
          <a:p>
            <a:pPr marL="514350" indent="-514350">
              <a:spcBef>
                <a:spcPts val="1800"/>
              </a:spcBef>
              <a:buFont typeface="Arial" panose="020B0604020202020204" pitchFamily="34" charset="0"/>
              <a:buChar char="•"/>
            </a:pPr>
            <a:r>
              <a:rPr lang="pt-BR" sz="3600" dirty="0">
                <a:solidFill>
                  <a:schemeClr val="bg1"/>
                </a:solidFill>
                <a:latin typeface="+mj-lt"/>
                <a:ea typeface="Roboto"/>
                <a:cs typeface="Roboto"/>
                <a:sym typeface="Roboto"/>
              </a:rPr>
              <a:t>Não ouve; </a:t>
            </a:r>
          </a:p>
          <a:p>
            <a:pPr marL="514350" indent="-514350">
              <a:spcBef>
                <a:spcPts val="1800"/>
              </a:spcBef>
              <a:buFont typeface="Arial" panose="020B0604020202020204" pitchFamily="34" charset="0"/>
              <a:buChar char="•"/>
            </a:pPr>
            <a:r>
              <a:rPr lang="pt-BR" sz="3600" dirty="0">
                <a:solidFill>
                  <a:schemeClr val="bg1"/>
                </a:solidFill>
                <a:latin typeface="+mj-lt"/>
                <a:ea typeface="Roboto"/>
                <a:cs typeface="Roboto"/>
                <a:sym typeface="Roboto"/>
              </a:rPr>
              <a:t>Dá direcionamento e espera ser obedecido, sem abrir espaço para questionamentos;</a:t>
            </a:r>
          </a:p>
          <a:p>
            <a:pPr marL="514350" indent="-514350">
              <a:spcBef>
                <a:spcPts val="1800"/>
              </a:spcBef>
              <a:buFont typeface="Arial" panose="020B0604020202020204" pitchFamily="34" charset="0"/>
              <a:buChar char="•"/>
            </a:pPr>
            <a:r>
              <a:rPr lang="pt-BR" sz="3600" dirty="0">
                <a:solidFill>
                  <a:schemeClr val="bg1"/>
                </a:solidFill>
                <a:latin typeface="+mj-lt"/>
                <a:ea typeface="Roboto"/>
                <a:cs typeface="Roboto"/>
                <a:sym typeface="Roboto"/>
              </a:rPr>
              <a:t>Estabelece e espera disciplina;</a:t>
            </a:r>
          </a:p>
          <a:p>
            <a:pPr marL="514350" indent="-514350">
              <a:spcBef>
                <a:spcPts val="1800"/>
              </a:spcBef>
              <a:buFont typeface="Arial" panose="020B0604020202020204" pitchFamily="34" charset="0"/>
              <a:buChar char="•"/>
            </a:pPr>
            <a:r>
              <a:rPr lang="pt-BR" sz="3600" dirty="0">
                <a:solidFill>
                  <a:schemeClr val="bg1"/>
                </a:solidFill>
                <a:latin typeface="+mj-lt"/>
                <a:ea typeface="Roboto"/>
                <a:cs typeface="Roboto"/>
                <a:sym typeface="Roboto"/>
              </a:rPr>
              <a:t>Tende a ser controlador.</a:t>
            </a:r>
          </a:p>
        </p:txBody>
      </p:sp>
      <p:pic>
        <p:nvPicPr>
          <p:cNvPr id="6" name="Picture 3">
            <a:extLst>
              <a:ext uri="{FF2B5EF4-FFF2-40B4-BE49-F238E27FC236}">
                <a16:creationId xmlns:a16="http://schemas.microsoft.com/office/drawing/2014/main" id="{0806AA89-B58C-7D6B-59DC-93D682FB79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909" t="8475" r="23537" b="15681"/>
          <a:stretch/>
        </p:blipFill>
        <p:spPr bwMode="auto">
          <a:xfrm>
            <a:off x="9927207" y="2707484"/>
            <a:ext cx="6972300" cy="600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8">
            <a:extLst>
              <a:ext uri="{FF2B5EF4-FFF2-40B4-BE49-F238E27FC236}">
                <a16:creationId xmlns:a16="http://schemas.microsoft.com/office/drawing/2014/main" id="{C694E0BF-A06E-1180-7C7B-E33B9F29629A}"/>
              </a:ext>
            </a:extLst>
          </p:cNvPr>
          <p:cNvGrpSpPr/>
          <p:nvPr/>
        </p:nvGrpSpPr>
        <p:grpSpPr>
          <a:xfrm>
            <a:off x="6557273" y="782568"/>
            <a:ext cx="3115364" cy="2654436"/>
            <a:chOff x="4371515" y="521712"/>
            <a:chExt cx="2076909" cy="1769624"/>
          </a:xfrm>
        </p:grpSpPr>
        <p:sp>
          <p:nvSpPr>
            <p:cNvPr id="30" name="Right Triangle 29">
              <a:extLst>
                <a:ext uri="{FF2B5EF4-FFF2-40B4-BE49-F238E27FC236}">
                  <a16:creationId xmlns:a16="http://schemas.microsoft.com/office/drawing/2014/main" id="{D34C8034-DAC4-79F8-29CB-009DB460077B}"/>
                </a:ext>
              </a:extLst>
            </p:cNvPr>
            <p:cNvSpPr/>
            <p:nvPr/>
          </p:nvSpPr>
          <p:spPr>
            <a:xfrm rot="10800000" flipH="1">
              <a:off x="5884065" y="1909993"/>
              <a:ext cx="564359" cy="312283"/>
            </a:xfrm>
            <a:prstGeom prst="rtTriangle">
              <a:avLst/>
            </a:prstGeom>
            <a:solidFill>
              <a:srgbClr val="BDB9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BFB2F"/>
                </a:solidFill>
              </a:endParaRPr>
            </a:p>
          </p:txBody>
        </p:sp>
        <p:sp>
          <p:nvSpPr>
            <p:cNvPr id="31" name="Rectangle 30">
              <a:extLst>
                <a:ext uri="{FF2B5EF4-FFF2-40B4-BE49-F238E27FC236}">
                  <a16:creationId xmlns:a16="http://schemas.microsoft.com/office/drawing/2014/main" id="{4F54B01A-D00F-2126-0336-593D3DE707EF}"/>
                </a:ext>
              </a:extLst>
            </p:cNvPr>
            <p:cNvSpPr/>
            <p:nvPr/>
          </p:nvSpPr>
          <p:spPr>
            <a:xfrm>
              <a:off x="5581650" y="1912381"/>
              <a:ext cx="514350" cy="378955"/>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634F6B3-0E49-0F0F-2F7D-C90F9EACA671}"/>
                </a:ext>
              </a:extLst>
            </p:cNvPr>
            <p:cNvSpPr/>
            <p:nvPr/>
          </p:nvSpPr>
          <p:spPr>
            <a:xfrm>
              <a:off x="4371515" y="522219"/>
              <a:ext cx="1358262" cy="1392537"/>
            </a:xfrm>
            <a:prstGeom prst="ellipse">
              <a:avLst/>
            </a:prstGeom>
            <a:solidFill>
              <a:srgbClr val="F3EC2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21" name="Oval 20">
              <a:extLst>
                <a:ext uri="{FF2B5EF4-FFF2-40B4-BE49-F238E27FC236}">
                  <a16:creationId xmlns:a16="http://schemas.microsoft.com/office/drawing/2014/main" id="{ABA28967-BF29-76FE-941D-7CD440D281CB}"/>
                </a:ext>
              </a:extLst>
            </p:cNvPr>
            <p:cNvSpPr/>
            <p:nvPr/>
          </p:nvSpPr>
          <p:spPr>
            <a:xfrm>
              <a:off x="4476798" y="630159"/>
              <a:ext cx="1147696" cy="117665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22" name="Rectangle: Rounded Corners 21">
              <a:extLst>
                <a:ext uri="{FF2B5EF4-FFF2-40B4-BE49-F238E27FC236}">
                  <a16:creationId xmlns:a16="http://schemas.microsoft.com/office/drawing/2014/main" id="{12CE145F-395D-D848-A341-25AF0B7BCD97}"/>
                </a:ext>
              </a:extLst>
            </p:cNvPr>
            <p:cNvSpPr/>
            <p:nvPr/>
          </p:nvSpPr>
          <p:spPr>
            <a:xfrm>
              <a:off x="4979727" y="521712"/>
              <a:ext cx="1277460" cy="1393554"/>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endParaRPr lang="en-US" sz="3600" dirty="0">
                <a:solidFill>
                  <a:srgbClr val="404040"/>
                </a:solidFill>
                <a:latin typeface="BancoDoBrasil Titulos 2" panose="020B0604020202020204" charset="0"/>
              </a:endParaRPr>
            </a:p>
          </p:txBody>
        </p:sp>
        <p:sp>
          <p:nvSpPr>
            <p:cNvPr id="23" name="Oval 22">
              <a:extLst>
                <a:ext uri="{FF2B5EF4-FFF2-40B4-BE49-F238E27FC236}">
                  <a16:creationId xmlns:a16="http://schemas.microsoft.com/office/drawing/2014/main" id="{5E449378-4B36-8DA2-F27C-AD506049C2FA}"/>
                </a:ext>
              </a:extLst>
            </p:cNvPr>
            <p:cNvSpPr/>
            <p:nvPr/>
          </p:nvSpPr>
          <p:spPr>
            <a:xfrm>
              <a:off x="4545005" y="700088"/>
              <a:ext cx="1011282" cy="1036801"/>
            </a:xfrm>
            <a:prstGeom prst="ellipse">
              <a:avLst/>
            </a:prstGeom>
            <a:solidFill>
              <a:srgbClr val="F3EC2C"/>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a:solidFill>
                  <a:srgbClr val="0F589C"/>
                </a:solidFill>
                <a:latin typeface="BancoDoBrasil Titulos 1" panose="020B0604020202020204" charset="0"/>
              </a:endParaRPr>
            </a:p>
          </p:txBody>
        </p:sp>
        <p:sp>
          <p:nvSpPr>
            <p:cNvPr id="24" name="Rectangle: Diagonal Corners Rounded 23">
              <a:extLst>
                <a:ext uri="{FF2B5EF4-FFF2-40B4-BE49-F238E27FC236}">
                  <a16:creationId xmlns:a16="http://schemas.microsoft.com/office/drawing/2014/main" id="{C6F4F670-9E93-2869-083E-0B0386D6FF07}"/>
                </a:ext>
              </a:extLst>
            </p:cNvPr>
            <p:cNvSpPr/>
            <p:nvPr/>
          </p:nvSpPr>
          <p:spPr>
            <a:xfrm>
              <a:off x="6252086" y="522219"/>
              <a:ext cx="189466" cy="1392537"/>
            </a:xfrm>
            <a:prstGeom prst="round2DiagRect">
              <a:avLst/>
            </a:prstGeom>
            <a:solidFill>
              <a:srgbClr val="F3EC2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p>
          </p:txBody>
        </p:sp>
        <p:pic>
          <p:nvPicPr>
            <p:cNvPr id="25" name="Graphic 24" descr="Soldier female with solid fill">
              <a:extLst>
                <a:ext uri="{FF2B5EF4-FFF2-40B4-BE49-F238E27FC236}">
                  <a16:creationId xmlns:a16="http://schemas.microsoft.com/office/drawing/2014/main" id="{EBF0D379-C826-FF5E-149F-A7B37C65B77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14582" y="824296"/>
              <a:ext cx="829605" cy="829605"/>
            </a:xfrm>
            <a:prstGeom prst="rect">
              <a:avLst/>
            </a:prstGeom>
          </p:spPr>
        </p:pic>
      </p:grpSp>
      <p:grpSp>
        <p:nvGrpSpPr>
          <p:cNvPr id="35" name="Group 34">
            <a:extLst>
              <a:ext uri="{FF2B5EF4-FFF2-40B4-BE49-F238E27FC236}">
                <a16:creationId xmlns:a16="http://schemas.microsoft.com/office/drawing/2014/main" id="{FA6EADCB-45CB-66FC-F9A2-8E3E2038F4E5}"/>
              </a:ext>
            </a:extLst>
          </p:cNvPr>
          <p:cNvGrpSpPr/>
          <p:nvPr/>
        </p:nvGrpSpPr>
        <p:grpSpPr>
          <a:xfrm>
            <a:off x="730439" y="171089"/>
            <a:ext cx="4960665" cy="1467399"/>
            <a:chOff x="631446" y="630164"/>
            <a:chExt cx="3307110" cy="978266"/>
          </a:xfrm>
        </p:grpSpPr>
        <p:sp>
          <p:nvSpPr>
            <p:cNvPr id="33" name="TextBox 32">
              <a:extLst>
                <a:ext uri="{FF2B5EF4-FFF2-40B4-BE49-F238E27FC236}">
                  <a16:creationId xmlns:a16="http://schemas.microsoft.com/office/drawing/2014/main" id="{1B64A9F2-25FA-D289-9A73-A768AD2BABC6}"/>
                </a:ext>
              </a:extLst>
            </p:cNvPr>
            <p:cNvSpPr txBox="1"/>
            <p:nvPr/>
          </p:nvSpPr>
          <p:spPr>
            <a:xfrm>
              <a:off x="644662" y="962099"/>
              <a:ext cx="3293894"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autoritário</a:t>
              </a:r>
            </a:p>
          </p:txBody>
        </p:sp>
        <p:sp>
          <p:nvSpPr>
            <p:cNvPr id="34" name="TextBox 33">
              <a:extLst>
                <a:ext uri="{FF2B5EF4-FFF2-40B4-BE49-F238E27FC236}">
                  <a16:creationId xmlns:a16="http://schemas.microsoft.com/office/drawing/2014/main" id="{B78AF1F7-D19D-A008-C381-4B3FB2FB9D81}"/>
                </a:ext>
              </a:extLst>
            </p:cNvPr>
            <p:cNvSpPr txBox="1"/>
            <p:nvPr/>
          </p:nvSpPr>
          <p:spPr>
            <a:xfrm>
              <a:off x="631446" y="630164"/>
              <a:ext cx="2416551"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Estilo</a:t>
              </a:r>
            </a:p>
          </p:txBody>
        </p:sp>
      </p:grpSp>
    </p:spTree>
    <p:custDataLst>
      <p:tags r:id="rId1"/>
    </p:custDataLst>
    <p:extLst>
      <p:ext uri="{BB962C8B-B14F-4D97-AF65-F5344CB8AC3E}">
        <p14:creationId xmlns:p14="http://schemas.microsoft.com/office/powerpoint/2010/main" val="42060171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http://2.bp.blogspot.com/-nuljzBw0-pg/TpLjb8DhvVI/AAAAAAAAAaA/xN7EjCqiais/s1600/que-duvida.jpg"/>
          <p:cNvPicPr>
            <a:picLocks noChangeAspect="1" noChangeArrowheads="1"/>
          </p:cNvPicPr>
          <p:nvPr/>
        </p:nvPicPr>
        <p:blipFill rotWithShape="1">
          <a:blip r:embed="rId3" cstate="print"/>
          <a:srcRect l="341" t="364" r="60" b="8619"/>
          <a:stretch/>
        </p:blipFill>
        <p:spPr bwMode="auto">
          <a:xfrm>
            <a:off x="1007096" y="1130594"/>
            <a:ext cx="15355282" cy="8990856"/>
          </a:xfrm>
          <a:prstGeom prst="rect">
            <a:avLst/>
          </a:prstGeom>
          <a:noFill/>
          <a:ln w="9525">
            <a:noFill/>
            <a:miter lim="800000"/>
            <a:headEnd/>
            <a:tailEnd/>
          </a:ln>
        </p:spPr>
      </p:pic>
      <p:sp>
        <p:nvSpPr>
          <p:cNvPr id="35843" name="CaixaDeTexto 9"/>
          <p:cNvSpPr txBox="1">
            <a:spLocks noChangeArrowheads="1"/>
          </p:cNvSpPr>
          <p:nvPr/>
        </p:nvSpPr>
        <p:spPr bwMode="auto">
          <a:xfrm>
            <a:off x="791610" y="-100"/>
            <a:ext cx="6481763" cy="1384922"/>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E agora? O que fazer?</a:t>
            </a:r>
          </a:p>
        </p:txBody>
      </p:sp>
      <p:sp>
        <p:nvSpPr>
          <p:cNvPr id="11" name="CaixaDeTexto 10"/>
          <p:cNvSpPr txBox="1"/>
          <p:nvPr/>
        </p:nvSpPr>
        <p:spPr>
          <a:xfrm>
            <a:off x="1224179" y="2689021"/>
            <a:ext cx="5616623" cy="5932321"/>
          </a:xfrm>
          <a:prstGeom prst="rect">
            <a:avLst/>
          </a:prstGeom>
          <a:noFill/>
        </p:spPr>
        <p:txBody>
          <a:bodyPr wrap="square" lIns="137088" tIns="68544" rIns="137088" bIns="68544">
            <a:spAutoFit/>
          </a:bodyPr>
          <a:lstStyle/>
          <a:p>
            <a:pPr marL="514077" indent="-514077">
              <a:spcBef>
                <a:spcPts val="2100"/>
              </a:spcBef>
              <a:buFontTx/>
              <a:buAutoNum type="arabicPeriod"/>
              <a:defRPr/>
            </a:pPr>
            <a:r>
              <a:rPr lang="pt-BR" sz="3600" b="1" dirty="0">
                <a:solidFill>
                  <a:srgbClr val="000000"/>
                </a:solidFill>
                <a:latin typeface="Calibri" pitchFamily="34" charset="0"/>
              </a:rPr>
              <a:t>Aprenda mais sobre si mesmo</a:t>
            </a:r>
          </a:p>
          <a:p>
            <a:pPr marL="514077" indent="-514077">
              <a:spcBef>
                <a:spcPts val="2100"/>
              </a:spcBef>
              <a:buFontTx/>
              <a:buAutoNum type="arabicPeriod"/>
              <a:defRPr/>
            </a:pPr>
            <a:r>
              <a:rPr lang="pt-BR" sz="3600" b="1" dirty="0">
                <a:solidFill>
                  <a:srgbClr val="000000"/>
                </a:solidFill>
                <a:latin typeface="Calibri" pitchFamily="34" charset="0"/>
              </a:rPr>
              <a:t>Analise seu trabalho atual</a:t>
            </a:r>
          </a:p>
          <a:p>
            <a:pPr marL="514077" indent="-514077">
              <a:spcBef>
                <a:spcPts val="2100"/>
              </a:spcBef>
              <a:buFontTx/>
              <a:buAutoNum type="arabicPeriod"/>
              <a:defRPr/>
            </a:pPr>
            <a:r>
              <a:rPr lang="pt-BR" sz="3600" b="1" dirty="0">
                <a:solidFill>
                  <a:srgbClr val="000000"/>
                </a:solidFill>
                <a:latin typeface="Calibri" pitchFamily="34" charset="0"/>
              </a:rPr>
              <a:t>Comunique suas necessidades</a:t>
            </a:r>
          </a:p>
          <a:p>
            <a:pPr marL="514077" indent="-514077">
              <a:spcBef>
                <a:spcPts val="2100"/>
              </a:spcBef>
              <a:buFontTx/>
              <a:buAutoNum type="arabicPeriod"/>
              <a:defRPr/>
            </a:pPr>
            <a:r>
              <a:rPr lang="pt-BR" sz="3600" b="1" dirty="0">
                <a:solidFill>
                  <a:srgbClr val="000000"/>
                </a:solidFill>
                <a:latin typeface="Calibri" pitchFamily="34" charset="0"/>
              </a:rPr>
              <a:t>Seja mai</a:t>
            </a:r>
            <a:r>
              <a:rPr lang="pt-BR" sz="3600" b="1" dirty="0">
                <a:solidFill>
                  <a:schemeClr val="bg1"/>
                </a:solidFill>
                <a:latin typeface="Calibri" pitchFamily="34" charset="0"/>
              </a:rPr>
              <a:t>s ativo no </a:t>
            </a:r>
            <a:r>
              <a:rPr lang="pt-BR" sz="3600" b="1" dirty="0">
                <a:solidFill>
                  <a:srgbClr val="000000"/>
                </a:solidFill>
                <a:latin typeface="Calibri" pitchFamily="34" charset="0"/>
              </a:rPr>
              <a:t>gere</a:t>
            </a:r>
            <a:r>
              <a:rPr lang="pt-BR" sz="3600" b="1" dirty="0">
                <a:solidFill>
                  <a:schemeClr val="bg1"/>
                </a:solidFill>
                <a:latin typeface="Calibri" pitchFamily="34" charset="0"/>
              </a:rPr>
              <a:t>nciamento da sua</a:t>
            </a:r>
            <a:r>
              <a:rPr lang="pt-BR" sz="3600" b="1" dirty="0">
                <a:solidFill>
                  <a:srgbClr val="000000"/>
                </a:solidFill>
                <a:latin typeface="Calibri" pitchFamily="34" charset="0"/>
              </a:rPr>
              <a:t> carreir</a:t>
            </a:r>
            <a:r>
              <a:rPr lang="pt-BR" sz="3600" b="1" dirty="0">
                <a:solidFill>
                  <a:schemeClr val="bg1"/>
                </a:solidFill>
                <a:latin typeface="Calibri" pitchFamily="34" charset="0"/>
              </a:rPr>
              <a:t>a</a:t>
            </a:r>
          </a:p>
        </p:txBody>
      </p:sp>
      <p:sp>
        <p:nvSpPr>
          <p:cNvPr id="13" name="CaixaDeTexto 12"/>
          <p:cNvSpPr txBox="1">
            <a:spLocks noChangeArrowheads="1"/>
          </p:cNvSpPr>
          <p:nvPr/>
        </p:nvSpPr>
        <p:spPr bwMode="auto">
          <a:xfrm>
            <a:off x="1583160" y="8916316"/>
            <a:ext cx="10046714" cy="877091"/>
          </a:xfrm>
          <a:prstGeom prst="rect">
            <a:avLst/>
          </a:prstGeom>
          <a:noFill/>
          <a:ln w="9525">
            <a:noFill/>
            <a:miter lim="800000"/>
            <a:headEnd/>
            <a:tailEnd/>
          </a:ln>
        </p:spPr>
        <p:txBody>
          <a:bodyPr wrap="square" lIns="137088" tIns="68544" rIns="137088" bIns="68544">
            <a:spAutoFit/>
          </a:bodyPr>
          <a:lstStyle/>
          <a:p>
            <a:r>
              <a:rPr lang="pt-BR" sz="4800" b="1" dirty="0">
                <a:solidFill>
                  <a:srgbClr val="000000"/>
                </a:solidFill>
                <a:latin typeface="Calibri" pitchFamily="34" charset="0"/>
              </a:rPr>
              <a:t>Seja </a:t>
            </a:r>
            <a:r>
              <a:rPr lang="pt-BR" sz="4800" b="1">
                <a:solidFill>
                  <a:srgbClr val="000000"/>
                </a:solidFill>
                <a:latin typeface="Calibri" pitchFamily="34" charset="0"/>
              </a:rPr>
              <a:t>o empreendedor da </a:t>
            </a:r>
            <a:r>
              <a:rPr lang="pt-BR" sz="4800" b="1" dirty="0">
                <a:solidFill>
                  <a:srgbClr val="000000"/>
                </a:solidFill>
                <a:latin typeface="Calibri" pitchFamily="34" charset="0"/>
              </a:rPr>
              <a:t>sua carreira!</a:t>
            </a:r>
          </a:p>
        </p:txBody>
      </p:sp>
    </p:spTree>
    <p:extLst>
      <p:ext uri="{BB962C8B-B14F-4D97-AF65-F5344CB8AC3E}">
        <p14:creationId xmlns:p14="http://schemas.microsoft.com/office/powerpoint/2010/main" val="243961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6F13C43-5302-4580-B860-92EF8CB96399}"/>
              </a:ext>
            </a:extLst>
          </p:cNvPr>
          <p:cNvSpPr>
            <a:spLocks noGrp="1"/>
          </p:cNvSpPr>
          <p:nvPr>
            <p:ph type="body" sz="quarter" idx="11"/>
          </p:nvPr>
        </p:nvSpPr>
        <p:spPr>
          <a:xfrm>
            <a:off x="710400" y="324001"/>
            <a:ext cx="13402152" cy="648071"/>
          </a:xfrm>
        </p:spPr>
        <p:txBody>
          <a:bodyPr anchor="ctr">
            <a:noAutofit/>
          </a:bodyPr>
          <a:lstStyle/>
          <a:p>
            <a:r>
              <a:rPr lang="pt-BR" dirty="0"/>
              <a:t>Os 4 grande enganos na liderança de pessoas</a:t>
            </a:r>
          </a:p>
        </p:txBody>
      </p:sp>
      <p:grpSp>
        <p:nvGrpSpPr>
          <p:cNvPr id="17" name="Agrupar 16">
            <a:extLst>
              <a:ext uri="{FF2B5EF4-FFF2-40B4-BE49-F238E27FC236}">
                <a16:creationId xmlns:a16="http://schemas.microsoft.com/office/drawing/2014/main" id="{FCA284F2-250B-416E-BC22-44EB1985F5C3}"/>
              </a:ext>
            </a:extLst>
          </p:cNvPr>
          <p:cNvGrpSpPr/>
          <p:nvPr/>
        </p:nvGrpSpPr>
        <p:grpSpPr>
          <a:xfrm>
            <a:off x="5764418" y="1473234"/>
            <a:ext cx="8348134" cy="1841270"/>
            <a:chOff x="5764418" y="1473234"/>
            <a:chExt cx="8348134" cy="1841270"/>
          </a:xfrm>
        </p:grpSpPr>
        <p:sp>
          <p:nvSpPr>
            <p:cNvPr id="9" name="Forma Livre: Forma 8">
              <a:extLst>
                <a:ext uri="{FF2B5EF4-FFF2-40B4-BE49-F238E27FC236}">
                  <a16:creationId xmlns:a16="http://schemas.microsoft.com/office/drawing/2014/main" id="{F698B027-8FE3-496A-A6BE-6692CD623C8B}"/>
                </a:ext>
              </a:extLst>
            </p:cNvPr>
            <p:cNvSpPr/>
            <p:nvPr/>
          </p:nvSpPr>
          <p:spPr>
            <a:xfrm>
              <a:off x="7769562" y="1473234"/>
              <a:ext cx="6342990" cy="1841270"/>
            </a:xfrm>
            <a:custGeom>
              <a:avLst/>
              <a:gdLst>
                <a:gd name="connsiteX0" fmla="*/ 0 w 4071048"/>
                <a:gd name="connsiteY0" fmla="*/ 0 h 1841270"/>
                <a:gd name="connsiteX1" fmla="*/ 4071048 w 4071048"/>
                <a:gd name="connsiteY1" fmla="*/ 0 h 1841270"/>
                <a:gd name="connsiteX2" fmla="*/ 4071048 w 4071048"/>
                <a:gd name="connsiteY2" fmla="*/ 1841270 h 1841270"/>
                <a:gd name="connsiteX3" fmla="*/ 0 w 4071048"/>
                <a:gd name="connsiteY3" fmla="*/ 1841270 h 1841270"/>
                <a:gd name="connsiteX4" fmla="*/ 0 w 4071048"/>
                <a:gd name="connsiteY4" fmla="*/ 0 h 184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1048" h="1841270">
                  <a:moveTo>
                    <a:pt x="0" y="0"/>
                  </a:moveTo>
                  <a:lnTo>
                    <a:pt x="4071048" y="0"/>
                  </a:lnTo>
                  <a:lnTo>
                    <a:pt x="4071048" y="1841270"/>
                  </a:lnTo>
                  <a:lnTo>
                    <a:pt x="0" y="184127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pt-BR" sz="3300" b="1" kern="1200" dirty="0"/>
                <a:t>Os outros se motivam da mesma forma que eu me motivo</a:t>
              </a:r>
            </a:p>
          </p:txBody>
        </p:sp>
        <p:sp>
          <p:nvSpPr>
            <p:cNvPr id="10" name="Retângulo 9">
              <a:extLst>
                <a:ext uri="{FF2B5EF4-FFF2-40B4-BE49-F238E27FC236}">
                  <a16:creationId xmlns:a16="http://schemas.microsoft.com/office/drawing/2014/main" id="{EC1C1A2A-996C-481F-96AD-E1DF1AA0400B}"/>
                </a:ext>
              </a:extLst>
            </p:cNvPr>
            <p:cNvSpPr/>
            <p:nvPr/>
          </p:nvSpPr>
          <p:spPr>
            <a:xfrm>
              <a:off x="5764418" y="1473234"/>
              <a:ext cx="1822857" cy="1841270"/>
            </a:xfrm>
            <a:prstGeom prst="rect">
              <a:avLst/>
            </a:prstGeom>
          </p:spPr>
          <p:style>
            <a:lnRef idx="1">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pt-BR"/>
            </a:p>
          </p:txBody>
        </p:sp>
        <p:sp>
          <p:nvSpPr>
            <p:cNvPr id="3" name="CaixaDeTexto 2">
              <a:extLst>
                <a:ext uri="{FF2B5EF4-FFF2-40B4-BE49-F238E27FC236}">
                  <a16:creationId xmlns:a16="http://schemas.microsoft.com/office/drawing/2014/main" id="{159E043F-F75A-48BE-A629-AD3198A5DB85}"/>
                </a:ext>
              </a:extLst>
            </p:cNvPr>
            <p:cNvSpPr txBox="1"/>
            <p:nvPr/>
          </p:nvSpPr>
          <p:spPr>
            <a:xfrm>
              <a:off x="6119664" y="1975148"/>
              <a:ext cx="1080120" cy="830997"/>
            </a:xfrm>
            <a:prstGeom prst="rect">
              <a:avLst/>
            </a:prstGeom>
            <a:noFill/>
          </p:spPr>
          <p:txBody>
            <a:bodyPr wrap="square" rtlCol="0">
              <a:spAutoFit/>
            </a:bodyPr>
            <a:lstStyle/>
            <a:p>
              <a:pPr algn="ctr"/>
              <a:r>
                <a:rPr lang="pt-BR" sz="4800" b="1" dirty="0">
                  <a:solidFill>
                    <a:schemeClr val="bg1"/>
                  </a:solidFill>
                </a:rPr>
                <a:t>1</a:t>
              </a:r>
            </a:p>
          </p:txBody>
        </p:sp>
      </p:grpSp>
      <p:grpSp>
        <p:nvGrpSpPr>
          <p:cNvPr id="18" name="Agrupar 17">
            <a:extLst>
              <a:ext uri="{FF2B5EF4-FFF2-40B4-BE49-F238E27FC236}">
                <a16:creationId xmlns:a16="http://schemas.microsoft.com/office/drawing/2014/main" id="{178B705C-2D45-4880-AD93-FDE645734AF8}"/>
              </a:ext>
            </a:extLst>
          </p:cNvPr>
          <p:cNvGrpSpPr/>
          <p:nvPr/>
        </p:nvGrpSpPr>
        <p:grpSpPr>
          <a:xfrm>
            <a:off x="3492476" y="3618314"/>
            <a:ext cx="8348134" cy="1841270"/>
            <a:chOff x="3492476" y="3618314"/>
            <a:chExt cx="8348134" cy="1841270"/>
          </a:xfrm>
        </p:grpSpPr>
        <p:sp>
          <p:nvSpPr>
            <p:cNvPr id="11" name="Forma Livre: Forma 10">
              <a:extLst>
                <a:ext uri="{FF2B5EF4-FFF2-40B4-BE49-F238E27FC236}">
                  <a16:creationId xmlns:a16="http://schemas.microsoft.com/office/drawing/2014/main" id="{92CE21AB-96A5-46F9-93CB-3AEB2DC1E6CC}"/>
                </a:ext>
              </a:extLst>
            </p:cNvPr>
            <p:cNvSpPr/>
            <p:nvPr/>
          </p:nvSpPr>
          <p:spPr>
            <a:xfrm>
              <a:off x="3492476" y="3618314"/>
              <a:ext cx="6342990" cy="1841270"/>
            </a:xfrm>
            <a:custGeom>
              <a:avLst/>
              <a:gdLst>
                <a:gd name="connsiteX0" fmla="*/ 0 w 4071048"/>
                <a:gd name="connsiteY0" fmla="*/ 0 h 1841270"/>
                <a:gd name="connsiteX1" fmla="*/ 4071048 w 4071048"/>
                <a:gd name="connsiteY1" fmla="*/ 0 h 1841270"/>
                <a:gd name="connsiteX2" fmla="*/ 4071048 w 4071048"/>
                <a:gd name="connsiteY2" fmla="*/ 1841270 h 1841270"/>
                <a:gd name="connsiteX3" fmla="*/ 0 w 4071048"/>
                <a:gd name="connsiteY3" fmla="*/ 1841270 h 1841270"/>
                <a:gd name="connsiteX4" fmla="*/ 0 w 4071048"/>
                <a:gd name="connsiteY4" fmla="*/ 0 h 184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1048" h="1841270">
                  <a:moveTo>
                    <a:pt x="0" y="0"/>
                  </a:moveTo>
                  <a:lnTo>
                    <a:pt x="4071048" y="0"/>
                  </a:lnTo>
                  <a:lnTo>
                    <a:pt x="4071048" y="1841270"/>
                  </a:lnTo>
                  <a:lnTo>
                    <a:pt x="0" y="184127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pt-BR" sz="3300" b="1" kern="1200"/>
                <a:t>Lideramos equipes</a:t>
              </a:r>
            </a:p>
          </p:txBody>
        </p:sp>
        <p:sp>
          <p:nvSpPr>
            <p:cNvPr id="12" name="Retângulo 11">
              <a:extLst>
                <a:ext uri="{FF2B5EF4-FFF2-40B4-BE49-F238E27FC236}">
                  <a16:creationId xmlns:a16="http://schemas.microsoft.com/office/drawing/2014/main" id="{518772E5-F0B9-4473-B860-E61FAE8A5211}"/>
                </a:ext>
              </a:extLst>
            </p:cNvPr>
            <p:cNvSpPr/>
            <p:nvPr/>
          </p:nvSpPr>
          <p:spPr>
            <a:xfrm>
              <a:off x="10017753" y="3618314"/>
              <a:ext cx="1822857" cy="1841270"/>
            </a:xfrm>
            <a:prstGeom prst="rect">
              <a:avLst/>
            </a:prstGeom>
          </p:spPr>
          <p:style>
            <a:lnRef idx="1">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pt-BR"/>
            </a:p>
          </p:txBody>
        </p:sp>
        <p:sp>
          <p:nvSpPr>
            <p:cNvPr id="5" name="CaixaDeTexto 4">
              <a:extLst>
                <a:ext uri="{FF2B5EF4-FFF2-40B4-BE49-F238E27FC236}">
                  <a16:creationId xmlns:a16="http://schemas.microsoft.com/office/drawing/2014/main" id="{577B40C2-908F-4313-8A1C-D9C97EFDFCCB}"/>
                </a:ext>
              </a:extLst>
            </p:cNvPr>
            <p:cNvSpPr txBox="1"/>
            <p:nvPr/>
          </p:nvSpPr>
          <p:spPr>
            <a:xfrm>
              <a:off x="10368136" y="4063380"/>
              <a:ext cx="1080120" cy="830997"/>
            </a:xfrm>
            <a:prstGeom prst="rect">
              <a:avLst/>
            </a:prstGeom>
            <a:noFill/>
          </p:spPr>
          <p:txBody>
            <a:bodyPr wrap="square" rtlCol="0">
              <a:spAutoFit/>
            </a:bodyPr>
            <a:lstStyle/>
            <a:p>
              <a:pPr algn="ctr"/>
              <a:r>
                <a:rPr lang="pt-BR" sz="4800" b="1" dirty="0">
                  <a:solidFill>
                    <a:schemeClr val="bg1"/>
                  </a:solidFill>
                </a:rPr>
                <a:t>2</a:t>
              </a:r>
            </a:p>
          </p:txBody>
        </p:sp>
      </p:grpSp>
      <p:grpSp>
        <p:nvGrpSpPr>
          <p:cNvPr id="19" name="Agrupar 18">
            <a:extLst>
              <a:ext uri="{FF2B5EF4-FFF2-40B4-BE49-F238E27FC236}">
                <a16:creationId xmlns:a16="http://schemas.microsoft.com/office/drawing/2014/main" id="{50B2770E-C658-449E-84A7-B71F3F3A0E28}"/>
              </a:ext>
            </a:extLst>
          </p:cNvPr>
          <p:cNvGrpSpPr/>
          <p:nvPr/>
        </p:nvGrpSpPr>
        <p:grpSpPr>
          <a:xfrm>
            <a:off x="5764418" y="5763394"/>
            <a:ext cx="8348134" cy="1841270"/>
            <a:chOff x="5764418" y="5763394"/>
            <a:chExt cx="8348134" cy="1841270"/>
          </a:xfrm>
        </p:grpSpPr>
        <p:sp>
          <p:nvSpPr>
            <p:cNvPr id="13" name="Forma Livre: Forma 12">
              <a:extLst>
                <a:ext uri="{FF2B5EF4-FFF2-40B4-BE49-F238E27FC236}">
                  <a16:creationId xmlns:a16="http://schemas.microsoft.com/office/drawing/2014/main" id="{EEC0A172-9B8F-4B3C-A893-95C3FC62E890}"/>
                </a:ext>
              </a:extLst>
            </p:cNvPr>
            <p:cNvSpPr/>
            <p:nvPr/>
          </p:nvSpPr>
          <p:spPr>
            <a:xfrm>
              <a:off x="7769562" y="5763394"/>
              <a:ext cx="6342990" cy="1841270"/>
            </a:xfrm>
            <a:custGeom>
              <a:avLst/>
              <a:gdLst>
                <a:gd name="connsiteX0" fmla="*/ 0 w 4071048"/>
                <a:gd name="connsiteY0" fmla="*/ 0 h 1841270"/>
                <a:gd name="connsiteX1" fmla="*/ 4071048 w 4071048"/>
                <a:gd name="connsiteY1" fmla="*/ 0 h 1841270"/>
                <a:gd name="connsiteX2" fmla="*/ 4071048 w 4071048"/>
                <a:gd name="connsiteY2" fmla="*/ 1841270 h 1841270"/>
                <a:gd name="connsiteX3" fmla="*/ 0 w 4071048"/>
                <a:gd name="connsiteY3" fmla="*/ 1841270 h 1841270"/>
                <a:gd name="connsiteX4" fmla="*/ 0 w 4071048"/>
                <a:gd name="connsiteY4" fmla="*/ 0 h 184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1048" h="1841270">
                  <a:moveTo>
                    <a:pt x="0" y="0"/>
                  </a:moveTo>
                  <a:lnTo>
                    <a:pt x="4071048" y="0"/>
                  </a:lnTo>
                  <a:lnTo>
                    <a:pt x="4071048" y="1841270"/>
                  </a:lnTo>
                  <a:lnTo>
                    <a:pt x="0" y="184127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pt-BR" sz="3300" b="1" kern="1200" dirty="0"/>
                <a:t>Podemos motivar os outros</a:t>
              </a:r>
            </a:p>
          </p:txBody>
        </p:sp>
        <p:sp>
          <p:nvSpPr>
            <p:cNvPr id="14" name="Retângulo 13">
              <a:extLst>
                <a:ext uri="{FF2B5EF4-FFF2-40B4-BE49-F238E27FC236}">
                  <a16:creationId xmlns:a16="http://schemas.microsoft.com/office/drawing/2014/main" id="{2FECEB2B-2130-4480-843A-B045CD0D2781}"/>
                </a:ext>
              </a:extLst>
            </p:cNvPr>
            <p:cNvSpPr/>
            <p:nvPr/>
          </p:nvSpPr>
          <p:spPr>
            <a:xfrm>
              <a:off x="5764418" y="5763394"/>
              <a:ext cx="1822857" cy="1841270"/>
            </a:xfrm>
            <a:prstGeom prst="rect">
              <a:avLst/>
            </a:prstGeom>
          </p:spPr>
          <p:style>
            <a:lnRef idx="1">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pt-BR"/>
            </a:p>
          </p:txBody>
        </p:sp>
        <p:sp>
          <p:nvSpPr>
            <p:cNvPr id="6" name="CaixaDeTexto 5">
              <a:extLst>
                <a:ext uri="{FF2B5EF4-FFF2-40B4-BE49-F238E27FC236}">
                  <a16:creationId xmlns:a16="http://schemas.microsoft.com/office/drawing/2014/main" id="{BB36DA9D-2ED6-4886-9577-D6D646D42E94}"/>
                </a:ext>
              </a:extLst>
            </p:cNvPr>
            <p:cNvSpPr txBox="1"/>
            <p:nvPr/>
          </p:nvSpPr>
          <p:spPr>
            <a:xfrm>
              <a:off x="6141408" y="6295628"/>
              <a:ext cx="1080120" cy="830997"/>
            </a:xfrm>
            <a:prstGeom prst="rect">
              <a:avLst/>
            </a:prstGeom>
            <a:noFill/>
          </p:spPr>
          <p:txBody>
            <a:bodyPr wrap="square" rtlCol="0">
              <a:spAutoFit/>
            </a:bodyPr>
            <a:lstStyle/>
            <a:p>
              <a:pPr algn="ctr"/>
              <a:r>
                <a:rPr lang="pt-BR" sz="4800" b="1" dirty="0">
                  <a:solidFill>
                    <a:schemeClr val="bg1"/>
                  </a:solidFill>
                </a:rPr>
                <a:t>3</a:t>
              </a:r>
            </a:p>
          </p:txBody>
        </p:sp>
      </p:grpSp>
      <p:grpSp>
        <p:nvGrpSpPr>
          <p:cNvPr id="20" name="Agrupar 19">
            <a:extLst>
              <a:ext uri="{FF2B5EF4-FFF2-40B4-BE49-F238E27FC236}">
                <a16:creationId xmlns:a16="http://schemas.microsoft.com/office/drawing/2014/main" id="{4D213E76-9E95-4A82-9DB9-74323E6CD149}"/>
              </a:ext>
            </a:extLst>
          </p:cNvPr>
          <p:cNvGrpSpPr/>
          <p:nvPr/>
        </p:nvGrpSpPr>
        <p:grpSpPr>
          <a:xfrm>
            <a:off x="3492476" y="7908474"/>
            <a:ext cx="8348134" cy="1841270"/>
            <a:chOff x="3492476" y="7908474"/>
            <a:chExt cx="8348134" cy="1841270"/>
          </a:xfrm>
        </p:grpSpPr>
        <p:sp>
          <p:nvSpPr>
            <p:cNvPr id="15" name="Forma Livre: Forma 14">
              <a:extLst>
                <a:ext uri="{FF2B5EF4-FFF2-40B4-BE49-F238E27FC236}">
                  <a16:creationId xmlns:a16="http://schemas.microsoft.com/office/drawing/2014/main" id="{A94F84F7-CE88-4395-8F4C-8CB3BF2AED1E}"/>
                </a:ext>
              </a:extLst>
            </p:cNvPr>
            <p:cNvSpPr/>
            <p:nvPr/>
          </p:nvSpPr>
          <p:spPr>
            <a:xfrm>
              <a:off x="3492476" y="7908474"/>
              <a:ext cx="6342990" cy="1841270"/>
            </a:xfrm>
            <a:custGeom>
              <a:avLst/>
              <a:gdLst>
                <a:gd name="connsiteX0" fmla="*/ 0 w 4071048"/>
                <a:gd name="connsiteY0" fmla="*/ 0 h 1841270"/>
                <a:gd name="connsiteX1" fmla="*/ 4071048 w 4071048"/>
                <a:gd name="connsiteY1" fmla="*/ 0 h 1841270"/>
                <a:gd name="connsiteX2" fmla="*/ 4071048 w 4071048"/>
                <a:gd name="connsiteY2" fmla="*/ 1841270 h 1841270"/>
                <a:gd name="connsiteX3" fmla="*/ 0 w 4071048"/>
                <a:gd name="connsiteY3" fmla="*/ 1841270 h 1841270"/>
                <a:gd name="connsiteX4" fmla="*/ 0 w 4071048"/>
                <a:gd name="connsiteY4" fmla="*/ 0 h 184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1048" h="1841270">
                  <a:moveTo>
                    <a:pt x="0" y="0"/>
                  </a:moveTo>
                  <a:lnTo>
                    <a:pt x="4071048" y="0"/>
                  </a:lnTo>
                  <a:lnTo>
                    <a:pt x="4071048" y="1841270"/>
                  </a:lnTo>
                  <a:lnTo>
                    <a:pt x="0" y="1841270"/>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pt-BR" sz="3300" b="1" kern="1200"/>
                <a:t>Cada um tem seu estilo natural de liderança</a:t>
              </a:r>
            </a:p>
          </p:txBody>
        </p:sp>
        <p:sp>
          <p:nvSpPr>
            <p:cNvPr id="16" name="Retângulo 15">
              <a:extLst>
                <a:ext uri="{FF2B5EF4-FFF2-40B4-BE49-F238E27FC236}">
                  <a16:creationId xmlns:a16="http://schemas.microsoft.com/office/drawing/2014/main" id="{D9806B0F-4420-49D0-9DC2-836C5CC01D2A}"/>
                </a:ext>
              </a:extLst>
            </p:cNvPr>
            <p:cNvSpPr/>
            <p:nvPr/>
          </p:nvSpPr>
          <p:spPr>
            <a:xfrm>
              <a:off x="10017753" y="7908474"/>
              <a:ext cx="1822857" cy="1841270"/>
            </a:xfrm>
            <a:prstGeom prst="rect">
              <a:avLst/>
            </a:prstGeom>
          </p:spPr>
          <p:style>
            <a:lnRef idx="1">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pt-BR"/>
            </a:p>
          </p:txBody>
        </p:sp>
        <p:sp>
          <p:nvSpPr>
            <p:cNvPr id="7" name="CaixaDeTexto 6">
              <a:extLst>
                <a:ext uri="{FF2B5EF4-FFF2-40B4-BE49-F238E27FC236}">
                  <a16:creationId xmlns:a16="http://schemas.microsoft.com/office/drawing/2014/main" id="{CED97DAE-CC83-4E1A-B711-C227102FD48E}"/>
                </a:ext>
              </a:extLst>
            </p:cNvPr>
            <p:cNvSpPr txBox="1"/>
            <p:nvPr/>
          </p:nvSpPr>
          <p:spPr>
            <a:xfrm>
              <a:off x="10368136" y="8400533"/>
              <a:ext cx="1080120" cy="830997"/>
            </a:xfrm>
            <a:prstGeom prst="rect">
              <a:avLst/>
            </a:prstGeom>
            <a:noFill/>
          </p:spPr>
          <p:txBody>
            <a:bodyPr wrap="square" rtlCol="0">
              <a:spAutoFit/>
            </a:bodyPr>
            <a:lstStyle/>
            <a:p>
              <a:pPr algn="ctr"/>
              <a:r>
                <a:rPr lang="pt-BR" sz="4800" b="1" dirty="0">
                  <a:solidFill>
                    <a:schemeClr val="bg1"/>
                  </a:solidFill>
                </a:rPr>
                <a:t>4</a:t>
              </a:r>
            </a:p>
          </p:txBody>
        </p:sp>
      </p:grpSp>
    </p:spTree>
    <p:extLst>
      <p:ext uri="{BB962C8B-B14F-4D97-AF65-F5344CB8AC3E}">
        <p14:creationId xmlns:p14="http://schemas.microsoft.com/office/powerpoint/2010/main" val="249052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Espaço Reservado para Texto 8">
            <a:extLst>
              <a:ext uri="{FF2B5EF4-FFF2-40B4-BE49-F238E27FC236}">
                <a16:creationId xmlns:a16="http://schemas.microsoft.com/office/drawing/2014/main" id="{FB73F426-4FA0-46C6-BF9B-DA68F6277926}"/>
              </a:ext>
            </a:extLst>
          </p:cNvPr>
          <p:cNvGraphicFramePr/>
          <p:nvPr>
            <p:extLst>
              <p:ext uri="{D42A27DB-BD31-4B8C-83A1-F6EECF244321}">
                <p14:modId xmlns:p14="http://schemas.microsoft.com/office/powerpoint/2010/main" val="1802349785"/>
              </p:ext>
            </p:extLst>
          </p:nvPr>
        </p:nvGraphicFramePr>
        <p:xfrm>
          <a:off x="859499" y="1111052"/>
          <a:ext cx="16133101" cy="8352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6437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620CFC6-8E5C-461D-A877-04A1B7893265}"/>
              </a:ext>
            </a:extLst>
          </p:cNvPr>
          <p:cNvSpPr>
            <a:spLocks noGrp="1"/>
          </p:cNvSpPr>
          <p:nvPr>
            <p:ph type="body" sz="quarter" idx="11"/>
          </p:nvPr>
        </p:nvSpPr>
        <p:spPr/>
        <p:txBody>
          <a:bodyPr anchor="ctr">
            <a:noAutofit/>
          </a:bodyPr>
          <a:lstStyle/>
          <a:p>
            <a:r>
              <a:rPr lang="pt-BR" dirty="0"/>
              <a:t>Nota da disciplina</a:t>
            </a:r>
          </a:p>
        </p:txBody>
      </p:sp>
      <p:sp>
        <p:nvSpPr>
          <p:cNvPr id="4" name="Espaço Reservado para Texto 3">
            <a:extLst>
              <a:ext uri="{FF2B5EF4-FFF2-40B4-BE49-F238E27FC236}">
                <a16:creationId xmlns:a16="http://schemas.microsoft.com/office/drawing/2014/main" id="{5772FF73-9B64-4230-8B00-E003C6CC8C35}"/>
              </a:ext>
            </a:extLst>
          </p:cNvPr>
          <p:cNvSpPr>
            <a:spLocks noGrp="1"/>
          </p:cNvSpPr>
          <p:nvPr>
            <p:ph type="body" sz="quarter" idx="13"/>
          </p:nvPr>
        </p:nvSpPr>
        <p:spPr/>
        <p:txBody>
          <a:bodyPr>
            <a:noAutofit/>
          </a:bodyPr>
          <a:lstStyle/>
          <a:p>
            <a:pPr marL="0" indent="0">
              <a:lnSpc>
                <a:spcPct val="100000"/>
              </a:lnSpc>
              <a:buNone/>
            </a:pPr>
            <a:r>
              <a:rPr lang="pt-BR" sz="3200" b="1" dirty="0"/>
              <a:t>Prova</a:t>
            </a:r>
          </a:p>
          <a:p>
            <a:pPr>
              <a:lnSpc>
                <a:spcPct val="100000"/>
              </a:lnSpc>
            </a:pPr>
            <a:r>
              <a:rPr lang="pt-BR" sz="3200" dirty="0"/>
              <a:t>Terá como base todo o conteúdo estudado</a:t>
            </a:r>
          </a:p>
          <a:p>
            <a:pPr>
              <a:lnSpc>
                <a:spcPct val="100000"/>
              </a:lnSpc>
            </a:pPr>
            <a:r>
              <a:rPr lang="pt-BR" sz="3200" dirty="0"/>
              <a:t>Trará casos ou situações para serem analisadas, levando à aplicação prática do conhecimento</a:t>
            </a:r>
          </a:p>
          <a:p>
            <a:pPr>
              <a:lnSpc>
                <a:spcPct val="100000"/>
              </a:lnSpc>
            </a:pPr>
            <a:r>
              <a:rPr lang="pt-BR" sz="3200" dirty="0"/>
              <a:t>O calendário do curso e as datas das avaliações estão no Portal do Aluno </a:t>
            </a:r>
            <a:r>
              <a:rPr lang="pt-BR" sz="3200" dirty="0">
                <a:hlinkClick r:id="rId3"/>
              </a:rPr>
              <a:t>https://aluno.fgv.br</a:t>
            </a:r>
            <a:endParaRPr lang="pt-BR" sz="3200" dirty="0"/>
          </a:p>
          <a:p>
            <a:pPr marL="0" indent="0">
              <a:lnSpc>
                <a:spcPct val="100000"/>
              </a:lnSpc>
              <a:buNone/>
            </a:pPr>
            <a:endParaRPr lang="pt-BR" sz="3200" b="1" dirty="0"/>
          </a:p>
          <a:p>
            <a:pPr marL="0" indent="0">
              <a:lnSpc>
                <a:spcPct val="100000"/>
              </a:lnSpc>
              <a:buNone/>
            </a:pPr>
            <a:r>
              <a:rPr lang="pt-BR" sz="3200" b="1" dirty="0"/>
              <a:t>Participação</a:t>
            </a:r>
          </a:p>
          <a:p>
            <a:pPr>
              <a:lnSpc>
                <a:spcPct val="100000"/>
              </a:lnSpc>
            </a:pPr>
            <a:r>
              <a:rPr lang="pt-BR" sz="3200" dirty="0"/>
              <a:t>Atividades como:</a:t>
            </a:r>
          </a:p>
          <a:p>
            <a:pPr lvl="1">
              <a:lnSpc>
                <a:spcPct val="100000"/>
              </a:lnSpc>
            </a:pPr>
            <a:r>
              <a:rPr lang="pt-BR" sz="3200" dirty="0"/>
              <a:t>Debates</a:t>
            </a:r>
          </a:p>
          <a:p>
            <a:pPr lvl="1">
              <a:lnSpc>
                <a:spcPct val="100000"/>
              </a:lnSpc>
            </a:pPr>
            <a:r>
              <a:rPr lang="pt-BR" sz="3200" dirty="0"/>
              <a:t>Fórum de discussão no </a:t>
            </a:r>
            <a:r>
              <a:rPr lang="pt-BR" sz="3200" dirty="0" err="1"/>
              <a:t>eClass</a:t>
            </a:r>
            <a:endParaRPr lang="pt-BR" sz="3200" dirty="0"/>
          </a:p>
          <a:p>
            <a:pPr lvl="1">
              <a:lnSpc>
                <a:spcPct val="100000"/>
              </a:lnSpc>
            </a:pPr>
            <a:r>
              <a:rPr lang="pt-BR" sz="3200" dirty="0"/>
              <a:t>Casos discutidos em aula</a:t>
            </a:r>
          </a:p>
          <a:p>
            <a:pPr lvl="1">
              <a:lnSpc>
                <a:spcPct val="100000"/>
              </a:lnSpc>
            </a:pPr>
            <a:r>
              <a:rPr lang="pt-BR" sz="3200" dirty="0"/>
              <a:t>Exercícios</a:t>
            </a:r>
          </a:p>
          <a:p>
            <a:pPr>
              <a:lnSpc>
                <a:spcPct val="100000"/>
              </a:lnSpc>
            </a:pPr>
            <a:r>
              <a:rPr lang="pt-BR" sz="3200" dirty="0"/>
              <a:t>Todas servirão para a compreensão do conteúdo e preparação para a prova</a:t>
            </a:r>
          </a:p>
          <a:p>
            <a:pPr>
              <a:lnSpc>
                <a:spcPct val="100000"/>
              </a:lnSpc>
            </a:pPr>
            <a:endParaRPr lang="pt-BR" sz="3200" dirty="0"/>
          </a:p>
        </p:txBody>
      </p:sp>
      <p:sp>
        <p:nvSpPr>
          <p:cNvPr id="3" name="Espaço Reservado para Número de Slide 2"/>
          <p:cNvSpPr>
            <a:spLocks noGrp="1"/>
          </p:cNvSpPr>
          <p:nvPr>
            <p:ph type="sldNum" sz="quarter" idx="4294967295"/>
          </p:nvPr>
        </p:nvSpPr>
        <p:spPr>
          <a:xfrm>
            <a:off x="17464088" y="10837863"/>
            <a:ext cx="823912" cy="554037"/>
          </a:xfrm>
        </p:spPr>
        <p:txBody>
          <a:bodyPr/>
          <a:lstStyle/>
          <a:p>
            <a:pPr>
              <a:defRPr/>
            </a:pPr>
            <a:fld id="{F00B4363-E03A-4FB8-99C8-A003D161B79C}" type="slidenum">
              <a:rPr lang="pt-BR" smtClean="0"/>
              <a:pPr>
                <a:defRPr/>
              </a:pPr>
              <a:t>173</a:t>
            </a:fld>
            <a:endParaRPr lang="pt-BR"/>
          </a:p>
        </p:txBody>
      </p:sp>
    </p:spTree>
    <p:extLst>
      <p:ext uri="{BB962C8B-B14F-4D97-AF65-F5344CB8AC3E}">
        <p14:creationId xmlns:p14="http://schemas.microsoft.com/office/powerpoint/2010/main" val="7005380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78" t="16860" r="-235" b="8649"/>
          <a:stretch/>
        </p:blipFill>
        <p:spPr bwMode="auto">
          <a:xfrm>
            <a:off x="1589271" y="1136054"/>
            <a:ext cx="14904639" cy="871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0349225" y="8096068"/>
            <a:ext cx="5952655" cy="1754326"/>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lnSpc>
                <a:spcPct val="100000"/>
              </a:lnSpc>
              <a:spcBef>
                <a:spcPct val="50000"/>
              </a:spcBef>
              <a:buClrTx/>
              <a:buSzTx/>
              <a:buFontTx/>
              <a:buNone/>
              <a:defRPr/>
            </a:pPr>
            <a:r>
              <a:rPr lang="en-US" sz="10800" b="1" dirty="0">
                <a:ln w="11430">
                  <a:noFill/>
                </a:ln>
                <a:solidFill>
                  <a:srgbClr val="69ADE7"/>
                </a:solidFill>
                <a:effectLst>
                  <a:glow rad="63500">
                    <a:srgbClr val="00CC99">
                      <a:satMod val="175000"/>
                      <a:alpha val="40000"/>
                    </a:srgbClr>
                  </a:glow>
                  <a:reflection blurRad="6350" stA="55000" endPos="45500" dir="5400000" sy="-100000" algn="bl" rotWithShape="0"/>
                </a:effectLst>
                <a:latin typeface="+mj-lt"/>
              </a:rPr>
              <a:t>Obrigado!</a:t>
            </a:r>
          </a:p>
        </p:txBody>
      </p:sp>
      <p:pic>
        <p:nvPicPr>
          <p:cNvPr id="11" name="Picture 1">
            <a:extLst>
              <a:ext uri="{FF2B5EF4-FFF2-40B4-BE49-F238E27FC236}">
                <a16:creationId xmlns:a16="http://schemas.microsoft.com/office/drawing/2014/main" id="{575BAB62-B020-4ED9-8A39-6BD763E7EC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59619" y="4725240"/>
            <a:ext cx="597047" cy="59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a:extLst>
              <a:ext uri="{FF2B5EF4-FFF2-40B4-BE49-F238E27FC236}">
                <a16:creationId xmlns:a16="http://schemas.microsoft.com/office/drawing/2014/main" id="{F2D2BB71-FF1C-4060-8257-F5D3FB95883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619" y="5876679"/>
            <a:ext cx="597047" cy="59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a:extLst>
              <a:ext uri="{FF2B5EF4-FFF2-40B4-BE49-F238E27FC236}">
                <a16:creationId xmlns:a16="http://schemas.microsoft.com/office/drawing/2014/main" id="{DC925C78-5A6E-4C94-8205-C4F0D8CA0B89}"/>
              </a:ext>
            </a:extLst>
          </p:cNvPr>
          <p:cNvPicPr>
            <a:picLocks noChangeAspect="1"/>
          </p:cNvPicPr>
          <p:nvPr/>
        </p:nvPicPr>
        <p:blipFill>
          <a:blip r:embed="rId6"/>
          <a:stretch>
            <a:fillRect/>
          </a:stretch>
        </p:blipFill>
        <p:spPr>
          <a:xfrm>
            <a:off x="4410014" y="6968307"/>
            <a:ext cx="720416" cy="777887"/>
          </a:xfrm>
          <a:prstGeom prst="rect">
            <a:avLst/>
          </a:prstGeom>
        </p:spPr>
      </p:pic>
      <p:pic>
        <p:nvPicPr>
          <p:cNvPr id="17" name="Picture 2">
            <a:extLst>
              <a:ext uri="{FF2B5EF4-FFF2-40B4-BE49-F238E27FC236}">
                <a16:creationId xmlns:a16="http://schemas.microsoft.com/office/drawing/2014/main" id="{B71B261A-3C7A-406A-A14A-F5F5877570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36288" y="1378077"/>
            <a:ext cx="4397577" cy="1245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m 1">
            <a:extLst>
              <a:ext uri="{FF2B5EF4-FFF2-40B4-BE49-F238E27FC236}">
                <a16:creationId xmlns:a16="http://schemas.microsoft.com/office/drawing/2014/main" id="{7FEDDC28-8EF7-9D46-0778-029CA3340443}"/>
              </a:ext>
            </a:extLst>
          </p:cNvPr>
          <p:cNvPicPr>
            <a:picLocks noChangeAspect="1"/>
          </p:cNvPicPr>
          <p:nvPr/>
        </p:nvPicPr>
        <p:blipFill>
          <a:blip r:embed="rId8"/>
          <a:stretch>
            <a:fillRect/>
          </a:stretch>
        </p:blipFill>
        <p:spPr>
          <a:xfrm>
            <a:off x="10526730" y="6341860"/>
            <a:ext cx="1324869" cy="1324869"/>
          </a:xfrm>
          <a:prstGeom prst="rect">
            <a:avLst/>
          </a:prstGeom>
        </p:spPr>
      </p:pic>
      <p:sp>
        <p:nvSpPr>
          <p:cNvPr id="3" name="Espaço Reservado para Texto 5">
            <a:extLst>
              <a:ext uri="{FF2B5EF4-FFF2-40B4-BE49-F238E27FC236}">
                <a16:creationId xmlns:a16="http://schemas.microsoft.com/office/drawing/2014/main" id="{909726F6-339B-FDE0-4ABD-ACB75DA1BF40}"/>
              </a:ext>
            </a:extLst>
          </p:cNvPr>
          <p:cNvSpPr txBox="1">
            <a:spLocks/>
          </p:cNvSpPr>
          <p:nvPr/>
        </p:nvSpPr>
        <p:spPr>
          <a:xfrm>
            <a:off x="4410014" y="3371468"/>
            <a:ext cx="5788323" cy="1152800"/>
          </a:xfrm>
          <a:prstGeom prst="rect">
            <a:avLst/>
          </a:prstGeom>
        </p:spPr>
        <p:txBody>
          <a:bodyPr anchor="ctr"/>
          <a:lstStyle>
            <a:lvl1pPr marL="0" indent="0" algn="ctr" rtl="0" eaLnBrk="0" fontAlgn="base" hangingPunct="0">
              <a:spcBef>
                <a:spcPct val="0"/>
              </a:spcBef>
              <a:spcAft>
                <a:spcPct val="0"/>
              </a:spcAft>
              <a:buFont typeface="Arial" panose="020B0604020202020204" pitchFamily="34" charset="0"/>
              <a:buNone/>
              <a:defRPr lang="pt-BR" sz="6601" b="0" kern="1200" dirty="0" smtClean="0">
                <a:solidFill>
                  <a:srgbClr val="69ADE7"/>
                </a:solidFill>
                <a:latin typeface="+mj-lt"/>
                <a:ea typeface="+mj-ea"/>
                <a:cs typeface="+mj-cs"/>
              </a:defRPr>
            </a:lvl1pPr>
            <a:lvl2pPr marL="1114231" indent="-428551" algn="ctr" rtl="0" eaLnBrk="0" fontAlgn="base" hangingPunct="0">
              <a:spcBef>
                <a:spcPct val="0"/>
              </a:spcBef>
              <a:spcAft>
                <a:spcPct val="0"/>
              </a:spcAft>
              <a:buFont typeface="Arial" panose="020B0604020202020204" pitchFamily="34" charset="0"/>
              <a:buChar char="–"/>
              <a:defRPr lang="pt-BR" sz="6601" b="0" kern="1200" dirty="0" smtClean="0">
                <a:solidFill>
                  <a:srgbClr val="69ADE7"/>
                </a:solidFill>
                <a:latin typeface="+mj-lt"/>
                <a:ea typeface="+mj-ea"/>
                <a:cs typeface="+mj-cs"/>
              </a:defRPr>
            </a:lvl2pPr>
            <a:lvl3pPr marL="1714202" indent="-342842" algn="ctr" rtl="0" eaLnBrk="0" fontAlgn="base" hangingPunct="0">
              <a:spcBef>
                <a:spcPct val="0"/>
              </a:spcBef>
              <a:spcAft>
                <a:spcPct val="0"/>
              </a:spcAft>
              <a:buFont typeface="Arial" panose="020B0604020202020204" pitchFamily="34" charset="0"/>
              <a:buChar char="•"/>
              <a:defRPr lang="pt-BR" sz="6601" b="0" kern="1200" dirty="0" smtClean="0">
                <a:solidFill>
                  <a:srgbClr val="69ADE7"/>
                </a:solidFill>
                <a:latin typeface="+mj-lt"/>
                <a:ea typeface="+mj-ea"/>
                <a:cs typeface="+mj-cs"/>
              </a:defRPr>
            </a:lvl3pPr>
            <a:lvl4pPr marL="2399880" indent="-342842" algn="ctr" rtl="0" eaLnBrk="0" fontAlgn="base" hangingPunct="0">
              <a:spcBef>
                <a:spcPct val="0"/>
              </a:spcBef>
              <a:spcAft>
                <a:spcPct val="0"/>
              </a:spcAft>
              <a:buFont typeface="Arial" panose="020B0604020202020204" pitchFamily="34" charset="0"/>
              <a:buChar char="–"/>
              <a:defRPr lang="pt-BR" sz="6601" b="0" kern="1200" dirty="0" smtClean="0">
                <a:solidFill>
                  <a:srgbClr val="69ADE7"/>
                </a:solidFill>
                <a:latin typeface="+mj-lt"/>
                <a:ea typeface="+mj-ea"/>
                <a:cs typeface="+mj-cs"/>
              </a:defRPr>
            </a:lvl4pPr>
            <a:lvl5pPr marL="3085566" indent="-342842" algn="ctr" rtl="0" eaLnBrk="0" fontAlgn="base" hangingPunct="0">
              <a:spcBef>
                <a:spcPct val="0"/>
              </a:spcBef>
              <a:spcAft>
                <a:spcPct val="0"/>
              </a:spcAft>
              <a:buFont typeface="Arial" panose="020B0604020202020204" pitchFamily="34" charset="0"/>
              <a:buChar char="»"/>
              <a:defRPr lang="pt-BR" sz="6601" b="0" kern="1200" dirty="0">
                <a:solidFill>
                  <a:srgbClr val="69ADE7"/>
                </a:solidFill>
                <a:latin typeface="+mj-lt"/>
                <a:ea typeface="+mj-ea"/>
                <a:cs typeface="+mj-cs"/>
              </a:defRPr>
            </a:lvl5pPr>
            <a:lvl6pPr marL="3771244" indent="-342842" algn="l" defTabSz="1371362" rtl="0" eaLnBrk="1" latinLnBrk="0" hangingPunct="1">
              <a:spcBef>
                <a:spcPct val="20000"/>
              </a:spcBef>
              <a:buFont typeface="Arial" pitchFamily="34" charset="0"/>
              <a:buChar char="•"/>
              <a:defRPr sz="2999" kern="1200">
                <a:solidFill>
                  <a:schemeClr val="tx1"/>
                </a:solidFill>
                <a:latin typeface="+mn-lt"/>
                <a:ea typeface="+mn-ea"/>
                <a:cs typeface="+mn-cs"/>
              </a:defRPr>
            </a:lvl6pPr>
            <a:lvl7pPr marL="4456923" indent="-342842" algn="l" defTabSz="1371362" rtl="0" eaLnBrk="1" latinLnBrk="0" hangingPunct="1">
              <a:spcBef>
                <a:spcPct val="20000"/>
              </a:spcBef>
              <a:buFont typeface="Arial" pitchFamily="34" charset="0"/>
              <a:buChar char="•"/>
              <a:defRPr sz="2999" kern="1200">
                <a:solidFill>
                  <a:schemeClr val="tx1"/>
                </a:solidFill>
                <a:latin typeface="+mn-lt"/>
                <a:ea typeface="+mn-ea"/>
                <a:cs typeface="+mn-cs"/>
              </a:defRPr>
            </a:lvl7pPr>
            <a:lvl8pPr marL="5142606" indent="-342842" algn="l" defTabSz="1371362" rtl="0" eaLnBrk="1" latinLnBrk="0" hangingPunct="1">
              <a:spcBef>
                <a:spcPct val="20000"/>
              </a:spcBef>
              <a:buFont typeface="Arial" pitchFamily="34" charset="0"/>
              <a:buChar char="•"/>
              <a:defRPr sz="2999" kern="1200">
                <a:solidFill>
                  <a:schemeClr val="tx1"/>
                </a:solidFill>
                <a:latin typeface="+mn-lt"/>
                <a:ea typeface="+mn-ea"/>
                <a:cs typeface="+mn-cs"/>
              </a:defRPr>
            </a:lvl8pPr>
            <a:lvl9pPr marL="5828285" indent="-342842" algn="l" defTabSz="1371362" rtl="0" eaLnBrk="1" latinLnBrk="0" hangingPunct="1">
              <a:spcBef>
                <a:spcPct val="20000"/>
              </a:spcBef>
              <a:buFont typeface="Arial" pitchFamily="34" charset="0"/>
              <a:buChar char="•"/>
              <a:defRPr sz="2999" kern="1200">
                <a:solidFill>
                  <a:schemeClr val="tx1"/>
                </a:solidFill>
                <a:latin typeface="+mn-lt"/>
                <a:ea typeface="+mn-ea"/>
                <a:cs typeface="+mn-cs"/>
              </a:defRPr>
            </a:lvl9pPr>
          </a:lstStyle>
          <a:p>
            <a:pPr algn="l" defTabSz="914445"/>
            <a:r>
              <a:rPr lang="pt-BR" sz="4800" b="1" dirty="0">
                <a:latin typeface="Calibri"/>
              </a:rPr>
              <a:t>Prof. John Cymbaum</a:t>
            </a:r>
          </a:p>
        </p:txBody>
      </p:sp>
      <p:sp>
        <p:nvSpPr>
          <p:cNvPr id="4" name="Rectangle 5">
            <a:extLst>
              <a:ext uri="{FF2B5EF4-FFF2-40B4-BE49-F238E27FC236}">
                <a16:creationId xmlns:a16="http://schemas.microsoft.com/office/drawing/2014/main" id="{A8FC4A4B-BE09-57F4-AB6D-80573A1F88F1}"/>
              </a:ext>
            </a:extLst>
          </p:cNvPr>
          <p:cNvSpPr/>
          <p:nvPr/>
        </p:nvSpPr>
        <p:spPr>
          <a:xfrm>
            <a:off x="5183560" y="4725240"/>
            <a:ext cx="7739683" cy="584775"/>
          </a:xfrm>
          <a:prstGeom prst="rect">
            <a:avLst/>
          </a:prstGeom>
        </p:spPr>
        <p:txBody>
          <a:bodyPr wrap="none">
            <a:spAutoFit/>
          </a:bodyPr>
          <a:lstStyle/>
          <a:p>
            <a:r>
              <a:rPr lang="pt-BR" altLang="pt-BR" sz="3200" dirty="0">
                <a:solidFill>
                  <a:srgbClr val="105B95"/>
                </a:solidFill>
                <a:latin typeface="+mj-lt"/>
                <a:ea typeface="Verdana" panose="020B0604030504040204" pitchFamily="34" charset="0"/>
                <a:cs typeface="Verdana" panose="020B0604030504040204" pitchFamily="34" charset="0"/>
                <a:hlinkClick r:id="rId9"/>
              </a:rPr>
              <a:t>https://www.linkedin.com/in/johncymbaum/</a:t>
            </a:r>
            <a:endParaRPr lang="pt-BR" altLang="pt-BR" sz="3200" dirty="0">
              <a:solidFill>
                <a:srgbClr val="105B95"/>
              </a:solidFill>
              <a:latin typeface="+mj-lt"/>
              <a:ea typeface="Verdana" panose="020B0604030504040204" pitchFamily="34" charset="0"/>
              <a:cs typeface="Verdana" panose="020B0604030504040204" pitchFamily="34" charset="0"/>
            </a:endParaRPr>
          </a:p>
        </p:txBody>
      </p:sp>
      <p:sp>
        <p:nvSpPr>
          <p:cNvPr id="5" name="Rectangle 6">
            <a:extLst>
              <a:ext uri="{FF2B5EF4-FFF2-40B4-BE49-F238E27FC236}">
                <a16:creationId xmlns:a16="http://schemas.microsoft.com/office/drawing/2014/main" id="{B38501EF-FE7E-32E1-FB8B-74B5FD8E7CD7}"/>
              </a:ext>
            </a:extLst>
          </p:cNvPr>
          <p:cNvSpPr/>
          <p:nvPr/>
        </p:nvSpPr>
        <p:spPr>
          <a:xfrm>
            <a:off x="5183560" y="5876148"/>
            <a:ext cx="4722127" cy="646331"/>
          </a:xfrm>
          <a:prstGeom prst="rect">
            <a:avLst/>
          </a:prstGeom>
        </p:spPr>
        <p:txBody>
          <a:bodyPr wrap="none">
            <a:spAutoFit/>
          </a:bodyPr>
          <a:lstStyle/>
          <a:p>
            <a:r>
              <a:rPr lang="en-US" sz="3600" dirty="0">
                <a:latin typeface="+mj-lt"/>
                <a:ea typeface="Verdana" panose="020B0604030504040204" pitchFamily="34" charset="0"/>
                <a:cs typeface="Verdana" panose="020B0604030504040204" pitchFamily="34" charset="0"/>
                <a:hlinkClick r:id="rId10"/>
              </a:rPr>
              <a:t>john@cymbaum.com.br</a:t>
            </a:r>
            <a:endParaRPr lang="en-US" sz="3600" dirty="0">
              <a:latin typeface="+mj-lt"/>
              <a:ea typeface="Verdana" panose="020B0604030504040204" pitchFamily="34" charset="0"/>
              <a:cs typeface="Verdana" panose="020B0604030504040204" pitchFamily="34" charset="0"/>
            </a:endParaRPr>
          </a:p>
        </p:txBody>
      </p:sp>
      <p:sp>
        <p:nvSpPr>
          <p:cNvPr id="6" name="TextBox 2">
            <a:extLst>
              <a:ext uri="{FF2B5EF4-FFF2-40B4-BE49-F238E27FC236}">
                <a16:creationId xmlns:a16="http://schemas.microsoft.com/office/drawing/2014/main" id="{EAAFC6D3-3E70-3181-D786-96719DEEE675}"/>
              </a:ext>
            </a:extLst>
          </p:cNvPr>
          <p:cNvSpPr txBox="1"/>
          <p:nvPr/>
        </p:nvSpPr>
        <p:spPr>
          <a:xfrm>
            <a:off x="5183560" y="7004295"/>
            <a:ext cx="3350597" cy="646331"/>
          </a:xfrm>
          <a:prstGeom prst="rect">
            <a:avLst/>
          </a:prstGeom>
          <a:noFill/>
        </p:spPr>
        <p:txBody>
          <a:bodyPr wrap="none" rtlCol="0">
            <a:spAutoFit/>
          </a:bodyPr>
          <a:lstStyle/>
          <a:p>
            <a:r>
              <a:rPr lang="en-US" sz="3600" dirty="0">
                <a:latin typeface="+mj-lt"/>
              </a:rPr>
              <a:t>(11) 9 8426 0028</a:t>
            </a:r>
          </a:p>
        </p:txBody>
      </p:sp>
    </p:spTree>
    <p:extLst>
      <p:ext uri="{BB962C8B-B14F-4D97-AF65-F5344CB8AC3E}">
        <p14:creationId xmlns:p14="http://schemas.microsoft.com/office/powerpoint/2010/main" val="85600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248778F-7F55-BE86-B9C6-BD3363673872}"/>
            </a:ext>
          </a:extLst>
        </p:cNvPr>
        <p:cNvGrpSpPr/>
        <p:nvPr/>
      </p:nvGrpSpPr>
      <p:grpSpPr>
        <a:xfrm>
          <a:off x="0" y="0"/>
          <a:ext cx="0" cy="0"/>
          <a:chOff x="0" y="0"/>
          <a:chExt cx="0" cy="0"/>
        </a:xfrm>
      </p:grpSpPr>
      <p:sp>
        <p:nvSpPr>
          <p:cNvPr id="17" name="CaixaDeTexto 9">
            <a:extLst>
              <a:ext uri="{FF2B5EF4-FFF2-40B4-BE49-F238E27FC236}">
                <a16:creationId xmlns:a16="http://schemas.microsoft.com/office/drawing/2014/main" id="{80915023-8170-3DA8-F1EB-63C344372976}"/>
              </a:ext>
            </a:extLst>
          </p:cNvPr>
          <p:cNvSpPr txBox="1"/>
          <p:nvPr/>
        </p:nvSpPr>
        <p:spPr>
          <a:xfrm>
            <a:off x="864032" y="3200867"/>
            <a:ext cx="7508444" cy="5488747"/>
          </a:xfrm>
          <a:prstGeom prst="rect">
            <a:avLst/>
          </a:prstGeom>
          <a:noFill/>
        </p:spPr>
        <p:txBody>
          <a:bodyPr wrap="square">
            <a:spAutoFit/>
          </a:bodyPr>
          <a:lstStyle/>
          <a:p>
            <a:pPr marL="514350" indent="-514350">
              <a:lnSpc>
                <a:spcPct val="85000"/>
              </a:lnSpc>
              <a:spcBef>
                <a:spcPts val="1800"/>
              </a:spcBef>
              <a:buFont typeface="Arial" panose="020B0604020202020204" pitchFamily="34" charset="0"/>
              <a:buChar char="•"/>
            </a:pPr>
            <a:r>
              <a:rPr lang="pt-BR" sz="3600" dirty="0">
                <a:solidFill>
                  <a:schemeClr val="bg1"/>
                </a:solidFill>
                <a:latin typeface="+mj-lt"/>
                <a:ea typeface="Roboto"/>
                <a:cs typeface="Roboto"/>
                <a:sym typeface="Roboto"/>
              </a:rPr>
              <a:t>Mostra os caminhos para a equipe;</a:t>
            </a:r>
          </a:p>
          <a:p>
            <a:pPr marL="514350" indent="-514350">
              <a:lnSpc>
                <a:spcPct val="85000"/>
              </a:lnSpc>
              <a:spcBef>
                <a:spcPts val="1800"/>
              </a:spcBef>
              <a:buFont typeface="Arial" panose="020B0604020202020204" pitchFamily="34" charset="0"/>
              <a:buChar char="•"/>
            </a:pPr>
            <a:r>
              <a:rPr lang="pt-BR" sz="3600" dirty="0">
                <a:solidFill>
                  <a:schemeClr val="bg1"/>
                </a:solidFill>
                <a:latin typeface="+mj-lt"/>
                <a:ea typeface="Roboto"/>
                <a:cs typeface="Roboto"/>
                <a:sym typeface="Roboto"/>
              </a:rPr>
              <a:t>Mas não determina como chegar lá – permite e incentiva a inovação;</a:t>
            </a:r>
          </a:p>
          <a:p>
            <a:pPr marL="514350" indent="-514350">
              <a:lnSpc>
                <a:spcPct val="85000"/>
              </a:lnSpc>
              <a:spcBef>
                <a:spcPts val="1800"/>
              </a:spcBef>
              <a:buFont typeface="Arial" panose="020B0604020202020204" pitchFamily="34" charset="0"/>
              <a:buChar char="•"/>
            </a:pPr>
            <a:r>
              <a:rPr lang="pt-BR" sz="3600" dirty="0">
                <a:solidFill>
                  <a:schemeClr val="bg1"/>
                </a:solidFill>
                <a:latin typeface="+mj-lt"/>
                <a:ea typeface="Roboto"/>
                <a:cs typeface="Roboto"/>
                <a:sym typeface="Roboto"/>
              </a:rPr>
              <a:t>É inspiracional;</a:t>
            </a:r>
          </a:p>
          <a:p>
            <a:pPr marL="514350" indent="-514350">
              <a:lnSpc>
                <a:spcPct val="85000"/>
              </a:lnSpc>
              <a:spcBef>
                <a:spcPts val="1800"/>
              </a:spcBef>
              <a:buFont typeface="Arial" panose="020B0604020202020204" pitchFamily="34" charset="0"/>
              <a:buChar char="•"/>
            </a:pPr>
            <a:r>
              <a:rPr lang="pt-BR" sz="3600" dirty="0">
                <a:solidFill>
                  <a:schemeClr val="bg1"/>
                </a:solidFill>
                <a:latin typeface="+mj-lt"/>
                <a:ea typeface="Roboto"/>
                <a:cs typeface="Roboto"/>
                <a:sym typeface="Roboto"/>
              </a:rPr>
              <a:t>Dá uma ordem e explica o porquê;</a:t>
            </a:r>
          </a:p>
          <a:p>
            <a:pPr marL="514350" indent="-514350">
              <a:lnSpc>
                <a:spcPct val="85000"/>
              </a:lnSpc>
              <a:spcBef>
                <a:spcPts val="1800"/>
              </a:spcBef>
              <a:buFont typeface="Arial" panose="020B0604020202020204" pitchFamily="34" charset="0"/>
              <a:buChar char="•"/>
            </a:pPr>
            <a:r>
              <a:rPr lang="pt-BR" sz="3600" dirty="0">
                <a:solidFill>
                  <a:schemeClr val="bg1"/>
                </a:solidFill>
                <a:latin typeface="+mj-lt"/>
                <a:ea typeface="Roboto"/>
                <a:cs typeface="Roboto"/>
                <a:sym typeface="Roboto"/>
              </a:rPr>
              <a:t>Gera comprometimento da equipe com a visão;</a:t>
            </a:r>
          </a:p>
          <a:p>
            <a:pPr marL="514350" indent="-514350">
              <a:lnSpc>
                <a:spcPct val="85000"/>
              </a:lnSpc>
              <a:spcBef>
                <a:spcPts val="1800"/>
              </a:spcBef>
              <a:buFont typeface="Arial" panose="020B0604020202020204" pitchFamily="34" charset="0"/>
              <a:buChar char="•"/>
            </a:pPr>
            <a:r>
              <a:rPr lang="pt-BR" sz="3600" dirty="0">
                <a:solidFill>
                  <a:schemeClr val="bg1"/>
                </a:solidFill>
                <a:latin typeface="+mj-lt"/>
                <a:ea typeface="Roboto"/>
                <a:cs typeface="Roboto"/>
                <a:sym typeface="Roboto"/>
              </a:rPr>
              <a:t>Trabalha bem em ambientes de mudança.</a:t>
            </a:r>
          </a:p>
        </p:txBody>
      </p:sp>
      <p:grpSp>
        <p:nvGrpSpPr>
          <p:cNvPr id="39" name="Group 38">
            <a:extLst>
              <a:ext uri="{FF2B5EF4-FFF2-40B4-BE49-F238E27FC236}">
                <a16:creationId xmlns:a16="http://schemas.microsoft.com/office/drawing/2014/main" id="{3C4D8FCB-55C2-9DD7-6721-E0B8079DAC9C}"/>
              </a:ext>
            </a:extLst>
          </p:cNvPr>
          <p:cNvGrpSpPr/>
          <p:nvPr/>
        </p:nvGrpSpPr>
        <p:grpSpPr>
          <a:xfrm>
            <a:off x="6557273" y="782568"/>
            <a:ext cx="3115364" cy="2654436"/>
            <a:chOff x="4371515" y="521712"/>
            <a:chExt cx="2076909" cy="1769624"/>
          </a:xfrm>
        </p:grpSpPr>
        <p:sp>
          <p:nvSpPr>
            <p:cNvPr id="30" name="Right Triangle 29">
              <a:extLst>
                <a:ext uri="{FF2B5EF4-FFF2-40B4-BE49-F238E27FC236}">
                  <a16:creationId xmlns:a16="http://schemas.microsoft.com/office/drawing/2014/main" id="{2F332B73-E809-3C5F-B980-E5D8ED497FC5}"/>
                </a:ext>
              </a:extLst>
            </p:cNvPr>
            <p:cNvSpPr/>
            <p:nvPr/>
          </p:nvSpPr>
          <p:spPr>
            <a:xfrm rot="10800000" flipH="1">
              <a:off x="5884065" y="1909993"/>
              <a:ext cx="564359" cy="312283"/>
            </a:xfrm>
            <a:prstGeom prst="rtTriangle">
              <a:avLst/>
            </a:prstGeom>
            <a:solidFill>
              <a:srgbClr val="0019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BFB2F"/>
                </a:solidFill>
              </a:endParaRPr>
            </a:p>
          </p:txBody>
        </p:sp>
        <p:sp>
          <p:nvSpPr>
            <p:cNvPr id="31" name="Rectangle 30">
              <a:extLst>
                <a:ext uri="{FF2B5EF4-FFF2-40B4-BE49-F238E27FC236}">
                  <a16:creationId xmlns:a16="http://schemas.microsoft.com/office/drawing/2014/main" id="{29C3E672-2D14-01C7-249C-3B10F13F6B21}"/>
                </a:ext>
              </a:extLst>
            </p:cNvPr>
            <p:cNvSpPr/>
            <p:nvPr/>
          </p:nvSpPr>
          <p:spPr>
            <a:xfrm>
              <a:off x="5581650" y="1912381"/>
              <a:ext cx="514350" cy="378955"/>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F0AD93-9295-1432-9F6B-DEDA37219253}"/>
                </a:ext>
              </a:extLst>
            </p:cNvPr>
            <p:cNvSpPr/>
            <p:nvPr/>
          </p:nvSpPr>
          <p:spPr>
            <a:xfrm>
              <a:off x="4371515" y="522219"/>
              <a:ext cx="1358262" cy="1392537"/>
            </a:xfrm>
            <a:prstGeom prst="ellipse">
              <a:avLst/>
            </a:prstGeom>
            <a:solidFill>
              <a:srgbClr val="465E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p>
          </p:txBody>
        </p:sp>
        <p:sp>
          <p:nvSpPr>
            <p:cNvPr id="21" name="Oval 20">
              <a:extLst>
                <a:ext uri="{FF2B5EF4-FFF2-40B4-BE49-F238E27FC236}">
                  <a16:creationId xmlns:a16="http://schemas.microsoft.com/office/drawing/2014/main" id="{0938E065-CEFD-37FB-650A-1EFAD84AAE6E}"/>
                </a:ext>
              </a:extLst>
            </p:cNvPr>
            <p:cNvSpPr/>
            <p:nvPr/>
          </p:nvSpPr>
          <p:spPr>
            <a:xfrm>
              <a:off x="4476798" y="630159"/>
              <a:ext cx="1147696" cy="117665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22" name="Rectangle: Rounded Corners 21">
              <a:extLst>
                <a:ext uri="{FF2B5EF4-FFF2-40B4-BE49-F238E27FC236}">
                  <a16:creationId xmlns:a16="http://schemas.microsoft.com/office/drawing/2014/main" id="{DB0BA093-FCA3-4AC7-C458-5887E28FE3ED}"/>
                </a:ext>
              </a:extLst>
            </p:cNvPr>
            <p:cNvSpPr/>
            <p:nvPr/>
          </p:nvSpPr>
          <p:spPr>
            <a:xfrm>
              <a:off x="4979727" y="521712"/>
              <a:ext cx="1277460" cy="1393554"/>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endParaRPr lang="en-US" sz="3600" dirty="0">
                <a:solidFill>
                  <a:srgbClr val="404040"/>
                </a:solidFill>
                <a:latin typeface="BancoDoBrasil Titulos 2" panose="020B0604020202020204" charset="0"/>
              </a:endParaRPr>
            </a:p>
          </p:txBody>
        </p:sp>
        <p:sp>
          <p:nvSpPr>
            <p:cNvPr id="23" name="Oval 22">
              <a:extLst>
                <a:ext uri="{FF2B5EF4-FFF2-40B4-BE49-F238E27FC236}">
                  <a16:creationId xmlns:a16="http://schemas.microsoft.com/office/drawing/2014/main" id="{F829ED38-7A32-697E-6D6E-34EA54511F72}"/>
                </a:ext>
              </a:extLst>
            </p:cNvPr>
            <p:cNvSpPr/>
            <p:nvPr/>
          </p:nvSpPr>
          <p:spPr>
            <a:xfrm>
              <a:off x="4545005" y="700088"/>
              <a:ext cx="1011282" cy="1036801"/>
            </a:xfrm>
            <a:prstGeom prst="ellipse">
              <a:avLst/>
            </a:prstGeom>
            <a:solidFill>
              <a:srgbClr val="465EFF"/>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a:solidFill>
                  <a:srgbClr val="0F589C"/>
                </a:solidFill>
                <a:latin typeface="BancoDoBrasil Titulos 1" panose="020B0604020202020204" charset="0"/>
              </a:endParaRPr>
            </a:p>
          </p:txBody>
        </p:sp>
        <p:sp>
          <p:nvSpPr>
            <p:cNvPr id="24" name="Rectangle: Diagonal Corners Rounded 23">
              <a:extLst>
                <a:ext uri="{FF2B5EF4-FFF2-40B4-BE49-F238E27FC236}">
                  <a16:creationId xmlns:a16="http://schemas.microsoft.com/office/drawing/2014/main" id="{6F26465C-F4A8-99E3-201E-8FE1ACE4147D}"/>
                </a:ext>
              </a:extLst>
            </p:cNvPr>
            <p:cNvSpPr/>
            <p:nvPr/>
          </p:nvSpPr>
          <p:spPr>
            <a:xfrm>
              <a:off x="6252086" y="522219"/>
              <a:ext cx="189466" cy="1392537"/>
            </a:xfrm>
            <a:prstGeom prst="round2DiagRect">
              <a:avLst/>
            </a:prstGeom>
            <a:solidFill>
              <a:srgbClr val="465E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p>
          </p:txBody>
        </p:sp>
      </p:grpSp>
      <p:grpSp>
        <p:nvGrpSpPr>
          <p:cNvPr id="35" name="Group 34">
            <a:extLst>
              <a:ext uri="{FF2B5EF4-FFF2-40B4-BE49-F238E27FC236}">
                <a16:creationId xmlns:a16="http://schemas.microsoft.com/office/drawing/2014/main" id="{717815C3-43A1-9CB1-6363-7C9D7701B2E0}"/>
              </a:ext>
            </a:extLst>
          </p:cNvPr>
          <p:cNvGrpSpPr/>
          <p:nvPr/>
        </p:nvGrpSpPr>
        <p:grpSpPr>
          <a:xfrm>
            <a:off x="807391" y="129987"/>
            <a:ext cx="4960665" cy="1467399"/>
            <a:chOff x="631446" y="630164"/>
            <a:chExt cx="3307110" cy="978266"/>
          </a:xfrm>
        </p:grpSpPr>
        <p:sp>
          <p:nvSpPr>
            <p:cNvPr id="33" name="TextBox 32">
              <a:extLst>
                <a:ext uri="{FF2B5EF4-FFF2-40B4-BE49-F238E27FC236}">
                  <a16:creationId xmlns:a16="http://schemas.microsoft.com/office/drawing/2014/main" id="{F520A00E-7E5A-097B-CD6D-238C09D286DF}"/>
                </a:ext>
              </a:extLst>
            </p:cNvPr>
            <p:cNvSpPr txBox="1"/>
            <p:nvPr/>
          </p:nvSpPr>
          <p:spPr>
            <a:xfrm>
              <a:off x="644662" y="962099"/>
              <a:ext cx="3293894" cy="646331"/>
            </a:xfrm>
            <a:prstGeom prst="rect">
              <a:avLst/>
            </a:prstGeom>
          </p:spPr>
          <p:txBody>
            <a:bodyPr anchor="ctr">
              <a:noAutofit/>
            </a:bodyPr>
            <a:lstStyle>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visionário</a:t>
              </a:r>
            </a:p>
          </p:txBody>
        </p:sp>
        <p:sp>
          <p:nvSpPr>
            <p:cNvPr id="34" name="TextBox 33">
              <a:extLst>
                <a:ext uri="{FF2B5EF4-FFF2-40B4-BE49-F238E27FC236}">
                  <a16:creationId xmlns:a16="http://schemas.microsoft.com/office/drawing/2014/main" id="{085647A5-D156-356C-D363-99A00BC07896}"/>
                </a:ext>
              </a:extLst>
            </p:cNvPr>
            <p:cNvSpPr txBox="1"/>
            <p:nvPr/>
          </p:nvSpPr>
          <p:spPr>
            <a:xfrm>
              <a:off x="631446" y="630164"/>
              <a:ext cx="2416551" cy="646331"/>
            </a:xfrm>
            <a:prstGeom prst="rect">
              <a:avLst/>
            </a:prstGeom>
          </p:spPr>
          <p:txBody>
            <a:bodyPr anchor="ctr">
              <a:noAutofit/>
            </a:bodyPr>
            <a:lstStyle>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Estilo</a:t>
              </a:r>
            </a:p>
          </p:txBody>
        </p:sp>
      </p:grpSp>
      <p:pic>
        <p:nvPicPr>
          <p:cNvPr id="13" name="Graphic 12" descr="Binoculars with solid fill">
            <a:extLst>
              <a:ext uri="{FF2B5EF4-FFF2-40B4-BE49-F238E27FC236}">
                <a16:creationId xmlns:a16="http://schemas.microsoft.com/office/drawing/2014/main" id="{0040EC9A-6ED8-DB59-217C-EC273184707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041176" y="1262091"/>
            <a:ext cx="1131279" cy="1131279"/>
          </a:xfrm>
          <a:prstGeom prst="rect">
            <a:avLst/>
          </a:prstGeom>
        </p:spPr>
      </p:pic>
      <p:pic>
        <p:nvPicPr>
          <p:cNvPr id="7" name="Picture 11">
            <a:extLst>
              <a:ext uri="{FF2B5EF4-FFF2-40B4-BE49-F238E27FC236}">
                <a16:creationId xmlns:a16="http://schemas.microsoft.com/office/drawing/2014/main" id="{5C16B246-AA56-49CC-0295-91893CC66E3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14196" y="1569190"/>
            <a:ext cx="7489425" cy="7620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75885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7BCC7948-063E-B1F8-3B4A-CE51AAC04BE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EAA247C-53FA-631B-4FF0-DCA16B356D9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62328" y="3838705"/>
            <a:ext cx="7061966" cy="509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aixaDeTexto 9">
            <a:extLst>
              <a:ext uri="{FF2B5EF4-FFF2-40B4-BE49-F238E27FC236}">
                <a16:creationId xmlns:a16="http://schemas.microsoft.com/office/drawing/2014/main" id="{76796C90-3FD6-701E-57DF-D10DDE530071}"/>
              </a:ext>
            </a:extLst>
          </p:cNvPr>
          <p:cNvSpPr txBox="1"/>
          <p:nvPr/>
        </p:nvSpPr>
        <p:spPr>
          <a:xfrm>
            <a:off x="864030" y="3055268"/>
            <a:ext cx="7668000" cy="6661375"/>
          </a:xfrm>
          <a:prstGeom prst="rect">
            <a:avLst/>
          </a:prstGeom>
          <a:noFill/>
        </p:spPr>
        <p:txBody>
          <a:bodyPr wrap="square">
            <a:spAutoFit/>
          </a:bodyPr>
          <a:lstStyle>
            <a:defPPr>
              <a:defRPr lang="pt-BR"/>
            </a:defPPr>
            <a:lvl1pPr marL="514350" indent="-514350">
              <a:lnSpc>
                <a:spcPct val="85000"/>
              </a:lnSpc>
              <a:spcBef>
                <a:spcPts val="1800"/>
              </a:spcBef>
              <a:buFont typeface="Arial" panose="020B0604020202020204" pitchFamily="34" charset="0"/>
              <a:buChar char="•"/>
              <a:defRPr sz="3600">
                <a:solidFill>
                  <a:schemeClr val="bg1"/>
                </a:solidFill>
                <a:latin typeface="+mj-lt"/>
                <a:ea typeface="Roboto"/>
                <a:cs typeface="Roboto"/>
              </a:defRPr>
            </a:lvl1pPr>
          </a:lstStyle>
          <a:p>
            <a:r>
              <a:rPr lang="pt-BR" dirty="0">
                <a:sym typeface="Roboto"/>
              </a:rPr>
              <a:t>Incentiva o feedback;</a:t>
            </a:r>
          </a:p>
          <a:p>
            <a:r>
              <a:rPr lang="pt-BR" dirty="0">
                <a:sym typeface="Roboto"/>
              </a:rPr>
              <a:t>Ouve e troca;</a:t>
            </a:r>
          </a:p>
          <a:p>
            <a:r>
              <a:rPr lang="pt-BR" dirty="0">
                <a:sym typeface="Roboto"/>
              </a:rPr>
              <a:t>Busca consenso e trabalho em equipe;</a:t>
            </a:r>
          </a:p>
          <a:p>
            <a:r>
              <a:rPr lang="pt-BR" dirty="0">
                <a:sym typeface="Roboto"/>
              </a:rPr>
              <a:t>Consegue comprometimento da  equipe, através do estímulo à participação; </a:t>
            </a:r>
          </a:p>
          <a:p>
            <a:r>
              <a:rPr lang="pt-BR" dirty="0">
                <a:sym typeface="Roboto"/>
              </a:rPr>
              <a:t>Influencia a equipe;</a:t>
            </a:r>
          </a:p>
          <a:p>
            <a:r>
              <a:rPr lang="pt-BR" dirty="0">
                <a:sym typeface="Roboto"/>
              </a:rPr>
              <a:t>Pode falhar em direcionamento;</a:t>
            </a:r>
          </a:p>
          <a:p>
            <a:r>
              <a:rPr lang="pt-BR" dirty="0">
                <a:sym typeface="Roboto"/>
              </a:rPr>
              <a:t>Reuniões frequentes com os liderados.</a:t>
            </a:r>
          </a:p>
        </p:txBody>
      </p:sp>
      <p:sp>
        <p:nvSpPr>
          <p:cNvPr id="6" name="Right Triangle 5">
            <a:extLst>
              <a:ext uri="{FF2B5EF4-FFF2-40B4-BE49-F238E27FC236}">
                <a16:creationId xmlns:a16="http://schemas.microsoft.com/office/drawing/2014/main" id="{6FE4564D-7E1C-31D7-6D84-77587EC2B6F8}"/>
              </a:ext>
            </a:extLst>
          </p:cNvPr>
          <p:cNvSpPr/>
          <p:nvPr/>
        </p:nvSpPr>
        <p:spPr>
          <a:xfrm rot="10800000" flipH="1">
            <a:off x="8818955" y="2861419"/>
            <a:ext cx="846539" cy="468425"/>
          </a:xfrm>
          <a:prstGeom prst="rtTriangl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BFB2F"/>
              </a:solidFill>
            </a:endParaRPr>
          </a:p>
        </p:txBody>
      </p:sp>
      <p:sp>
        <p:nvSpPr>
          <p:cNvPr id="7" name="Rectangle 6">
            <a:extLst>
              <a:ext uri="{FF2B5EF4-FFF2-40B4-BE49-F238E27FC236}">
                <a16:creationId xmlns:a16="http://schemas.microsoft.com/office/drawing/2014/main" id="{23AAFAE9-85F2-4D20-AB8B-D1BCBD3C5EA7}"/>
              </a:ext>
            </a:extLst>
          </p:cNvPr>
          <p:cNvSpPr/>
          <p:nvPr/>
        </p:nvSpPr>
        <p:spPr>
          <a:xfrm>
            <a:off x="8372475" y="2868572"/>
            <a:ext cx="771525" cy="568433"/>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7305A0-FAB1-9242-A587-8ED5CE0064CD}"/>
              </a:ext>
            </a:extLst>
          </p:cNvPr>
          <p:cNvSpPr/>
          <p:nvPr/>
        </p:nvSpPr>
        <p:spPr>
          <a:xfrm>
            <a:off x="6557273" y="783329"/>
            <a:ext cx="2037393" cy="2088806"/>
          </a:xfrm>
          <a:prstGeom prst="ellipse">
            <a:avLst/>
          </a:prstGeom>
          <a:solidFill>
            <a:schemeClr val="bg1">
              <a:lumMod val="7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9" name="Oval 8">
            <a:extLst>
              <a:ext uri="{FF2B5EF4-FFF2-40B4-BE49-F238E27FC236}">
                <a16:creationId xmlns:a16="http://schemas.microsoft.com/office/drawing/2014/main" id="{63278259-3679-5CBF-CA56-1FC8D4B166AD}"/>
              </a:ext>
            </a:extLst>
          </p:cNvPr>
          <p:cNvSpPr/>
          <p:nvPr/>
        </p:nvSpPr>
        <p:spPr>
          <a:xfrm>
            <a:off x="6715197" y="945239"/>
            <a:ext cx="1721544" cy="1764987"/>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10" name="Rectangle: Rounded Corners 9">
            <a:extLst>
              <a:ext uri="{FF2B5EF4-FFF2-40B4-BE49-F238E27FC236}">
                <a16:creationId xmlns:a16="http://schemas.microsoft.com/office/drawing/2014/main" id="{17CAF675-E235-52A2-159E-4A16C6A8BA2B}"/>
              </a:ext>
            </a:extLst>
          </p:cNvPr>
          <p:cNvSpPr/>
          <p:nvPr/>
        </p:nvSpPr>
        <p:spPr>
          <a:xfrm>
            <a:off x="7469591" y="782568"/>
            <a:ext cx="1916190" cy="2090331"/>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endParaRPr lang="en-US" sz="3600" dirty="0">
              <a:solidFill>
                <a:srgbClr val="404040"/>
              </a:solidFill>
              <a:latin typeface="BancoDoBrasil Titulos 2" panose="020B0604020202020204" charset="0"/>
            </a:endParaRPr>
          </a:p>
        </p:txBody>
      </p:sp>
      <p:sp>
        <p:nvSpPr>
          <p:cNvPr id="11" name="Oval 10">
            <a:extLst>
              <a:ext uri="{FF2B5EF4-FFF2-40B4-BE49-F238E27FC236}">
                <a16:creationId xmlns:a16="http://schemas.microsoft.com/office/drawing/2014/main" id="{C77E0A29-3A3E-1B76-5ADF-94D7368DDB38}"/>
              </a:ext>
            </a:extLst>
          </p:cNvPr>
          <p:cNvSpPr/>
          <p:nvPr/>
        </p:nvSpPr>
        <p:spPr>
          <a:xfrm>
            <a:off x="6817508" y="1050133"/>
            <a:ext cx="1516923" cy="1555202"/>
          </a:xfrm>
          <a:prstGeom prst="ellipse">
            <a:avLst/>
          </a:prstGeom>
          <a:solidFill>
            <a:schemeClr val="bg1">
              <a:lumMod val="75000"/>
            </a:schemeClr>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a:solidFill>
                <a:srgbClr val="0F589C"/>
              </a:solidFill>
              <a:latin typeface="BancoDoBrasil Titulos 1" panose="020B0604020202020204" charset="0"/>
            </a:endParaRPr>
          </a:p>
        </p:txBody>
      </p:sp>
      <p:sp>
        <p:nvSpPr>
          <p:cNvPr id="12" name="Rectangle: Diagonal Corners Rounded 11">
            <a:extLst>
              <a:ext uri="{FF2B5EF4-FFF2-40B4-BE49-F238E27FC236}">
                <a16:creationId xmlns:a16="http://schemas.microsoft.com/office/drawing/2014/main" id="{DA05EE26-3EEB-896C-C5E7-26A0937FED04}"/>
              </a:ext>
            </a:extLst>
          </p:cNvPr>
          <p:cNvSpPr/>
          <p:nvPr/>
        </p:nvSpPr>
        <p:spPr>
          <a:xfrm>
            <a:off x="9378129" y="783329"/>
            <a:ext cx="284199" cy="2088806"/>
          </a:xfrm>
          <a:prstGeom prst="round2Diag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p>
        </p:txBody>
      </p:sp>
      <p:pic>
        <p:nvPicPr>
          <p:cNvPr id="24" name="Graphic 23" descr="Group of men with solid fill">
            <a:extLst>
              <a:ext uri="{FF2B5EF4-FFF2-40B4-BE49-F238E27FC236}">
                <a16:creationId xmlns:a16="http://schemas.microsoft.com/office/drawing/2014/main" id="{B9365F46-2DC8-4B65-0B05-E8D692C25BA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89636" y="1365764"/>
            <a:ext cx="1028436" cy="1028436"/>
          </a:xfrm>
          <a:prstGeom prst="rect">
            <a:avLst/>
          </a:prstGeom>
        </p:spPr>
      </p:pic>
      <p:grpSp>
        <p:nvGrpSpPr>
          <p:cNvPr id="25" name="Group 24">
            <a:extLst>
              <a:ext uri="{FF2B5EF4-FFF2-40B4-BE49-F238E27FC236}">
                <a16:creationId xmlns:a16="http://schemas.microsoft.com/office/drawing/2014/main" id="{C1A9F762-51B5-3B05-8BDB-CF9A097495E0}"/>
              </a:ext>
            </a:extLst>
          </p:cNvPr>
          <p:cNvGrpSpPr/>
          <p:nvPr/>
        </p:nvGrpSpPr>
        <p:grpSpPr>
          <a:xfrm>
            <a:off x="819767" y="174948"/>
            <a:ext cx="5299897" cy="1467399"/>
            <a:chOff x="631446" y="630164"/>
            <a:chExt cx="3533264" cy="978266"/>
          </a:xfrm>
        </p:grpSpPr>
        <p:sp>
          <p:nvSpPr>
            <p:cNvPr id="26" name="TextBox 25">
              <a:extLst>
                <a:ext uri="{FF2B5EF4-FFF2-40B4-BE49-F238E27FC236}">
                  <a16:creationId xmlns:a16="http://schemas.microsoft.com/office/drawing/2014/main" id="{700B1377-71F0-9778-ED29-227E9AF8D9D9}"/>
                </a:ext>
              </a:extLst>
            </p:cNvPr>
            <p:cNvSpPr txBox="1"/>
            <p:nvPr/>
          </p:nvSpPr>
          <p:spPr>
            <a:xfrm>
              <a:off x="644661" y="962099"/>
              <a:ext cx="3520049"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democrático</a:t>
              </a:r>
            </a:p>
          </p:txBody>
        </p:sp>
        <p:sp>
          <p:nvSpPr>
            <p:cNvPr id="27" name="TextBox 26">
              <a:extLst>
                <a:ext uri="{FF2B5EF4-FFF2-40B4-BE49-F238E27FC236}">
                  <a16:creationId xmlns:a16="http://schemas.microsoft.com/office/drawing/2014/main" id="{AB2CB74B-CB29-6511-3D6B-38DA79B0E065}"/>
                </a:ext>
              </a:extLst>
            </p:cNvPr>
            <p:cNvSpPr txBox="1"/>
            <p:nvPr/>
          </p:nvSpPr>
          <p:spPr>
            <a:xfrm>
              <a:off x="631446" y="630164"/>
              <a:ext cx="2416551"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Estilo</a:t>
              </a:r>
            </a:p>
          </p:txBody>
        </p:sp>
      </p:grpSp>
    </p:spTree>
    <p:custDataLst>
      <p:tags r:id="rId1"/>
    </p:custDataLst>
    <p:extLst>
      <p:ext uri="{BB962C8B-B14F-4D97-AF65-F5344CB8AC3E}">
        <p14:creationId xmlns:p14="http://schemas.microsoft.com/office/powerpoint/2010/main" val="95940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1"/>
          </p:nvPr>
        </p:nvSpPr>
        <p:spPr>
          <a:xfrm>
            <a:off x="710400" y="324001"/>
            <a:ext cx="12480000" cy="648071"/>
          </a:xfrm>
        </p:spPr>
        <p:txBody>
          <a:bodyPr/>
          <a:lstStyle/>
          <a:p>
            <a:r>
              <a:rPr lang="pt-BR" dirty="0"/>
              <a:t>Bem-vindas! Bem-vindos!</a:t>
            </a:r>
          </a:p>
        </p:txBody>
      </p:sp>
      <p:sp>
        <p:nvSpPr>
          <p:cNvPr id="9" name="Espaço Reservado para Texto 8"/>
          <p:cNvSpPr>
            <a:spLocks noGrp="1"/>
          </p:cNvSpPr>
          <p:nvPr>
            <p:ph type="body" sz="quarter" idx="13"/>
          </p:nvPr>
        </p:nvSpPr>
        <p:spPr>
          <a:xfrm>
            <a:off x="4413249" y="1471613"/>
            <a:ext cx="12480926" cy="8280400"/>
          </a:xfrm>
        </p:spPr>
        <p:txBody>
          <a:bodyPr>
            <a:noAutofit/>
          </a:bodyPr>
          <a:lstStyle/>
          <a:p>
            <a:r>
              <a:rPr lang="pt-BR" altLang="pt-BR" dirty="0"/>
              <a:t>Professor convidado na FGV desde 2008 em MBA e no Pós-</a:t>
            </a:r>
            <a:r>
              <a:rPr lang="pt-BR" altLang="pt-BR" dirty="0" err="1"/>
              <a:t>Adm</a:t>
            </a:r>
            <a:endParaRPr lang="pt-BR" altLang="pt-BR" dirty="0"/>
          </a:p>
          <a:p>
            <a:r>
              <a:rPr lang="pt-BR" altLang="pt-BR" dirty="0"/>
              <a:t>Mestre em administração e sociólogo</a:t>
            </a:r>
          </a:p>
          <a:p>
            <a:r>
              <a:rPr lang="pt-BR" altLang="pt-BR" dirty="0"/>
              <a:t>Consultor em aprendizagem e desenvolvimento, gestão estratégica de pessoas e gestão da mudança</a:t>
            </a:r>
          </a:p>
          <a:p>
            <a:r>
              <a:rPr lang="pt-BR" altLang="pt-BR" dirty="0"/>
              <a:t>Coach e mentor de executivos</a:t>
            </a:r>
          </a:p>
          <a:p>
            <a:r>
              <a:rPr lang="pt-BR" altLang="pt-BR" dirty="0"/>
              <a:t>Meu propósito é o desenvolvimento de pessoas</a:t>
            </a:r>
          </a:p>
        </p:txBody>
      </p:sp>
      <p:pic>
        <p:nvPicPr>
          <p:cNvPr id="4" name="Picture 1">
            <a:extLst>
              <a:ext uri="{FF2B5EF4-FFF2-40B4-BE49-F238E27FC236}">
                <a16:creationId xmlns:a16="http://schemas.microsoft.com/office/drawing/2014/main" id="{E6B11B1A-CD27-4FD1-9E16-B1503EEF52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2701" y="6871692"/>
            <a:ext cx="825500" cy="822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234402D9-289E-430A-AECE-C274EF9967CF}"/>
              </a:ext>
            </a:extLst>
          </p:cNvPr>
          <p:cNvSpPr/>
          <p:nvPr/>
        </p:nvSpPr>
        <p:spPr>
          <a:xfrm>
            <a:off x="2923461" y="7138890"/>
            <a:ext cx="6790642" cy="523348"/>
          </a:xfrm>
          <a:prstGeom prst="rect">
            <a:avLst/>
          </a:prstGeom>
        </p:spPr>
        <p:txBody>
          <a:bodyPr wrap="none">
            <a:spAutoFit/>
          </a:bodyPr>
          <a:lstStyle/>
          <a:p>
            <a:r>
              <a:rPr lang="pt-BR" altLang="pt-BR" sz="2801" dirty="0">
                <a:solidFill>
                  <a:srgbClr val="105B95"/>
                </a:solidFill>
                <a:latin typeface="+mj-lt"/>
                <a:ea typeface="Verdana" panose="020B0604030504040204" pitchFamily="34" charset="0"/>
                <a:cs typeface="Verdana" panose="020B0604030504040204" pitchFamily="34" charset="0"/>
                <a:hlinkClick r:id="rId4"/>
              </a:rPr>
              <a:t>https://www.linkedin.com/in/johncymbaum/</a:t>
            </a:r>
            <a:endParaRPr lang="pt-BR" altLang="pt-BR" sz="2801" dirty="0">
              <a:solidFill>
                <a:srgbClr val="105B95"/>
              </a:solidFill>
              <a:latin typeface="+mj-lt"/>
              <a:ea typeface="Verdana" panose="020B0604030504040204" pitchFamily="34" charset="0"/>
              <a:cs typeface="Verdana" panose="020B0604030504040204" pitchFamily="34" charset="0"/>
            </a:endParaRPr>
          </a:p>
        </p:txBody>
      </p:sp>
      <p:pic>
        <p:nvPicPr>
          <p:cNvPr id="7" name="Picture 3">
            <a:extLst>
              <a:ext uri="{FF2B5EF4-FFF2-40B4-BE49-F238E27FC236}">
                <a16:creationId xmlns:a16="http://schemas.microsoft.com/office/drawing/2014/main" id="{9F3AF844-0CA0-43B6-91A7-A5CF75C3180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2701" y="7965760"/>
            <a:ext cx="825500" cy="82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9C7418D5-D4E7-41CB-813F-2A01E07491AA}"/>
              </a:ext>
            </a:extLst>
          </p:cNvPr>
          <p:cNvSpPr/>
          <p:nvPr/>
        </p:nvSpPr>
        <p:spPr>
          <a:xfrm>
            <a:off x="2923461" y="8244915"/>
            <a:ext cx="3719480" cy="523348"/>
          </a:xfrm>
          <a:prstGeom prst="rect">
            <a:avLst/>
          </a:prstGeom>
        </p:spPr>
        <p:txBody>
          <a:bodyPr wrap="none">
            <a:spAutoFit/>
          </a:bodyPr>
          <a:lstStyle/>
          <a:p>
            <a:r>
              <a:rPr lang="en-US" sz="2801" dirty="0">
                <a:latin typeface="+mj-lt"/>
                <a:ea typeface="Verdana" panose="020B0604030504040204" pitchFamily="34" charset="0"/>
                <a:cs typeface="Verdana" panose="020B0604030504040204" pitchFamily="34" charset="0"/>
                <a:hlinkClick r:id="rId6"/>
              </a:rPr>
              <a:t>john@cymbaum.com.br</a:t>
            </a:r>
            <a:endParaRPr lang="en-US" sz="2801" dirty="0">
              <a:latin typeface="+mj-lt"/>
              <a:ea typeface="Verdana" panose="020B0604030504040204" pitchFamily="34" charset="0"/>
              <a:cs typeface="Verdana" panose="020B0604030504040204" pitchFamily="34" charset="0"/>
            </a:endParaRPr>
          </a:p>
        </p:txBody>
      </p:sp>
      <p:pic>
        <p:nvPicPr>
          <p:cNvPr id="10" name="Picture 1">
            <a:extLst>
              <a:ext uri="{FF2B5EF4-FFF2-40B4-BE49-F238E27FC236}">
                <a16:creationId xmlns:a16="http://schemas.microsoft.com/office/drawing/2014/main" id="{0C71A297-D410-4FB6-9DC7-90FC41EBE038}"/>
              </a:ext>
            </a:extLst>
          </p:cNvPr>
          <p:cNvPicPr>
            <a:picLocks noChangeAspect="1"/>
          </p:cNvPicPr>
          <p:nvPr/>
        </p:nvPicPr>
        <p:blipFill>
          <a:blip r:embed="rId7"/>
          <a:stretch>
            <a:fillRect/>
          </a:stretch>
        </p:blipFill>
        <p:spPr>
          <a:xfrm>
            <a:off x="1937369" y="8959925"/>
            <a:ext cx="996077" cy="1075538"/>
          </a:xfrm>
          <a:prstGeom prst="rect">
            <a:avLst/>
          </a:prstGeom>
        </p:spPr>
      </p:pic>
      <p:sp>
        <p:nvSpPr>
          <p:cNvPr id="11" name="TextBox 2">
            <a:extLst>
              <a:ext uri="{FF2B5EF4-FFF2-40B4-BE49-F238E27FC236}">
                <a16:creationId xmlns:a16="http://schemas.microsoft.com/office/drawing/2014/main" id="{0314AB73-7425-4112-B9DA-4C7FD431147A}"/>
              </a:ext>
            </a:extLst>
          </p:cNvPr>
          <p:cNvSpPr txBox="1"/>
          <p:nvPr/>
        </p:nvSpPr>
        <p:spPr>
          <a:xfrm>
            <a:off x="2868129" y="9250346"/>
            <a:ext cx="2658100" cy="523348"/>
          </a:xfrm>
          <a:prstGeom prst="rect">
            <a:avLst/>
          </a:prstGeom>
          <a:noFill/>
        </p:spPr>
        <p:txBody>
          <a:bodyPr wrap="none" rtlCol="0">
            <a:spAutoFit/>
          </a:bodyPr>
          <a:lstStyle/>
          <a:p>
            <a:r>
              <a:rPr lang="en-US" sz="2801" dirty="0">
                <a:latin typeface="+mj-lt"/>
              </a:rPr>
              <a:t>(11) 9 8426 0028</a:t>
            </a:r>
          </a:p>
        </p:txBody>
      </p:sp>
      <p:pic>
        <p:nvPicPr>
          <p:cNvPr id="12" name="Imagem 11" descr="Homem de terno e óculos&#10;&#10;Descrição gerada automaticamente">
            <a:extLst>
              <a:ext uri="{FF2B5EF4-FFF2-40B4-BE49-F238E27FC236}">
                <a16:creationId xmlns:a16="http://schemas.microsoft.com/office/drawing/2014/main" id="{0769693B-F82E-42F2-A327-F5C5AAC06F7D}"/>
              </a:ext>
            </a:extLst>
          </p:cNvPr>
          <p:cNvPicPr>
            <a:picLocks noChangeAspect="1"/>
          </p:cNvPicPr>
          <p:nvPr/>
        </p:nvPicPr>
        <p:blipFill rotWithShape="1">
          <a:blip r:embed="rId8">
            <a:extLst>
              <a:ext uri="{28A0092B-C50C-407E-A947-70E740481C1C}">
                <a14:useLocalDpi xmlns:a14="http://schemas.microsoft.com/office/drawing/2010/main" val="0"/>
              </a:ext>
            </a:extLst>
          </a:blip>
          <a:srcRect t="5258" r="26988" b="26319"/>
          <a:stretch/>
        </p:blipFill>
        <p:spPr>
          <a:xfrm>
            <a:off x="828811" y="1772384"/>
            <a:ext cx="3373079" cy="4739268"/>
          </a:xfrm>
          <a:prstGeom prst="rect">
            <a:avLst/>
          </a:prstGeom>
        </p:spPr>
      </p:pic>
      <p:pic>
        <p:nvPicPr>
          <p:cNvPr id="2" name="Imagem 1">
            <a:extLst>
              <a:ext uri="{FF2B5EF4-FFF2-40B4-BE49-F238E27FC236}">
                <a16:creationId xmlns:a16="http://schemas.microsoft.com/office/drawing/2014/main" id="{69E2E809-174D-540A-C7DE-EE5825C9F80E}"/>
              </a:ext>
            </a:extLst>
          </p:cNvPr>
          <p:cNvPicPr>
            <a:picLocks noChangeAspect="1"/>
          </p:cNvPicPr>
          <p:nvPr/>
        </p:nvPicPr>
        <p:blipFill>
          <a:blip r:embed="rId9"/>
          <a:stretch>
            <a:fillRect/>
          </a:stretch>
        </p:blipFill>
        <p:spPr>
          <a:xfrm>
            <a:off x="5523405" y="8872653"/>
            <a:ext cx="1324869" cy="1324869"/>
          </a:xfrm>
          <a:prstGeom prst="rect">
            <a:avLst/>
          </a:prstGeom>
        </p:spPr>
      </p:pic>
    </p:spTree>
    <p:extLst>
      <p:ext uri="{BB962C8B-B14F-4D97-AF65-F5344CB8AC3E}">
        <p14:creationId xmlns:p14="http://schemas.microsoft.com/office/powerpoint/2010/main" val="3551493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A036A3DE-C831-6B45-D9CC-126DC8A6C311}"/>
            </a:ext>
          </a:extLst>
        </p:cNvPr>
        <p:cNvGrpSpPr/>
        <p:nvPr/>
      </p:nvGrpSpPr>
      <p:grpSpPr>
        <a:xfrm>
          <a:off x="0" y="0"/>
          <a:ext cx="0" cy="0"/>
          <a:chOff x="0" y="0"/>
          <a:chExt cx="0" cy="0"/>
        </a:xfrm>
      </p:grpSpPr>
      <p:sp>
        <p:nvSpPr>
          <p:cNvPr id="4" name="Right Triangle 3">
            <a:extLst>
              <a:ext uri="{FF2B5EF4-FFF2-40B4-BE49-F238E27FC236}">
                <a16:creationId xmlns:a16="http://schemas.microsoft.com/office/drawing/2014/main" id="{F804369F-D6D3-2935-352B-DA7F41D29CC8}"/>
              </a:ext>
            </a:extLst>
          </p:cNvPr>
          <p:cNvSpPr/>
          <p:nvPr/>
        </p:nvSpPr>
        <p:spPr>
          <a:xfrm rot="10800000" flipH="1">
            <a:off x="8818955" y="2861419"/>
            <a:ext cx="846539" cy="468425"/>
          </a:xfrm>
          <a:prstGeom prst="rtTriangle">
            <a:avLst/>
          </a:prstGeom>
          <a:solidFill>
            <a:srgbClr val="FF57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BFB2F"/>
              </a:solidFill>
            </a:endParaRPr>
          </a:p>
        </p:txBody>
      </p:sp>
      <p:sp>
        <p:nvSpPr>
          <p:cNvPr id="16" name="Rectangle 15">
            <a:extLst>
              <a:ext uri="{FF2B5EF4-FFF2-40B4-BE49-F238E27FC236}">
                <a16:creationId xmlns:a16="http://schemas.microsoft.com/office/drawing/2014/main" id="{42DEC03C-A624-ED4C-44FB-09292F8F259D}"/>
              </a:ext>
            </a:extLst>
          </p:cNvPr>
          <p:cNvSpPr/>
          <p:nvPr/>
        </p:nvSpPr>
        <p:spPr>
          <a:xfrm>
            <a:off x="8372475" y="2868572"/>
            <a:ext cx="771525" cy="568433"/>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B3CC2786-14D2-E520-6179-F0778505ED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6426"/>
          <a:stretch/>
        </p:blipFill>
        <p:spPr bwMode="auto">
          <a:xfrm>
            <a:off x="8818955" y="4567436"/>
            <a:ext cx="7867085" cy="3818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E81ED053-6307-08B0-DC4E-FE5A3B2AC26D}"/>
              </a:ext>
            </a:extLst>
          </p:cNvPr>
          <p:cNvSpPr/>
          <p:nvPr/>
        </p:nvSpPr>
        <p:spPr>
          <a:xfrm>
            <a:off x="6557273" y="783329"/>
            <a:ext cx="2037393" cy="2088806"/>
          </a:xfrm>
          <a:prstGeom prst="ellipse">
            <a:avLst/>
          </a:prstGeom>
          <a:solidFill>
            <a:srgbClr val="FFA7D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p>
        </p:txBody>
      </p:sp>
      <p:sp>
        <p:nvSpPr>
          <p:cNvPr id="6" name="Oval 5">
            <a:extLst>
              <a:ext uri="{FF2B5EF4-FFF2-40B4-BE49-F238E27FC236}">
                <a16:creationId xmlns:a16="http://schemas.microsoft.com/office/drawing/2014/main" id="{8CB92E9A-D053-B28A-C758-1C1D3B08A7EA}"/>
              </a:ext>
            </a:extLst>
          </p:cNvPr>
          <p:cNvSpPr/>
          <p:nvPr/>
        </p:nvSpPr>
        <p:spPr>
          <a:xfrm>
            <a:off x="6715197" y="945239"/>
            <a:ext cx="1721544" cy="1764987"/>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7" name="Rectangle: Rounded Corners 6">
            <a:extLst>
              <a:ext uri="{FF2B5EF4-FFF2-40B4-BE49-F238E27FC236}">
                <a16:creationId xmlns:a16="http://schemas.microsoft.com/office/drawing/2014/main" id="{9BB99DD4-441D-DEA3-4C81-B5F37A9212F7}"/>
              </a:ext>
            </a:extLst>
          </p:cNvPr>
          <p:cNvSpPr/>
          <p:nvPr/>
        </p:nvSpPr>
        <p:spPr>
          <a:xfrm>
            <a:off x="7469591" y="782568"/>
            <a:ext cx="1916190" cy="2090331"/>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endParaRPr lang="en-US" sz="3600" dirty="0">
              <a:solidFill>
                <a:srgbClr val="404040"/>
              </a:solidFill>
              <a:latin typeface="BancoDoBrasil Titulos 2" panose="020B0604020202020204" charset="0"/>
            </a:endParaRPr>
          </a:p>
        </p:txBody>
      </p:sp>
      <p:sp>
        <p:nvSpPr>
          <p:cNvPr id="8" name="Oval 7">
            <a:extLst>
              <a:ext uri="{FF2B5EF4-FFF2-40B4-BE49-F238E27FC236}">
                <a16:creationId xmlns:a16="http://schemas.microsoft.com/office/drawing/2014/main" id="{310785E1-2BBA-61E9-8C2A-56F8388E44B7}"/>
              </a:ext>
            </a:extLst>
          </p:cNvPr>
          <p:cNvSpPr/>
          <p:nvPr/>
        </p:nvSpPr>
        <p:spPr>
          <a:xfrm>
            <a:off x="6817508" y="1050133"/>
            <a:ext cx="1516923" cy="1555202"/>
          </a:xfrm>
          <a:prstGeom prst="ellipse">
            <a:avLst/>
          </a:prstGeom>
          <a:solidFill>
            <a:srgbClr val="FFA7D2"/>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rgbClr val="0F589C"/>
              </a:solidFill>
              <a:latin typeface="BancoDoBrasil Titulos 1" panose="020B0604020202020204" charset="0"/>
            </a:endParaRPr>
          </a:p>
        </p:txBody>
      </p:sp>
      <p:sp>
        <p:nvSpPr>
          <p:cNvPr id="9" name="Rectangle: Diagonal Corners Rounded 8">
            <a:extLst>
              <a:ext uri="{FF2B5EF4-FFF2-40B4-BE49-F238E27FC236}">
                <a16:creationId xmlns:a16="http://schemas.microsoft.com/office/drawing/2014/main" id="{99CDC693-6945-D07A-3B2C-33A825E6449F}"/>
              </a:ext>
            </a:extLst>
          </p:cNvPr>
          <p:cNvSpPr/>
          <p:nvPr/>
        </p:nvSpPr>
        <p:spPr>
          <a:xfrm>
            <a:off x="9378129" y="783329"/>
            <a:ext cx="284199" cy="2088806"/>
          </a:xfrm>
          <a:prstGeom prst="round2DiagRect">
            <a:avLst/>
          </a:prstGeom>
          <a:solidFill>
            <a:srgbClr val="FFA7D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p>
        </p:txBody>
      </p:sp>
      <p:pic>
        <p:nvPicPr>
          <p:cNvPr id="14" name="Graphic 13" descr="Megaphone with solid fill">
            <a:extLst>
              <a:ext uri="{FF2B5EF4-FFF2-40B4-BE49-F238E27FC236}">
                <a16:creationId xmlns:a16="http://schemas.microsoft.com/office/drawing/2014/main" id="{19DF3CF1-B063-2458-E9FE-EA1998F4EFB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040015" y="1183560"/>
            <a:ext cx="1131279" cy="1131279"/>
          </a:xfrm>
          <a:prstGeom prst="rect">
            <a:avLst/>
          </a:prstGeom>
        </p:spPr>
      </p:pic>
      <p:sp>
        <p:nvSpPr>
          <p:cNvPr id="15" name="CaixaDeTexto 9">
            <a:extLst>
              <a:ext uri="{FF2B5EF4-FFF2-40B4-BE49-F238E27FC236}">
                <a16:creationId xmlns:a16="http://schemas.microsoft.com/office/drawing/2014/main" id="{CC7F5FC7-BE96-AD09-4A19-70C0A4FB940F}"/>
              </a:ext>
            </a:extLst>
          </p:cNvPr>
          <p:cNvSpPr txBox="1"/>
          <p:nvPr/>
        </p:nvSpPr>
        <p:spPr>
          <a:xfrm>
            <a:off x="864031" y="3200867"/>
            <a:ext cx="7470401" cy="4547399"/>
          </a:xfrm>
          <a:prstGeom prst="rect">
            <a:avLst/>
          </a:prstGeom>
          <a:noFill/>
        </p:spPr>
        <p:txBody>
          <a:bodyPr wrap="square">
            <a:spAutoFit/>
          </a:bodyPr>
          <a:lstStyle>
            <a:defPPr>
              <a:defRPr lang="pt-BR"/>
            </a:defPPr>
            <a:lvl1pPr marL="514350" indent="-514350">
              <a:lnSpc>
                <a:spcPct val="85000"/>
              </a:lnSpc>
              <a:spcBef>
                <a:spcPts val="1800"/>
              </a:spcBef>
              <a:buFont typeface="Arial" panose="020B0604020202020204" pitchFamily="34" charset="0"/>
              <a:buChar char="•"/>
              <a:defRPr sz="3600">
                <a:solidFill>
                  <a:schemeClr val="bg1"/>
                </a:solidFill>
                <a:latin typeface="+mj-lt"/>
                <a:ea typeface="Roboto"/>
                <a:cs typeface="Roboto"/>
              </a:defRPr>
            </a:lvl1pPr>
          </a:lstStyle>
          <a:p>
            <a:r>
              <a:rPr lang="pt-BR" dirty="0">
                <a:sym typeface="Roboto"/>
              </a:rPr>
              <a:t>Busca fazer mais e melhor e espera que a equipe o siga;</a:t>
            </a:r>
          </a:p>
          <a:p>
            <a:r>
              <a:rPr lang="pt-BR" dirty="0">
                <a:sym typeface="Roboto"/>
              </a:rPr>
              <a:t>Estabelece alto padrão de desempenho para si e para a equipe;</a:t>
            </a:r>
          </a:p>
          <a:p>
            <a:r>
              <a:rPr lang="pt-BR" dirty="0">
                <a:sym typeface="Roboto"/>
              </a:rPr>
              <a:t>Acredita que cada um deve cuidar de si mesmo – não desenvolve;</a:t>
            </a:r>
          </a:p>
          <a:p>
            <a:r>
              <a:rPr lang="pt-BR" dirty="0">
                <a:sym typeface="Roboto"/>
              </a:rPr>
              <a:t>Atua através do exemplo, onde ele é o padrão a ser seguido;</a:t>
            </a:r>
          </a:p>
          <a:p>
            <a:r>
              <a:rPr lang="pt-BR" dirty="0">
                <a:sym typeface="Roboto"/>
              </a:rPr>
              <a:t>Movido por desafio e melhoria contínua</a:t>
            </a:r>
          </a:p>
        </p:txBody>
      </p:sp>
      <p:grpSp>
        <p:nvGrpSpPr>
          <p:cNvPr id="17" name="Group 16">
            <a:extLst>
              <a:ext uri="{FF2B5EF4-FFF2-40B4-BE49-F238E27FC236}">
                <a16:creationId xmlns:a16="http://schemas.microsoft.com/office/drawing/2014/main" id="{33045BD9-9129-341A-3AA7-A8638CDC9D2D}"/>
              </a:ext>
            </a:extLst>
          </p:cNvPr>
          <p:cNvGrpSpPr/>
          <p:nvPr/>
        </p:nvGrpSpPr>
        <p:grpSpPr>
          <a:xfrm>
            <a:off x="710439" y="88625"/>
            <a:ext cx="4960665" cy="1467399"/>
            <a:chOff x="631446" y="630164"/>
            <a:chExt cx="3307110" cy="978266"/>
          </a:xfrm>
        </p:grpSpPr>
        <p:sp>
          <p:nvSpPr>
            <p:cNvPr id="18" name="TextBox 17">
              <a:extLst>
                <a:ext uri="{FF2B5EF4-FFF2-40B4-BE49-F238E27FC236}">
                  <a16:creationId xmlns:a16="http://schemas.microsoft.com/office/drawing/2014/main" id="{65054C6F-7B9C-F1E4-B981-2B15B76DC1E9}"/>
                </a:ext>
              </a:extLst>
            </p:cNvPr>
            <p:cNvSpPr txBox="1"/>
            <p:nvPr/>
          </p:nvSpPr>
          <p:spPr>
            <a:xfrm>
              <a:off x="644662" y="962099"/>
              <a:ext cx="3293894"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modelador</a:t>
              </a:r>
            </a:p>
          </p:txBody>
        </p:sp>
        <p:sp>
          <p:nvSpPr>
            <p:cNvPr id="19" name="TextBox 18">
              <a:extLst>
                <a:ext uri="{FF2B5EF4-FFF2-40B4-BE49-F238E27FC236}">
                  <a16:creationId xmlns:a16="http://schemas.microsoft.com/office/drawing/2014/main" id="{D4700E36-D8A6-FDFE-B14E-6C4FBE1A550C}"/>
                </a:ext>
              </a:extLst>
            </p:cNvPr>
            <p:cNvSpPr txBox="1"/>
            <p:nvPr/>
          </p:nvSpPr>
          <p:spPr>
            <a:xfrm>
              <a:off x="631446" y="630164"/>
              <a:ext cx="2416551"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Estilo</a:t>
              </a:r>
            </a:p>
          </p:txBody>
        </p:sp>
      </p:grpSp>
    </p:spTree>
    <p:custDataLst>
      <p:tags r:id="rId1"/>
    </p:custDataLst>
    <p:extLst>
      <p:ext uri="{BB962C8B-B14F-4D97-AF65-F5344CB8AC3E}">
        <p14:creationId xmlns:p14="http://schemas.microsoft.com/office/powerpoint/2010/main" val="3469126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FAAA0C1-AB2E-14BC-226D-ED989143C88F}"/>
            </a:ext>
          </a:extLst>
        </p:cNvPr>
        <p:cNvGrpSpPr/>
        <p:nvPr/>
      </p:nvGrpSpPr>
      <p:grpSpPr>
        <a:xfrm>
          <a:off x="0" y="0"/>
          <a:ext cx="0" cy="0"/>
          <a:chOff x="0" y="0"/>
          <a:chExt cx="0" cy="0"/>
        </a:xfrm>
      </p:grpSpPr>
      <p:sp>
        <p:nvSpPr>
          <p:cNvPr id="4" name="CaixaDeTexto 9">
            <a:extLst>
              <a:ext uri="{FF2B5EF4-FFF2-40B4-BE49-F238E27FC236}">
                <a16:creationId xmlns:a16="http://schemas.microsoft.com/office/drawing/2014/main" id="{0D7635ED-71D2-D55B-4E72-82DEEEE9EF84}"/>
              </a:ext>
            </a:extLst>
          </p:cNvPr>
          <p:cNvSpPr txBox="1"/>
          <p:nvPr/>
        </p:nvSpPr>
        <p:spPr>
          <a:xfrm>
            <a:off x="864030" y="3200867"/>
            <a:ext cx="7668000" cy="4247317"/>
          </a:xfrm>
          <a:prstGeom prst="rect">
            <a:avLst/>
          </a:prstGeom>
          <a:noFill/>
        </p:spPr>
        <p:txBody>
          <a:bodyPr wrap="square">
            <a:spAutoFit/>
          </a:bodyPr>
          <a:lstStyle>
            <a:defPPr>
              <a:defRPr lang="pt-BR"/>
            </a:defPPr>
            <a:lvl1pPr marL="514350" indent="-514350">
              <a:lnSpc>
                <a:spcPct val="85000"/>
              </a:lnSpc>
              <a:spcBef>
                <a:spcPts val="1800"/>
              </a:spcBef>
              <a:buFont typeface="Arial" panose="020B0604020202020204" pitchFamily="34" charset="0"/>
              <a:buChar char="•"/>
              <a:defRPr sz="3600">
                <a:solidFill>
                  <a:schemeClr val="bg1"/>
                </a:solidFill>
                <a:latin typeface="+mj-lt"/>
                <a:ea typeface="Roboto"/>
                <a:cs typeface="Roboto"/>
              </a:defRPr>
            </a:lvl1pPr>
          </a:lstStyle>
          <a:p>
            <a:r>
              <a:rPr lang="pt-BR" dirty="0">
                <a:sym typeface="Roboto"/>
              </a:rPr>
              <a:t>Preza a harmonia da equipe;</a:t>
            </a:r>
          </a:p>
          <a:p>
            <a:r>
              <a:rPr lang="pt-BR" dirty="0">
                <a:sym typeface="Roboto"/>
              </a:rPr>
              <a:t>Pode ter dificuldade em punir;</a:t>
            </a:r>
          </a:p>
          <a:p>
            <a:r>
              <a:rPr lang="pt-BR" dirty="0">
                <a:sym typeface="Roboto"/>
              </a:rPr>
              <a:t>Preza a cooperação;</a:t>
            </a:r>
          </a:p>
          <a:p>
            <a:r>
              <a:rPr lang="pt-BR" dirty="0">
                <a:sym typeface="Roboto"/>
              </a:rPr>
              <a:t>Pode abrir mão do desempenho em função do relacionamento;</a:t>
            </a:r>
          </a:p>
          <a:p>
            <a:r>
              <a:rPr lang="pt-BR" dirty="0">
                <a:sym typeface="Roboto"/>
              </a:rPr>
              <a:t>Tem impacto positivo na moral e no clima.</a:t>
            </a:r>
          </a:p>
        </p:txBody>
      </p:sp>
      <p:sp>
        <p:nvSpPr>
          <p:cNvPr id="6" name="Right Triangle 5">
            <a:extLst>
              <a:ext uri="{FF2B5EF4-FFF2-40B4-BE49-F238E27FC236}">
                <a16:creationId xmlns:a16="http://schemas.microsoft.com/office/drawing/2014/main" id="{C466C210-FE91-D23B-D50E-93A4AF3920C5}"/>
              </a:ext>
            </a:extLst>
          </p:cNvPr>
          <p:cNvSpPr/>
          <p:nvPr/>
        </p:nvSpPr>
        <p:spPr>
          <a:xfrm rot="10800000" flipH="1">
            <a:off x="8818955" y="2861419"/>
            <a:ext cx="846539" cy="468425"/>
          </a:xfrm>
          <a:prstGeom prst="rtTriangle">
            <a:avLst/>
          </a:prstGeom>
          <a:solidFill>
            <a:srgbClr val="0086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BFB2F"/>
              </a:solidFill>
            </a:endParaRPr>
          </a:p>
        </p:txBody>
      </p:sp>
      <p:sp>
        <p:nvSpPr>
          <p:cNvPr id="7" name="Rectangle 6">
            <a:extLst>
              <a:ext uri="{FF2B5EF4-FFF2-40B4-BE49-F238E27FC236}">
                <a16:creationId xmlns:a16="http://schemas.microsoft.com/office/drawing/2014/main" id="{EDFD9852-4AB8-FCE0-EE98-DA19A5EEAF26}"/>
              </a:ext>
            </a:extLst>
          </p:cNvPr>
          <p:cNvSpPr/>
          <p:nvPr/>
        </p:nvSpPr>
        <p:spPr>
          <a:xfrm>
            <a:off x="8372475" y="2868572"/>
            <a:ext cx="771525" cy="568433"/>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47EB88-33CB-F9E0-9C48-8D03C71D519E}"/>
              </a:ext>
            </a:extLst>
          </p:cNvPr>
          <p:cNvSpPr/>
          <p:nvPr/>
        </p:nvSpPr>
        <p:spPr>
          <a:xfrm>
            <a:off x="6557273" y="783329"/>
            <a:ext cx="2037393" cy="2088806"/>
          </a:xfrm>
          <a:prstGeom prst="ellipse">
            <a:avLst/>
          </a:prstGeom>
          <a:solidFill>
            <a:srgbClr val="00EBD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9" name="Oval 8">
            <a:extLst>
              <a:ext uri="{FF2B5EF4-FFF2-40B4-BE49-F238E27FC236}">
                <a16:creationId xmlns:a16="http://schemas.microsoft.com/office/drawing/2014/main" id="{691E7705-0DD9-F2E2-BD6C-CA15C7663721}"/>
              </a:ext>
            </a:extLst>
          </p:cNvPr>
          <p:cNvSpPr/>
          <p:nvPr/>
        </p:nvSpPr>
        <p:spPr>
          <a:xfrm>
            <a:off x="6715197" y="945239"/>
            <a:ext cx="1721544" cy="1764987"/>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10" name="Rectangle: Rounded Corners 9">
            <a:extLst>
              <a:ext uri="{FF2B5EF4-FFF2-40B4-BE49-F238E27FC236}">
                <a16:creationId xmlns:a16="http://schemas.microsoft.com/office/drawing/2014/main" id="{0C725C42-3B63-BDB0-60DF-E22402E4C6E9}"/>
              </a:ext>
            </a:extLst>
          </p:cNvPr>
          <p:cNvSpPr/>
          <p:nvPr/>
        </p:nvSpPr>
        <p:spPr>
          <a:xfrm>
            <a:off x="7469591" y="782568"/>
            <a:ext cx="1916190" cy="2090331"/>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endParaRPr lang="en-US" sz="3600" dirty="0">
              <a:solidFill>
                <a:srgbClr val="404040"/>
              </a:solidFill>
              <a:latin typeface="BancoDoBrasil Titulos 2" panose="020B0604020202020204" charset="0"/>
            </a:endParaRPr>
          </a:p>
        </p:txBody>
      </p:sp>
      <p:sp>
        <p:nvSpPr>
          <p:cNvPr id="11" name="Oval 10">
            <a:extLst>
              <a:ext uri="{FF2B5EF4-FFF2-40B4-BE49-F238E27FC236}">
                <a16:creationId xmlns:a16="http://schemas.microsoft.com/office/drawing/2014/main" id="{7CA0CABA-F94F-CC98-47A3-746586426353}"/>
              </a:ext>
            </a:extLst>
          </p:cNvPr>
          <p:cNvSpPr/>
          <p:nvPr/>
        </p:nvSpPr>
        <p:spPr>
          <a:xfrm>
            <a:off x="6817508" y="1050133"/>
            <a:ext cx="1516923" cy="1555202"/>
          </a:xfrm>
          <a:prstGeom prst="ellipse">
            <a:avLst/>
          </a:prstGeom>
          <a:solidFill>
            <a:srgbClr val="00EBD0"/>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rgbClr val="0F589C"/>
              </a:solidFill>
              <a:latin typeface="BancoDoBrasil Titulos 1" panose="020B0604020202020204" charset="0"/>
            </a:endParaRPr>
          </a:p>
        </p:txBody>
      </p:sp>
      <p:sp>
        <p:nvSpPr>
          <p:cNvPr id="12" name="Rectangle: Diagonal Corners Rounded 11">
            <a:extLst>
              <a:ext uri="{FF2B5EF4-FFF2-40B4-BE49-F238E27FC236}">
                <a16:creationId xmlns:a16="http://schemas.microsoft.com/office/drawing/2014/main" id="{6F799650-1CF4-F7C6-E2D8-94A2D623BD10}"/>
              </a:ext>
            </a:extLst>
          </p:cNvPr>
          <p:cNvSpPr/>
          <p:nvPr/>
        </p:nvSpPr>
        <p:spPr>
          <a:xfrm>
            <a:off x="9378129" y="783329"/>
            <a:ext cx="284199" cy="2088806"/>
          </a:xfrm>
          <a:prstGeom prst="round2DiagRect">
            <a:avLst/>
          </a:prstGeom>
          <a:solidFill>
            <a:srgbClr val="00EBD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p>
        </p:txBody>
      </p:sp>
      <p:pic>
        <p:nvPicPr>
          <p:cNvPr id="3" name="Graphic 2" descr="Handshake with solid fill">
            <a:extLst>
              <a:ext uri="{FF2B5EF4-FFF2-40B4-BE49-F238E27FC236}">
                <a16:creationId xmlns:a16="http://schemas.microsoft.com/office/drawing/2014/main" id="{EEAEE684-1070-199C-8659-83978C42124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945571" y="1227325"/>
            <a:ext cx="1244408" cy="1244408"/>
          </a:xfrm>
          <a:prstGeom prst="rect">
            <a:avLst/>
          </a:prstGeom>
        </p:spPr>
      </p:pic>
      <p:pic>
        <p:nvPicPr>
          <p:cNvPr id="5" name="Picture 5">
            <a:extLst>
              <a:ext uri="{FF2B5EF4-FFF2-40B4-BE49-F238E27FC236}">
                <a16:creationId xmlns:a16="http://schemas.microsoft.com/office/drawing/2014/main" id="{CDE576B9-9A61-10BF-264B-CCC60EDD92E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063" t="17365" r="22104" b="11330"/>
          <a:stretch/>
        </p:blipFill>
        <p:spPr bwMode="auto">
          <a:xfrm>
            <a:off x="9672580" y="3880527"/>
            <a:ext cx="6949271" cy="490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52270974-C086-9046-3828-B110AEFE6075}"/>
              </a:ext>
            </a:extLst>
          </p:cNvPr>
          <p:cNvGrpSpPr/>
          <p:nvPr/>
        </p:nvGrpSpPr>
        <p:grpSpPr>
          <a:xfrm>
            <a:off x="750565" y="88625"/>
            <a:ext cx="4960665" cy="1467399"/>
            <a:chOff x="631446" y="630164"/>
            <a:chExt cx="3307110" cy="978266"/>
          </a:xfrm>
        </p:grpSpPr>
        <p:sp>
          <p:nvSpPr>
            <p:cNvPr id="17" name="TextBox 16">
              <a:extLst>
                <a:ext uri="{FF2B5EF4-FFF2-40B4-BE49-F238E27FC236}">
                  <a16:creationId xmlns:a16="http://schemas.microsoft.com/office/drawing/2014/main" id="{529EFF37-E6D5-3215-6BB5-5D967A3FDA8A}"/>
                </a:ext>
              </a:extLst>
            </p:cNvPr>
            <p:cNvSpPr txBox="1"/>
            <p:nvPr/>
          </p:nvSpPr>
          <p:spPr>
            <a:xfrm>
              <a:off x="644662" y="962099"/>
              <a:ext cx="3293894"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afetivo</a:t>
              </a:r>
            </a:p>
          </p:txBody>
        </p:sp>
        <p:sp>
          <p:nvSpPr>
            <p:cNvPr id="18" name="TextBox 17">
              <a:extLst>
                <a:ext uri="{FF2B5EF4-FFF2-40B4-BE49-F238E27FC236}">
                  <a16:creationId xmlns:a16="http://schemas.microsoft.com/office/drawing/2014/main" id="{7B66514F-57D7-6AEA-8129-0C5327B550A8}"/>
                </a:ext>
              </a:extLst>
            </p:cNvPr>
            <p:cNvSpPr txBox="1"/>
            <p:nvPr/>
          </p:nvSpPr>
          <p:spPr>
            <a:xfrm>
              <a:off x="631446" y="630164"/>
              <a:ext cx="2416551"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Estilo</a:t>
              </a:r>
            </a:p>
          </p:txBody>
        </p:sp>
      </p:grpSp>
    </p:spTree>
    <p:custDataLst>
      <p:tags r:id="rId1"/>
    </p:custDataLst>
    <p:extLst>
      <p:ext uri="{BB962C8B-B14F-4D97-AF65-F5344CB8AC3E}">
        <p14:creationId xmlns:p14="http://schemas.microsoft.com/office/powerpoint/2010/main" val="2416448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2267A322-CBF2-35F9-6646-F627D9E05B20}"/>
            </a:ext>
          </a:extLst>
        </p:cNvPr>
        <p:cNvGrpSpPr/>
        <p:nvPr/>
      </p:nvGrpSpPr>
      <p:grpSpPr>
        <a:xfrm>
          <a:off x="0" y="0"/>
          <a:ext cx="0" cy="0"/>
          <a:chOff x="0" y="0"/>
          <a:chExt cx="0" cy="0"/>
        </a:xfrm>
      </p:grpSpPr>
      <p:sp>
        <p:nvSpPr>
          <p:cNvPr id="4" name="CaixaDeTexto 9">
            <a:extLst>
              <a:ext uri="{FF2B5EF4-FFF2-40B4-BE49-F238E27FC236}">
                <a16:creationId xmlns:a16="http://schemas.microsoft.com/office/drawing/2014/main" id="{5311093F-B16F-F33D-5522-736B61D456C4}"/>
              </a:ext>
            </a:extLst>
          </p:cNvPr>
          <p:cNvSpPr txBox="1"/>
          <p:nvPr/>
        </p:nvSpPr>
        <p:spPr>
          <a:xfrm>
            <a:off x="864030" y="3200867"/>
            <a:ext cx="7668000" cy="4547399"/>
          </a:xfrm>
          <a:prstGeom prst="rect">
            <a:avLst/>
          </a:prstGeom>
          <a:noFill/>
        </p:spPr>
        <p:txBody>
          <a:bodyPr wrap="square">
            <a:spAutoFit/>
          </a:bodyPr>
          <a:lstStyle>
            <a:defPPr>
              <a:defRPr lang="pt-BR"/>
            </a:defPPr>
            <a:lvl1pPr marL="514350" indent="-514350">
              <a:lnSpc>
                <a:spcPct val="85000"/>
              </a:lnSpc>
              <a:spcBef>
                <a:spcPts val="1800"/>
              </a:spcBef>
              <a:buFont typeface="Arial" panose="020B0604020202020204" pitchFamily="34" charset="0"/>
              <a:buChar char="•"/>
              <a:defRPr sz="3600">
                <a:solidFill>
                  <a:schemeClr val="bg1"/>
                </a:solidFill>
                <a:latin typeface="+mj-lt"/>
                <a:ea typeface="Roboto"/>
                <a:cs typeface="Roboto"/>
              </a:defRPr>
            </a:lvl1pPr>
          </a:lstStyle>
          <a:p>
            <a:r>
              <a:rPr lang="pt-BR" dirty="0">
                <a:sym typeface="Roboto"/>
              </a:rPr>
              <a:t>Foco no desenvolvimento individual dos liderados a longo prazo;</a:t>
            </a:r>
          </a:p>
          <a:p>
            <a:r>
              <a:rPr lang="pt-BR" dirty="0">
                <a:sym typeface="Roboto"/>
              </a:rPr>
              <a:t>Ouve os liderados e investe no coaching um a um;</a:t>
            </a:r>
          </a:p>
          <a:p>
            <a:r>
              <a:rPr lang="pt-BR" dirty="0">
                <a:sym typeface="Roboto"/>
              </a:rPr>
              <a:t>São bons </a:t>
            </a:r>
            <a:r>
              <a:rPr lang="pt-BR" dirty="0" err="1">
                <a:sym typeface="Roboto"/>
              </a:rPr>
              <a:t>delegadores</a:t>
            </a:r>
            <a:r>
              <a:rPr lang="pt-BR" dirty="0">
                <a:sym typeface="Roboto"/>
              </a:rPr>
              <a:t> e dão mais desafios do que tarefas;</a:t>
            </a:r>
          </a:p>
          <a:p>
            <a:r>
              <a:rPr lang="pt-BR" dirty="0">
                <a:sym typeface="Roboto"/>
              </a:rPr>
              <a:t>Identifica pontos fortes e oportunidades de desenvolvimento dos liderados;</a:t>
            </a:r>
          </a:p>
          <a:p>
            <a:r>
              <a:rPr lang="pt-BR" dirty="0">
                <a:sym typeface="Roboto"/>
              </a:rPr>
              <a:t>Conhece histórias pessoais/conversa.</a:t>
            </a:r>
          </a:p>
        </p:txBody>
      </p:sp>
      <p:sp>
        <p:nvSpPr>
          <p:cNvPr id="6" name="Right Triangle 5">
            <a:extLst>
              <a:ext uri="{FF2B5EF4-FFF2-40B4-BE49-F238E27FC236}">
                <a16:creationId xmlns:a16="http://schemas.microsoft.com/office/drawing/2014/main" id="{7F1CC680-0FBA-5F24-F3AA-C2B229C2137C}"/>
              </a:ext>
            </a:extLst>
          </p:cNvPr>
          <p:cNvSpPr/>
          <p:nvPr/>
        </p:nvSpPr>
        <p:spPr>
          <a:xfrm rot="10800000" flipH="1">
            <a:off x="8818955" y="2861419"/>
            <a:ext cx="846539" cy="468425"/>
          </a:xfrm>
          <a:prstGeom prst="rtTriangle">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BFB2F"/>
              </a:solidFill>
            </a:endParaRPr>
          </a:p>
        </p:txBody>
      </p:sp>
      <p:sp>
        <p:nvSpPr>
          <p:cNvPr id="7" name="Rectangle 6">
            <a:extLst>
              <a:ext uri="{FF2B5EF4-FFF2-40B4-BE49-F238E27FC236}">
                <a16:creationId xmlns:a16="http://schemas.microsoft.com/office/drawing/2014/main" id="{D14BCE43-6E4E-37EA-698C-DE8F5967D71B}"/>
              </a:ext>
            </a:extLst>
          </p:cNvPr>
          <p:cNvSpPr/>
          <p:nvPr/>
        </p:nvSpPr>
        <p:spPr>
          <a:xfrm>
            <a:off x="8372475" y="2868572"/>
            <a:ext cx="771525" cy="568433"/>
          </a:xfrm>
          <a:prstGeom prst="rect">
            <a:avLst/>
          </a:prstGeom>
          <a:solidFill>
            <a:srgbClr val="0243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A0E21D9-657F-7C4F-1B89-CA1B708BA1A5}"/>
              </a:ext>
            </a:extLst>
          </p:cNvPr>
          <p:cNvSpPr/>
          <p:nvPr/>
        </p:nvSpPr>
        <p:spPr>
          <a:xfrm>
            <a:off x="6557273" y="783329"/>
            <a:ext cx="2037393" cy="2088806"/>
          </a:xfrm>
          <a:prstGeom prst="ellipse">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9" name="Oval 8">
            <a:extLst>
              <a:ext uri="{FF2B5EF4-FFF2-40B4-BE49-F238E27FC236}">
                <a16:creationId xmlns:a16="http://schemas.microsoft.com/office/drawing/2014/main" id="{25170F72-8072-BDE7-B0CE-C21B790D9FA1}"/>
              </a:ext>
            </a:extLst>
          </p:cNvPr>
          <p:cNvSpPr/>
          <p:nvPr/>
        </p:nvSpPr>
        <p:spPr>
          <a:xfrm>
            <a:off x="6715197" y="945239"/>
            <a:ext cx="1721544" cy="1764987"/>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a:p>
        </p:txBody>
      </p:sp>
      <p:sp>
        <p:nvSpPr>
          <p:cNvPr id="10" name="Rectangle: Rounded Corners 9">
            <a:extLst>
              <a:ext uri="{FF2B5EF4-FFF2-40B4-BE49-F238E27FC236}">
                <a16:creationId xmlns:a16="http://schemas.microsoft.com/office/drawing/2014/main" id="{EA2A8863-B643-81BC-378C-D9A0D7B23C7E}"/>
              </a:ext>
            </a:extLst>
          </p:cNvPr>
          <p:cNvSpPr/>
          <p:nvPr/>
        </p:nvSpPr>
        <p:spPr>
          <a:xfrm>
            <a:off x="7469591" y="782568"/>
            <a:ext cx="1916190" cy="2090331"/>
          </a:xfrm>
          <a:prstGeom prst="roundRect">
            <a:avLst>
              <a:gd name="adj" fmla="val 0"/>
            </a:avLst>
          </a:prstGeom>
          <a:solidFill>
            <a:srgbClr val="E6E7E8"/>
          </a:solidFill>
          <a:ln>
            <a:noFill/>
          </a:ln>
        </p:spPr>
        <p:style>
          <a:lnRef idx="2">
            <a:schemeClr val="accent1">
              <a:shade val="15000"/>
            </a:schemeClr>
          </a:lnRef>
          <a:fillRef idx="1">
            <a:schemeClr val="accent1"/>
          </a:fillRef>
          <a:effectRef idx="0">
            <a:schemeClr val="accent1"/>
          </a:effectRef>
          <a:fontRef idx="minor">
            <a:schemeClr val="lt1"/>
          </a:fontRef>
        </p:style>
        <p:txBody>
          <a:bodyPr lIns="972000" tIns="0" rIns="0" bIns="0" rtlCol="0" anchor="ctr"/>
          <a:lstStyle/>
          <a:p>
            <a:endParaRPr lang="en-US" sz="3600" dirty="0">
              <a:solidFill>
                <a:srgbClr val="404040"/>
              </a:solidFill>
              <a:latin typeface="BancoDoBrasil Titulos 2" panose="020B0604020202020204" charset="0"/>
            </a:endParaRPr>
          </a:p>
        </p:txBody>
      </p:sp>
      <p:sp>
        <p:nvSpPr>
          <p:cNvPr id="11" name="Oval 10">
            <a:extLst>
              <a:ext uri="{FF2B5EF4-FFF2-40B4-BE49-F238E27FC236}">
                <a16:creationId xmlns:a16="http://schemas.microsoft.com/office/drawing/2014/main" id="{422EA16A-7A76-0CDB-1576-F3815B5C3A7C}"/>
              </a:ext>
            </a:extLst>
          </p:cNvPr>
          <p:cNvSpPr/>
          <p:nvPr/>
        </p:nvSpPr>
        <p:spPr>
          <a:xfrm>
            <a:off x="6817508" y="1050133"/>
            <a:ext cx="1516923" cy="1555202"/>
          </a:xfrm>
          <a:prstGeom prst="ellipse">
            <a:avLst/>
          </a:prstGeom>
          <a:solidFill>
            <a:schemeClr val="accent2"/>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rgbClr val="0F589C"/>
              </a:solidFill>
              <a:latin typeface="BancoDoBrasil Titulos 1" panose="020B0604020202020204" charset="0"/>
            </a:endParaRPr>
          </a:p>
        </p:txBody>
      </p:sp>
      <p:sp>
        <p:nvSpPr>
          <p:cNvPr id="12" name="Rectangle: Diagonal Corners Rounded 11">
            <a:extLst>
              <a:ext uri="{FF2B5EF4-FFF2-40B4-BE49-F238E27FC236}">
                <a16:creationId xmlns:a16="http://schemas.microsoft.com/office/drawing/2014/main" id="{4AF5D195-07DB-2AF0-DEB0-739BC0BF1400}"/>
              </a:ext>
            </a:extLst>
          </p:cNvPr>
          <p:cNvSpPr/>
          <p:nvPr/>
        </p:nvSpPr>
        <p:spPr>
          <a:xfrm>
            <a:off x="9378129" y="783329"/>
            <a:ext cx="284199" cy="2088806"/>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650" dirty="0"/>
          </a:p>
        </p:txBody>
      </p:sp>
      <p:grpSp>
        <p:nvGrpSpPr>
          <p:cNvPr id="13" name="Group 12">
            <a:extLst>
              <a:ext uri="{FF2B5EF4-FFF2-40B4-BE49-F238E27FC236}">
                <a16:creationId xmlns:a16="http://schemas.microsoft.com/office/drawing/2014/main" id="{FE2B5586-68DE-97EA-52C8-BC7D71BB363F}"/>
              </a:ext>
            </a:extLst>
          </p:cNvPr>
          <p:cNvGrpSpPr/>
          <p:nvPr/>
        </p:nvGrpSpPr>
        <p:grpSpPr>
          <a:xfrm>
            <a:off x="749337" y="88625"/>
            <a:ext cx="4960665" cy="1467399"/>
            <a:chOff x="631446" y="630164"/>
            <a:chExt cx="3307110" cy="978266"/>
          </a:xfrm>
        </p:grpSpPr>
        <p:sp>
          <p:nvSpPr>
            <p:cNvPr id="17" name="TextBox 16">
              <a:extLst>
                <a:ext uri="{FF2B5EF4-FFF2-40B4-BE49-F238E27FC236}">
                  <a16:creationId xmlns:a16="http://schemas.microsoft.com/office/drawing/2014/main" id="{6D22FA87-19AD-C2BE-F300-19B1FBC9FA68}"/>
                </a:ext>
              </a:extLst>
            </p:cNvPr>
            <p:cNvSpPr txBox="1"/>
            <p:nvPr/>
          </p:nvSpPr>
          <p:spPr>
            <a:xfrm>
              <a:off x="644662" y="962099"/>
              <a:ext cx="3293894"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coach</a:t>
              </a:r>
            </a:p>
          </p:txBody>
        </p:sp>
        <p:sp>
          <p:nvSpPr>
            <p:cNvPr id="18" name="TextBox 17">
              <a:extLst>
                <a:ext uri="{FF2B5EF4-FFF2-40B4-BE49-F238E27FC236}">
                  <a16:creationId xmlns:a16="http://schemas.microsoft.com/office/drawing/2014/main" id="{444E8751-039C-99AD-96A8-40F721EF274D}"/>
                </a:ext>
              </a:extLst>
            </p:cNvPr>
            <p:cNvSpPr txBox="1"/>
            <p:nvPr/>
          </p:nvSpPr>
          <p:spPr>
            <a:xfrm>
              <a:off x="631446" y="630164"/>
              <a:ext cx="2416551" cy="646331"/>
            </a:xfrm>
            <a:prstGeom prst="rect">
              <a:avLst/>
            </a:prstGeo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Estilo</a:t>
              </a:r>
            </a:p>
          </p:txBody>
        </p:sp>
      </p:grpSp>
      <p:pic>
        <p:nvPicPr>
          <p:cNvPr id="22" name="Graphic 21" descr="Whistle with solid fill">
            <a:extLst>
              <a:ext uri="{FF2B5EF4-FFF2-40B4-BE49-F238E27FC236}">
                <a16:creationId xmlns:a16="http://schemas.microsoft.com/office/drawing/2014/main" id="{5BF60A5E-E49A-48FB-2389-AFC110FCA2B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041701" y="1255314"/>
            <a:ext cx="1028436" cy="1028436"/>
          </a:xfrm>
          <a:prstGeom prst="rect">
            <a:avLst/>
          </a:prstGeom>
        </p:spPr>
      </p:pic>
      <p:pic>
        <p:nvPicPr>
          <p:cNvPr id="23" name="Picture 4">
            <a:extLst>
              <a:ext uri="{FF2B5EF4-FFF2-40B4-BE49-F238E27FC236}">
                <a16:creationId xmlns:a16="http://schemas.microsoft.com/office/drawing/2014/main" id="{AFD0B702-C9C7-136A-E40C-A172ECBC56D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40175" y="2547938"/>
            <a:ext cx="6210017" cy="709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508429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B14951F-4575-4057-84B2-129A48B5E20D}"/>
              </a:ext>
            </a:extLst>
          </p:cNvPr>
          <p:cNvSpPr>
            <a:spLocks noGrp="1"/>
          </p:cNvSpPr>
          <p:nvPr>
            <p:ph type="body" sz="quarter" idx="11"/>
          </p:nvPr>
        </p:nvSpPr>
        <p:spPr/>
        <p:txBody>
          <a:bodyPr anchor="ctr">
            <a:noAutofit/>
          </a:bodyPr>
          <a:lstStyle/>
          <a:p>
            <a:r>
              <a:rPr lang="pt-BR" dirty="0"/>
              <a:t>Estilos de Liderança</a:t>
            </a:r>
          </a:p>
        </p:txBody>
      </p:sp>
      <p:graphicFrame>
        <p:nvGraphicFramePr>
          <p:cNvPr id="3" name="Tabela 3">
            <a:extLst>
              <a:ext uri="{FF2B5EF4-FFF2-40B4-BE49-F238E27FC236}">
                <a16:creationId xmlns:a16="http://schemas.microsoft.com/office/drawing/2014/main" id="{ABACF6EC-DFA0-4F4D-8955-7A1704CBDF5D}"/>
              </a:ext>
            </a:extLst>
          </p:cNvPr>
          <p:cNvGraphicFramePr>
            <a:graphicFrameLocks noGrp="1"/>
          </p:cNvGraphicFramePr>
          <p:nvPr>
            <p:extLst>
              <p:ext uri="{D42A27DB-BD31-4B8C-83A1-F6EECF244321}">
                <p14:modId xmlns:p14="http://schemas.microsoft.com/office/powerpoint/2010/main" val="4257096916"/>
              </p:ext>
            </p:extLst>
          </p:nvPr>
        </p:nvGraphicFramePr>
        <p:xfrm>
          <a:off x="863080" y="1901573"/>
          <a:ext cx="15985775" cy="7850700"/>
        </p:xfrm>
        <a:graphic>
          <a:graphicData uri="http://schemas.openxmlformats.org/drawingml/2006/table">
            <a:tbl>
              <a:tblPr firstRow="1" bandRow="1">
                <a:tableStyleId>{5C22544A-7EE6-4342-B048-85BDC9FD1C3A}</a:tableStyleId>
              </a:tblPr>
              <a:tblGrid>
                <a:gridCol w="3197155">
                  <a:extLst>
                    <a:ext uri="{9D8B030D-6E8A-4147-A177-3AD203B41FA5}">
                      <a16:colId xmlns:a16="http://schemas.microsoft.com/office/drawing/2014/main" val="445060809"/>
                    </a:ext>
                  </a:extLst>
                </a:gridCol>
                <a:gridCol w="3197155">
                  <a:extLst>
                    <a:ext uri="{9D8B030D-6E8A-4147-A177-3AD203B41FA5}">
                      <a16:colId xmlns:a16="http://schemas.microsoft.com/office/drawing/2014/main" val="3644833536"/>
                    </a:ext>
                  </a:extLst>
                </a:gridCol>
                <a:gridCol w="3197155">
                  <a:extLst>
                    <a:ext uri="{9D8B030D-6E8A-4147-A177-3AD203B41FA5}">
                      <a16:colId xmlns:a16="http://schemas.microsoft.com/office/drawing/2014/main" val="3303512231"/>
                    </a:ext>
                  </a:extLst>
                </a:gridCol>
                <a:gridCol w="3197155">
                  <a:extLst>
                    <a:ext uri="{9D8B030D-6E8A-4147-A177-3AD203B41FA5}">
                      <a16:colId xmlns:a16="http://schemas.microsoft.com/office/drawing/2014/main" val="2040879597"/>
                    </a:ext>
                  </a:extLst>
                </a:gridCol>
                <a:gridCol w="3197155">
                  <a:extLst>
                    <a:ext uri="{9D8B030D-6E8A-4147-A177-3AD203B41FA5}">
                      <a16:colId xmlns:a16="http://schemas.microsoft.com/office/drawing/2014/main" val="1231202386"/>
                    </a:ext>
                  </a:extLst>
                </a:gridCol>
              </a:tblGrid>
              <a:tr h="1236540">
                <a:tc>
                  <a:txBody>
                    <a:bodyPr/>
                    <a:lstStyle/>
                    <a:p>
                      <a:endParaRPr lang="pt-BR" dirty="0"/>
                    </a:p>
                  </a:txBody>
                  <a:tcPr anchor="ctr">
                    <a:solidFill>
                      <a:srgbClr val="FFFFFF"/>
                    </a:solidFill>
                  </a:tcPr>
                </a:tc>
                <a:tc>
                  <a:txBody>
                    <a:bodyPr/>
                    <a:lstStyle/>
                    <a:p>
                      <a:r>
                        <a:rPr lang="pt-BR" dirty="0"/>
                        <a:t>Impacto no clima</a:t>
                      </a:r>
                    </a:p>
                  </a:txBody>
                  <a:tcPr anchor="ctr"/>
                </a:tc>
                <a:tc>
                  <a:txBody>
                    <a:bodyPr/>
                    <a:lstStyle/>
                    <a:p>
                      <a:r>
                        <a:rPr lang="pt-BR" dirty="0"/>
                        <a:t>Principal resultado</a:t>
                      </a:r>
                    </a:p>
                  </a:txBody>
                  <a:tcPr anchor="ctr"/>
                </a:tc>
                <a:tc>
                  <a:txBody>
                    <a:bodyPr/>
                    <a:lstStyle/>
                    <a:p>
                      <a:r>
                        <a:rPr lang="pt-BR" dirty="0"/>
                        <a:t>Tipo de equipe</a:t>
                      </a:r>
                    </a:p>
                  </a:txBody>
                  <a:tcPr anchor="ctr"/>
                </a:tc>
                <a:tc>
                  <a:txBody>
                    <a:bodyPr/>
                    <a:lstStyle/>
                    <a:p>
                      <a:r>
                        <a:rPr lang="pt-BR" dirty="0"/>
                        <a:t>Risco</a:t>
                      </a:r>
                    </a:p>
                  </a:txBody>
                  <a:tcPr anchor="ctr"/>
                </a:tc>
                <a:extLst>
                  <a:ext uri="{0D108BD9-81ED-4DB2-BD59-A6C34878D82A}">
                    <a16:rowId xmlns:a16="http://schemas.microsoft.com/office/drawing/2014/main" val="1113586873"/>
                  </a:ext>
                </a:extLst>
              </a:tr>
              <a:tr h="944619">
                <a:tc>
                  <a:txBody>
                    <a:bodyPr/>
                    <a:lstStyle/>
                    <a:p>
                      <a:r>
                        <a:rPr lang="pt-BR" b="1" dirty="0"/>
                        <a:t>Visionário</a:t>
                      </a:r>
                      <a:endParaRPr lang="pt-BR" b="1" dirty="0">
                        <a:solidFill>
                          <a:schemeClr val="bg1"/>
                        </a:solidFill>
                      </a:endParaRPr>
                    </a:p>
                  </a:txBody>
                  <a:tcPr anchor="ctr"/>
                </a:tc>
                <a:tc>
                  <a:txBody>
                    <a:bodyPr/>
                    <a:lstStyle/>
                    <a:p>
                      <a:r>
                        <a:rPr lang="pt-BR" sz="2800" dirty="0"/>
                        <a:t>Muito positivo</a:t>
                      </a:r>
                    </a:p>
                  </a:txBody>
                  <a:tcPr anchor="ctr"/>
                </a:tc>
                <a:tc>
                  <a:txBody>
                    <a:bodyPr/>
                    <a:lstStyle/>
                    <a:p>
                      <a:r>
                        <a:rPr lang="pt-BR" sz="2800" dirty="0"/>
                        <a:t>Comprometimento</a:t>
                      </a:r>
                    </a:p>
                  </a:txBody>
                  <a:tcPr anchor="ctr"/>
                </a:tc>
                <a:tc>
                  <a:txBody>
                    <a:bodyPr/>
                    <a:lstStyle/>
                    <a:p>
                      <a:r>
                        <a:rPr lang="pt-BR" sz="2800" dirty="0"/>
                        <a:t>Que não seja altamente madura</a:t>
                      </a:r>
                    </a:p>
                  </a:txBody>
                  <a:tcPr anchor="ctr"/>
                </a:tc>
                <a:tc>
                  <a:txBody>
                    <a:bodyPr/>
                    <a:lstStyle/>
                    <a:p>
                      <a:r>
                        <a:rPr lang="pt-BR" sz="2800" dirty="0"/>
                        <a:t>Ceticismo</a:t>
                      </a:r>
                    </a:p>
                  </a:txBody>
                  <a:tcPr anchor="ctr"/>
                </a:tc>
                <a:extLst>
                  <a:ext uri="{0D108BD9-81ED-4DB2-BD59-A6C34878D82A}">
                    <a16:rowId xmlns:a16="http://schemas.microsoft.com/office/drawing/2014/main" val="2325237524"/>
                  </a:ext>
                </a:extLst>
              </a:tr>
              <a:tr h="944619">
                <a:tc>
                  <a:txBody>
                    <a:bodyPr/>
                    <a:lstStyle/>
                    <a:p>
                      <a:r>
                        <a:rPr lang="pt-BR" b="1" dirty="0"/>
                        <a:t>Coach</a:t>
                      </a:r>
                      <a:endParaRPr lang="pt-BR" b="1" dirty="0">
                        <a:solidFill>
                          <a:schemeClr val="bg1"/>
                        </a:solidFill>
                      </a:endParaRPr>
                    </a:p>
                  </a:txBody>
                  <a:tcPr anchor="ctr"/>
                </a:tc>
                <a:tc>
                  <a:txBody>
                    <a:bodyPr/>
                    <a:lstStyle/>
                    <a:p>
                      <a:r>
                        <a:rPr lang="pt-BR" sz="2800" dirty="0"/>
                        <a:t>Muito positivo</a:t>
                      </a:r>
                    </a:p>
                  </a:txBody>
                  <a:tcPr anchor="ctr"/>
                </a:tc>
                <a:tc>
                  <a:txBody>
                    <a:bodyPr/>
                    <a:lstStyle/>
                    <a:p>
                      <a:r>
                        <a:rPr lang="pt-BR" sz="2800" dirty="0"/>
                        <a:t>Desenvolvimento</a:t>
                      </a:r>
                    </a:p>
                  </a:txBody>
                  <a:tcPr anchor="ctr"/>
                </a:tc>
                <a:tc>
                  <a:txBody>
                    <a:bodyPr/>
                    <a:lstStyle/>
                    <a:p>
                      <a:r>
                        <a:rPr lang="pt-BR" sz="2800" dirty="0"/>
                        <a:t>Que quer crescer</a:t>
                      </a:r>
                    </a:p>
                  </a:txBody>
                  <a:tcPr anchor="ctr"/>
                </a:tc>
                <a:tc>
                  <a:txBody>
                    <a:bodyPr/>
                    <a:lstStyle/>
                    <a:p>
                      <a:r>
                        <a:rPr lang="pt-BR" sz="2800" dirty="0"/>
                        <a:t>Pouco foco no curto prazo</a:t>
                      </a:r>
                    </a:p>
                  </a:txBody>
                  <a:tcPr anchor="ctr"/>
                </a:tc>
                <a:extLst>
                  <a:ext uri="{0D108BD9-81ED-4DB2-BD59-A6C34878D82A}">
                    <a16:rowId xmlns:a16="http://schemas.microsoft.com/office/drawing/2014/main" val="1786100500"/>
                  </a:ext>
                </a:extLst>
              </a:tr>
              <a:tr h="944619">
                <a:tc>
                  <a:txBody>
                    <a:bodyPr/>
                    <a:lstStyle/>
                    <a:p>
                      <a:r>
                        <a:rPr lang="pt-BR" b="1" dirty="0"/>
                        <a:t>Afetivo</a:t>
                      </a:r>
                      <a:endParaRPr lang="pt-BR" b="1" dirty="0">
                        <a:solidFill>
                          <a:schemeClr val="bg1"/>
                        </a:solidFill>
                      </a:endParaRPr>
                    </a:p>
                  </a:txBody>
                  <a:tcPr anchor="ctr"/>
                </a:tc>
                <a:tc>
                  <a:txBody>
                    <a:bodyPr/>
                    <a:lstStyle/>
                    <a:p>
                      <a:r>
                        <a:rPr lang="pt-BR" sz="2800" dirty="0"/>
                        <a:t>Positivo</a:t>
                      </a:r>
                    </a:p>
                  </a:txBody>
                  <a:tcPr anchor="ctr"/>
                </a:tc>
                <a:tc>
                  <a:txBody>
                    <a:bodyPr/>
                    <a:lstStyle/>
                    <a:p>
                      <a:r>
                        <a:rPr lang="pt-BR" sz="2800" dirty="0"/>
                        <a:t>Cooperação</a:t>
                      </a:r>
                    </a:p>
                  </a:txBody>
                  <a:tcPr anchor="ctr"/>
                </a:tc>
                <a:tc>
                  <a:txBody>
                    <a:bodyPr/>
                    <a:lstStyle/>
                    <a:p>
                      <a:r>
                        <a:rPr lang="pt-BR" sz="2800" dirty="0"/>
                        <a:t>Que preza o clima</a:t>
                      </a:r>
                    </a:p>
                  </a:txBody>
                  <a:tcPr anchor="ctr"/>
                </a:tc>
                <a:tc>
                  <a:txBody>
                    <a:bodyPr/>
                    <a:lstStyle/>
                    <a:p>
                      <a:r>
                        <a:rPr lang="pt-BR" sz="2800" dirty="0"/>
                        <a:t>Pouco foco no resultado</a:t>
                      </a:r>
                    </a:p>
                  </a:txBody>
                  <a:tcPr anchor="ctr"/>
                </a:tc>
                <a:extLst>
                  <a:ext uri="{0D108BD9-81ED-4DB2-BD59-A6C34878D82A}">
                    <a16:rowId xmlns:a16="http://schemas.microsoft.com/office/drawing/2014/main" val="2990207455"/>
                  </a:ext>
                </a:extLst>
              </a:tr>
              <a:tr h="944619">
                <a:tc>
                  <a:txBody>
                    <a:bodyPr/>
                    <a:lstStyle/>
                    <a:p>
                      <a:r>
                        <a:rPr lang="pt-BR" b="1" dirty="0"/>
                        <a:t>Democrático</a:t>
                      </a:r>
                      <a:endParaRPr lang="pt-BR" b="1" dirty="0">
                        <a:solidFill>
                          <a:schemeClr val="bg1"/>
                        </a:solidFill>
                      </a:endParaRPr>
                    </a:p>
                  </a:txBody>
                  <a:tcPr anchor="ctr"/>
                </a:tc>
                <a:tc>
                  <a:txBody>
                    <a:bodyPr/>
                    <a:lstStyle/>
                    <a:p>
                      <a:r>
                        <a:rPr lang="pt-BR" sz="2800" dirty="0"/>
                        <a:t>Positivo</a:t>
                      </a:r>
                    </a:p>
                  </a:txBody>
                  <a:tcPr anchor="ctr"/>
                </a:tc>
                <a:tc>
                  <a:txBody>
                    <a:bodyPr/>
                    <a:lstStyle/>
                    <a:p>
                      <a:r>
                        <a:rPr lang="pt-BR" sz="2800" dirty="0"/>
                        <a:t>Participação</a:t>
                      </a:r>
                    </a:p>
                  </a:txBody>
                  <a:tcPr anchor="ctr"/>
                </a:tc>
                <a:tc>
                  <a:txBody>
                    <a:bodyPr/>
                    <a:lstStyle/>
                    <a:p>
                      <a:r>
                        <a:rPr lang="pt-BR" sz="2800" dirty="0"/>
                        <a:t>Mais madura</a:t>
                      </a:r>
                    </a:p>
                  </a:txBody>
                  <a:tcPr anchor="ctr"/>
                </a:tc>
                <a:tc>
                  <a:txBody>
                    <a:bodyPr/>
                    <a:lstStyle/>
                    <a:p>
                      <a:r>
                        <a:rPr lang="pt-BR" sz="2800" dirty="0"/>
                        <a:t>Falta de direcionamento</a:t>
                      </a:r>
                    </a:p>
                  </a:txBody>
                  <a:tcPr anchor="ctr"/>
                </a:tc>
                <a:extLst>
                  <a:ext uri="{0D108BD9-81ED-4DB2-BD59-A6C34878D82A}">
                    <a16:rowId xmlns:a16="http://schemas.microsoft.com/office/drawing/2014/main" val="4223792961"/>
                  </a:ext>
                </a:extLst>
              </a:tr>
              <a:tr h="944619">
                <a:tc>
                  <a:txBody>
                    <a:bodyPr/>
                    <a:lstStyle/>
                    <a:p>
                      <a:r>
                        <a:rPr lang="pt-BR" b="1" dirty="0"/>
                        <a:t>Modelador</a:t>
                      </a:r>
                      <a:endParaRPr lang="pt-BR" b="1" dirty="0">
                        <a:solidFill>
                          <a:schemeClr val="bg1"/>
                        </a:solidFill>
                      </a:endParaRPr>
                    </a:p>
                  </a:txBody>
                  <a:tcPr anchor="ctr"/>
                </a:tc>
                <a:tc>
                  <a:txBody>
                    <a:bodyPr/>
                    <a:lstStyle/>
                    <a:p>
                      <a:r>
                        <a:rPr lang="pt-BR" sz="2800" dirty="0"/>
                        <a:t>Negativo</a:t>
                      </a:r>
                    </a:p>
                  </a:txBody>
                  <a:tcPr anchor="ctr"/>
                </a:tc>
                <a:tc>
                  <a:txBody>
                    <a:bodyPr/>
                    <a:lstStyle/>
                    <a:p>
                      <a:r>
                        <a:rPr lang="pt-BR" sz="2800" dirty="0"/>
                        <a:t>Esforço máximo e estresse</a:t>
                      </a:r>
                    </a:p>
                  </a:txBody>
                  <a:tcPr anchor="ctr"/>
                </a:tc>
                <a:tc>
                  <a:txBody>
                    <a:bodyPr/>
                    <a:lstStyle/>
                    <a:p>
                      <a:pPr algn="ctr"/>
                      <a:r>
                        <a:rPr lang="pt-BR" sz="2800" dirty="0"/>
                        <a:t>____</a:t>
                      </a:r>
                    </a:p>
                  </a:txBody>
                  <a:tcPr anchor="ctr"/>
                </a:tc>
                <a:tc>
                  <a:txBody>
                    <a:bodyPr/>
                    <a:lstStyle/>
                    <a:p>
                      <a:r>
                        <a:rPr lang="pt-BR" sz="2800" dirty="0"/>
                        <a:t>Sobrecarga/ frustração/ exaustão</a:t>
                      </a:r>
                    </a:p>
                  </a:txBody>
                  <a:tcPr anchor="ctr"/>
                </a:tc>
                <a:extLst>
                  <a:ext uri="{0D108BD9-81ED-4DB2-BD59-A6C34878D82A}">
                    <a16:rowId xmlns:a16="http://schemas.microsoft.com/office/drawing/2014/main" val="1884020839"/>
                  </a:ext>
                </a:extLst>
              </a:tr>
              <a:tr h="944619">
                <a:tc>
                  <a:txBody>
                    <a:bodyPr/>
                    <a:lstStyle/>
                    <a:p>
                      <a:r>
                        <a:rPr lang="pt-BR" b="1" dirty="0"/>
                        <a:t>Autoritário</a:t>
                      </a:r>
                      <a:endParaRPr lang="pt-BR" b="1" dirty="0">
                        <a:solidFill>
                          <a:schemeClr val="bg1"/>
                        </a:solidFill>
                      </a:endParaRPr>
                    </a:p>
                  </a:txBody>
                  <a:tcPr anchor="ctr"/>
                </a:tc>
                <a:tc>
                  <a:txBody>
                    <a:bodyPr/>
                    <a:lstStyle/>
                    <a:p>
                      <a:pPr marL="0" marR="0" lvl="0" indent="0" algn="l" defTabSz="1828437" rtl="0" eaLnBrk="1" fontAlgn="auto" latinLnBrk="0" hangingPunct="1">
                        <a:lnSpc>
                          <a:spcPct val="100000"/>
                        </a:lnSpc>
                        <a:spcBef>
                          <a:spcPts val="0"/>
                        </a:spcBef>
                        <a:spcAft>
                          <a:spcPts val="0"/>
                        </a:spcAft>
                        <a:buClrTx/>
                        <a:buSzTx/>
                        <a:buFontTx/>
                        <a:buNone/>
                        <a:tabLst/>
                        <a:defRPr/>
                      </a:pPr>
                      <a:r>
                        <a:rPr lang="pt-BR" sz="2800" dirty="0"/>
                        <a:t>Negativo</a:t>
                      </a:r>
                    </a:p>
                  </a:txBody>
                  <a:tcPr anchor="ctr"/>
                </a:tc>
                <a:tc>
                  <a:txBody>
                    <a:bodyPr/>
                    <a:lstStyle/>
                    <a:p>
                      <a:r>
                        <a:rPr lang="pt-BR" sz="2800" dirty="0"/>
                        <a:t>Medo</a:t>
                      </a:r>
                    </a:p>
                  </a:txBody>
                  <a:tcPr anchor="ctr"/>
                </a:tc>
                <a:tc>
                  <a:txBody>
                    <a:bodyPr/>
                    <a:lstStyle/>
                    <a:p>
                      <a:pPr marL="0" marR="0" lvl="0" indent="0" algn="ctr" defTabSz="1828437" rtl="0" eaLnBrk="1" fontAlgn="auto" latinLnBrk="0" hangingPunct="1">
                        <a:lnSpc>
                          <a:spcPct val="100000"/>
                        </a:lnSpc>
                        <a:spcBef>
                          <a:spcPts val="0"/>
                        </a:spcBef>
                        <a:spcAft>
                          <a:spcPts val="0"/>
                        </a:spcAft>
                        <a:buClrTx/>
                        <a:buSzTx/>
                        <a:buFontTx/>
                        <a:buNone/>
                        <a:tabLst/>
                        <a:defRPr/>
                      </a:pPr>
                      <a:r>
                        <a:rPr lang="pt-BR" sz="2800" dirty="0"/>
                        <a:t>____</a:t>
                      </a:r>
                    </a:p>
                  </a:txBody>
                  <a:tcPr anchor="ctr"/>
                </a:tc>
                <a:tc>
                  <a:txBody>
                    <a:bodyPr/>
                    <a:lstStyle/>
                    <a:p>
                      <a:pPr marL="0" marR="0" lvl="0" indent="0" algn="l" defTabSz="1828437" rtl="0" eaLnBrk="1" fontAlgn="auto" latinLnBrk="0" hangingPunct="1">
                        <a:lnSpc>
                          <a:spcPct val="100000"/>
                        </a:lnSpc>
                        <a:spcBef>
                          <a:spcPts val="0"/>
                        </a:spcBef>
                        <a:spcAft>
                          <a:spcPts val="0"/>
                        </a:spcAft>
                        <a:buClrTx/>
                        <a:buSzTx/>
                        <a:buFontTx/>
                        <a:buNone/>
                        <a:tabLst/>
                        <a:defRPr/>
                      </a:pPr>
                      <a:r>
                        <a:rPr lang="pt-BR" sz="2800" dirty="0"/>
                        <a:t>Falta de iniciativa/ apatia/ submissão</a:t>
                      </a:r>
                    </a:p>
                  </a:txBody>
                  <a:tcPr anchor="ctr"/>
                </a:tc>
                <a:extLst>
                  <a:ext uri="{0D108BD9-81ED-4DB2-BD59-A6C34878D82A}">
                    <a16:rowId xmlns:a16="http://schemas.microsoft.com/office/drawing/2014/main" val="1134290091"/>
                  </a:ext>
                </a:extLst>
              </a:tr>
              <a:tr h="944619">
                <a:tc>
                  <a:txBody>
                    <a:bodyPr/>
                    <a:lstStyle/>
                    <a:p>
                      <a:r>
                        <a:rPr lang="pt-BR" b="1" dirty="0"/>
                        <a:t>Laissez-faire</a:t>
                      </a:r>
                      <a:endParaRPr lang="pt-BR" b="1" dirty="0">
                        <a:solidFill>
                          <a:schemeClr val="bg1"/>
                        </a:solidFill>
                      </a:endParaRPr>
                    </a:p>
                  </a:txBody>
                  <a:tcPr anchor="ctr"/>
                </a:tc>
                <a:tc>
                  <a:txBody>
                    <a:bodyPr/>
                    <a:lstStyle/>
                    <a:p>
                      <a:pPr marL="0" marR="0" lvl="0" indent="0" algn="l" defTabSz="1828437" rtl="0" eaLnBrk="1" fontAlgn="auto" latinLnBrk="0" hangingPunct="1">
                        <a:lnSpc>
                          <a:spcPct val="100000"/>
                        </a:lnSpc>
                        <a:spcBef>
                          <a:spcPts val="0"/>
                        </a:spcBef>
                        <a:spcAft>
                          <a:spcPts val="0"/>
                        </a:spcAft>
                        <a:buClrTx/>
                        <a:buSzTx/>
                        <a:buFontTx/>
                        <a:buNone/>
                        <a:tabLst/>
                        <a:defRPr/>
                      </a:pPr>
                      <a:r>
                        <a:rPr lang="pt-BR" sz="2800" dirty="0"/>
                        <a:t>Negativo</a:t>
                      </a:r>
                    </a:p>
                  </a:txBody>
                  <a:tcPr anchor="ctr"/>
                </a:tc>
                <a:tc>
                  <a:txBody>
                    <a:bodyPr/>
                    <a:lstStyle/>
                    <a:p>
                      <a:r>
                        <a:rPr lang="pt-BR" sz="2800" dirty="0"/>
                        <a:t>Acomodação</a:t>
                      </a:r>
                    </a:p>
                  </a:txBody>
                  <a:tcPr anchor="ctr"/>
                </a:tc>
                <a:tc>
                  <a:txBody>
                    <a:bodyPr/>
                    <a:lstStyle/>
                    <a:p>
                      <a:pPr marL="0" marR="0" lvl="0" indent="0" algn="ctr" defTabSz="1828437" rtl="0" eaLnBrk="1" fontAlgn="auto" latinLnBrk="0" hangingPunct="1">
                        <a:lnSpc>
                          <a:spcPct val="100000"/>
                        </a:lnSpc>
                        <a:spcBef>
                          <a:spcPts val="0"/>
                        </a:spcBef>
                        <a:spcAft>
                          <a:spcPts val="0"/>
                        </a:spcAft>
                        <a:buClrTx/>
                        <a:buSzTx/>
                        <a:buFontTx/>
                        <a:buNone/>
                        <a:tabLst/>
                        <a:defRPr/>
                      </a:pPr>
                      <a:r>
                        <a:rPr lang="pt-BR" sz="2800" dirty="0"/>
                        <a:t>____</a:t>
                      </a:r>
                    </a:p>
                  </a:txBody>
                  <a:tcPr anchor="ctr"/>
                </a:tc>
                <a:tc>
                  <a:txBody>
                    <a:bodyPr/>
                    <a:lstStyle/>
                    <a:p>
                      <a:r>
                        <a:rPr lang="pt-BR" sz="2800" dirty="0"/>
                        <a:t>Ausência de liderança</a:t>
                      </a:r>
                    </a:p>
                  </a:txBody>
                  <a:tcPr anchor="ctr"/>
                </a:tc>
                <a:extLst>
                  <a:ext uri="{0D108BD9-81ED-4DB2-BD59-A6C34878D82A}">
                    <a16:rowId xmlns:a16="http://schemas.microsoft.com/office/drawing/2014/main" val="396887206"/>
                  </a:ext>
                </a:extLst>
              </a:tr>
            </a:tbl>
          </a:graphicData>
        </a:graphic>
      </p:graphicFrame>
    </p:spTree>
    <p:extLst>
      <p:ext uri="{BB962C8B-B14F-4D97-AF65-F5344CB8AC3E}">
        <p14:creationId xmlns:p14="http://schemas.microsoft.com/office/powerpoint/2010/main" val="28973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25" name="Line 5">
            <a:extLst>
              <a:ext uri="{FF2B5EF4-FFF2-40B4-BE49-F238E27FC236}">
                <a16:creationId xmlns:a16="http://schemas.microsoft.com/office/drawing/2014/main" id="{9A37B617-106F-41C4-ABC9-6AF049B63B02}"/>
              </a:ext>
            </a:extLst>
          </p:cNvPr>
          <p:cNvSpPr>
            <a:spLocks noChangeShapeType="1"/>
          </p:cNvSpPr>
          <p:nvPr/>
        </p:nvSpPr>
        <p:spPr bwMode="auto">
          <a:xfrm>
            <a:off x="1918356" y="5503540"/>
            <a:ext cx="13718976" cy="0"/>
          </a:xfrm>
          <a:prstGeom prst="line">
            <a:avLst/>
          </a:prstGeom>
          <a:noFill/>
          <a:ln w="57150">
            <a:solidFill>
              <a:schemeClr val="accent2">
                <a:lumMod val="60000"/>
                <a:lumOff val="4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latin typeface="+mj-lt"/>
            </a:endParaRPr>
          </a:p>
        </p:txBody>
      </p:sp>
      <p:sp>
        <p:nvSpPr>
          <p:cNvPr id="2" name="Espaço Reservado para Texto 1">
            <a:extLst>
              <a:ext uri="{FF2B5EF4-FFF2-40B4-BE49-F238E27FC236}">
                <a16:creationId xmlns:a16="http://schemas.microsoft.com/office/drawing/2014/main" id="{FB14951F-4575-4057-84B2-129A48B5E20D}"/>
              </a:ext>
            </a:extLst>
          </p:cNvPr>
          <p:cNvSpPr>
            <a:spLocks noGrp="1"/>
          </p:cNvSpPr>
          <p:nvPr>
            <p:ph type="body" sz="quarter" idx="11"/>
          </p:nvPr>
        </p:nvSpPr>
        <p:spPr/>
        <p:txBody>
          <a:bodyPr anchor="ctr">
            <a:noAutofit/>
          </a:bodyPr>
          <a:lstStyle/>
          <a:p>
            <a:r>
              <a:rPr lang="pt-BR" dirty="0"/>
              <a:t>Estilos de Liderança</a:t>
            </a:r>
          </a:p>
        </p:txBody>
      </p:sp>
      <p:sp>
        <p:nvSpPr>
          <p:cNvPr id="26" name="Text Box 6">
            <a:extLst>
              <a:ext uri="{FF2B5EF4-FFF2-40B4-BE49-F238E27FC236}">
                <a16:creationId xmlns:a16="http://schemas.microsoft.com/office/drawing/2014/main" id="{3F6998FA-EC7E-4A7E-A5EA-37ED1F37AF9E}"/>
              </a:ext>
            </a:extLst>
          </p:cNvPr>
          <p:cNvSpPr txBox="1">
            <a:spLocks noChangeArrowheads="1"/>
          </p:cNvSpPr>
          <p:nvPr/>
        </p:nvSpPr>
        <p:spPr bwMode="auto">
          <a:xfrm rot="19908729">
            <a:off x="1660812" y="4380748"/>
            <a:ext cx="20847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r>
              <a:rPr lang="pt-BR" altLang="pt-BR" sz="2400" b="1" dirty="0">
                <a:latin typeface="+mj-lt"/>
              </a:rPr>
              <a:t>Autoritário</a:t>
            </a:r>
          </a:p>
        </p:txBody>
      </p:sp>
      <p:sp>
        <p:nvSpPr>
          <p:cNvPr id="27" name="Text Box 7">
            <a:extLst>
              <a:ext uri="{FF2B5EF4-FFF2-40B4-BE49-F238E27FC236}">
                <a16:creationId xmlns:a16="http://schemas.microsoft.com/office/drawing/2014/main" id="{69EC44B2-0D51-4B3E-9662-D4C4AEF25F83}"/>
              </a:ext>
            </a:extLst>
          </p:cNvPr>
          <p:cNvSpPr txBox="1">
            <a:spLocks noChangeArrowheads="1"/>
          </p:cNvSpPr>
          <p:nvPr/>
        </p:nvSpPr>
        <p:spPr bwMode="auto">
          <a:xfrm rot="19908729">
            <a:off x="8528138" y="4310553"/>
            <a:ext cx="23819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r>
              <a:rPr lang="pt-BR" altLang="pt-BR" sz="2400" b="1" dirty="0">
                <a:latin typeface="+mj-lt"/>
              </a:rPr>
              <a:t>Democrático</a:t>
            </a:r>
          </a:p>
        </p:txBody>
      </p:sp>
      <p:sp>
        <p:nvSpPr>
          <p:cNvPr id="28" name="Text Box 8">
            <a:extLst>
              <a:ext uri="{FF2B5EF4-FFF2-40B4-BE49-F238E27FC236}">
                <a16:creationId xmlns:a16="http://schemas.microsoft.com/office/drawing/2014/main" id="{6405905E-66E2-4FF9-95A7-B1D9C455E349}"/>
              </a:ext>
            </a:extLst>
          </p:cNvPr>
          <p:cNvSpPr txBox="1">
            <a:spLocks noChangeArrowheads="1"/>
          </p:cNvSpPr>
          <p:nvPr/>
        </p:nvSpPr>
        <p:spPr bwMode="auto">
          <a:xfrm rot="19908729">
            <a:off x="15378999" y="4312948"/>
            <a:ext cx="23718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r>
              <a:rPr lang="pt-BR" altLang="pt-BR" sz="2400" b="1" dirty="0">
                <a:latin typeface="+mj-lt"/>
              </a:rPr>
              <a:t>Laissez-Faire</a:t>
            </a:r>
          </a:p>
        </p:txBody>
      </p:sp>
      <p:sp>
        <p:nvSpPr>
          <p:cNvPr id="29" name="Oval 9">
            <a:extLst>
              <a:ext uri="{FF2B5EF4-FFF2-40B4-BE49-F238E27FC236}">
                <a16:creationId xmlns:a16="http://schemas.microsoft.com/office/drawing/2014/main" id="{03477DB0-34B0-4577-8F11-90B8407E3908}"/>
              </a:ext>
            </a:extLst>
          </p:cNvPr>
          <p:cNvSpPr>
            <a:spLocks noChangeArrowheads="1"/>
          </p:cNvSpPr>
          <p:nvPr/>
        </p:nvSpPr>
        <p:spPr bwMode="auto">
          <a:xfrm>
            <a:off x="1678981" y="5274940"/>
            <a:ext cx="418256" cy="4572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pt-BR" altLang="pt-BR" sz="1800">
              <a:latin typeface="+mj-lt"/>
            </a:endParaRPr>
          </a:p>
        </p:txBody>
      </p:sp>
      <p:sp>
        <p:nvSpPr>
          <p:cNvPr id="30" name="Oval 10">
            <a:extLst>
              <a:ext uri="{FF2B5EF4-FFF2-40B4-BE49-F238E27FC236}">
                <a16:creationId xmlns:a16="http://schemas.microsoft.com/office/drawing/2014/main" id="{CC8B0348-4676-4A18-A10D-3C849070C88F}"/>
              </a:ext>
            </a:extLst>
          </p:cNvPr>
          <p:cNvSpPr>
            <a:spLocks noChangeArrowheads="1"/>
          </p:cNvSpPr>
          <p:nvPr/>
        </p:nvSpPr>
        <p:spPr bwMode="auto">
          <a:xfrm>
            <a:off x="3970518" y="5274940"/>
            <a:ext cx="418256" cy="4572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pt-BR" altLang="pt-BR" sz="1800">
              <a:latin typeface="+mj-lt"/>
            </a:endParaRPr>
          </a:p>
        </p:txBody>
      </p:sp>
      <p:sp>
        <p:nvSpPr>
          <p:cNvPr id="31" name="Oval 11">
            <a:extLst>
              <a:ext uri="{FF2B5EF4-FFF2-40B4-BE49-F238E27FC236}">
                <a16:creationId xmlns:a16="http://schemas.microsoft.com/office/drawing/2014/main" id="{12016A2A-8FDC-4261-AF33-BA366D79BF10}"/>
              </a:ext>
            </a:extLst>
          </p:cNvPr>
          <p:cNvSpPr>
            <a:spLocks noChangeArrowheads="1"/>
          </p:cNvSpPr>
          <p:nvPr/>
        </p:nvSpPr>
        <p:spPr bwMode="auto">
          <a:xfrm>
            <a:off x="6262055" y="5274940"/>
            <a:ext cx="418256" cy="457200"/>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pt-BR" altLang="pt-BR" sz="1800">
              <a:latin typeface="+mj-lt"/>
            </a:endParaRPr>
          </a:p>
        </p:txBody>
      </p:sp>
      <p:sp>
        <p:nvSpPr>
          <p:cNvPr id="57" name="Oval 9">
            <a:extLst>
              <a:ext uri="{FF2B5EF4-FFF2-40B4-BE49-F238E27FC236}">
                <a16:creationId xmlns:a16="http://schemas.microsoft.com/office/drawing/2014/main" id="{1FA59971-3E48-4E46-AED6-72C5DFAE35B5}"/>
              </a:ext>
            </a:extLst>
          </p:cNvPr>
          <p:cNvSpPr>
            <a:spLocks noChangeArrowheads="1"/>
          </p:cNvSpPr>
          <p:nvPr/>
        </p:nvSpPr>
        <p:spPr bwMode="auto">
          <a:xfrm>
            <a:off x="10845129" y="5274940"/>
            <a:ext cx="418256" cy="457200"/>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pt-BR" altLang="pt-BR" sz="1800">
              <a:latin typeface="+mj-lt"/>
            </a:endParaRPr>
          </a:p>
        </p:txBody>
      </p:sp>
      <p:sp>
        <p:nvSpPr>
          <p:cNvPr id="58" name="Oval 10">
            <a:extLst>
              <a:ext uri="{FF2B5EF4-FFF2-40B4-BE49-F238E27FC236}">
                <a16:creationId xmlns:a16="http://schemas.microsoft.com/office/drawing/2014/main" id="{6715B0C6-25E9-4FD9-88DB-24876FA024A1}"/>
              </a:ext>
            </a:extLst>
          </p:cNvPr>
          <p:cNvSpPr>
            <a:spLocks noChangeArrowheads="1"/>
          </p:cNvSpPr>
          <p:nvPr/>
        </p:nvSpPr>
        <p:spPr bwMode="auto">
          <a:xfrm>
            <a:off x="13136666" y="5274940"/>
            <a:ext cx="418256" cy="457200"/>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pt-BR" altLang="pt-BR" sz="1800">
              <a:latin typeface="+mj-lt"/>
            </a:endParaRPr>
          </a:p>
        </p:txBody>
      </p:sp>
      <p:sp>
        <p:nvSpPr>
          <p:cNvPr id="59" name="Oval 11">
            <a:extLst>
              <a:ext uri="{FF2B5EF4-FFF2-40B4-BE49-F238E27FC236}">
                <a16:creationId xmlns:a16="http://schemas.microsoft.com/office/drawing/2014/main" id="{0434B92F-2E07-46D9-8B99-294420803E1D}"/>
              </a:ext>
            </a:extLst>
          </p:cNvPr>
          <p:cNvSpPr>
            <a:spLocks noChangeArrowheads="1"/>
          </p:cNvSpPr>
          <p:nvPr/>
        </p:nvSpPr>
        <p:spPr bwMode="auto">
          <a:xfrm>
            <a:off x="15428204" y="5274940"/>
            <a:ext cx="418256" cy="4572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pt-BR" altLang="pt-BR" sz="1800">
              <a:latin typeface="+mj-lt"/>
            </a:endParaRPr>
          </a:p>
        </p:txBody>
      </p:sp>
      <p:sp>
        <p:nvSpPr>
          <p:cNvPr id="60" name="Oval 9">
            <a:extLst>
              <a:ext uri="{FF2B5EF4-FFF2-40B4-BE49-F238E27FC236}">
                <a16:creationId xmlns:a16="http://schemas.microsoft.com/office/drawing/2014/main" id="{595FC7CF-3B8D-412E-9476-2360569957A1}"/>
              </a:ext>
            </a:extLst>
          </p:cNvPr>
          <p:cNvSpPr>
            <a:spLocks noChangeArrowheads="1"/>
          </p:cNvSpPr>
          <p:nvPr/>
        </p:nvSpPr>
        <p:spPr bwMode="auto">
          <a:xfrm>
            <a:off x="8553592" y="5274940"/>
            <a:ext cx="418256" cy="457200"/>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pt-BR" altLang="pt-BR" sz="1800">
              <a:latin typeface="+mj-lt"/>
            </a:endParaRPr>
          </a:p>
        </p:txBody>
      </p:sp>
      <p:sp>
        <p:nvSpPr>
          <p:cNvPr id="61" name="Text Box 6">
            <a:extLst>
              <a:ext uri="{FF2B5EF4-FFF2-40B4-BE49-F238E27FC236}">
                <a16:creationId xmlns:a16="http://schemas.microsoft.com/office/drawing/2014/main" id="{A828C19A-5A5A-41FD-8C35-DC447203988D}"/>
              </a:ext>
            </a:extLst>
          </p:cNvPr>
          <p:cNvSpPr txBox="1">
            <a:spLocks noChangeArrowheads="1"/>
          </p:cNvSpPr>
          <p:nvPr/>
        </p:nvSpPr>
        <p:spPr bwMode="auto">
          <a:xfrm rot="19908729">
            <a:off x="3969899" y="4380748"/>
            <a:ext cx="20847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r>
              <a:rPr lang="pt-BR" altLang="pt-BR" sz="2400" b="1" dirty="0">
                <a:latin typeface="+mj-lt"/>
              </a:rPr>
              <a:t>Modelador</a:t>
            </a:r>
          </a:p>
        </p:txBody>
      </p:sp>
      <p:sp>
        <p:nvSpPr>
          <p:cNvPr id="62" name="Text Box 6">
            <a:extLst>
              <a:ext uri="{FF2B5EF4-FFF2-40B4-BE49-F238E27FC236}">
                <a16:creationId xmlns:a16="http://schemas.microsoft.com/office/drawing/2014/main" id="{56743512-4BF6-4C11-A139-6A72E2A14CD7}"/>
              </a:ext>
            </a:extLst>
          </p:cNvPr>
          <p:cNvSpPr txBox="1">
            <a:spLocks noChangeArrowheads="1"/>
          </p:cNvSpPr>
          <p:nvPr/>
        </p:nvSpPr>
        <p:spPr bwMode="auto">
          <a:xfrm rot="19908729">
            <a:off x="6254810" y="4380748"/>
            <a:ext cx="20847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r>
              <a:rPr lang="pt-BR" altLang="pt-BR" sz="2400" b="1" dirty="0">
                <a:latin typeface="+mj-lt"/>
              </a:rPr>
              <a:t>Visionário</a:t>
            </a:r>
          </a:p>
        </p:txBody>
      </p:sp>
      <p:sp>
        <p:nvSpPr>
          <p:cNvPr id="63" name="Text Box 6">
            <a:extLst>
              <a:ext uri="{FF2B5EF4-FFF2-40B4-BE49-F238E27FC236}">
                <a16:creationId xmlns:a16="http://schemas.microsoft.com/office/drawing/2014/main" id="{43257272-4506-4C55-8AB4-E4A821FB25F3}"/>
              </a:ext>
            </a:extLst>
          </p:cNvPr>
          <p:cNvSpPr txBox="1">
            <a:spLocks noChangeArrowheads="1"/>
          </p:cNvSpPr>
          <p:nvPr/>
        </p:nvSpPr>
        <p:spPr bwMode="auto">
          <a:xfrm rot="19908729">
            <a:off x="10820342" y="4380748"/>
            <a:ext cx="20847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r>
              <a:rPr lang="pt-BR" altLang="pt-BR" sz="2400" b="1" dirty="0">
                <a:latin typeface="+mj-lt"/>
              </a:rPr>
              <a:t>Coach</a:t>
            </a:r>
          </a:p>
        </p:txBody>
      </p:sp>
      <p:sp>
        <p:nvSpPr>
          <p:cNvPr id="64" name="Text Box 6">
            <a:extLst>
              <a:ext uri="{FF2B5EF4-FFF2-40B4-BE49-F238E27FC236}">
                <a16:creationId xmlns:a16="http://schemas.microsoft.com/office/drawing/2014/main" id="{4C2F1491-1654-4213-B95D-5555F1CF22B6}"/>
              </a:ext>
            </a:extLst>
          </p:cNvPr>
          <p:cNvSpPr txBox="1">
            <a:spLocks noChangeArrowheads="1"/>
          </p:cNvSpPr>
          <p:nvPr/>
        </p:nvSpPr>
        <p:spPr bwMode="auto">
          <a:xfrm rot="19908729">
            <a:off x="13110084" y="4380748"/>
            <a:ext cx="20847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r>
              <a:rPr lang="pt-BR" altLang="pt-BR" sz="2400" b="1" dirty="0">
                <a:latin typeface="+mj-lt"/>
              </a:rPr>
              <a:t>Afetivo</a:t>
            </a:r>
          </a:p>
        </p:txBody>
      </p:sp>
      <p:sp>
        <p:nvSpPr>
          <p:cNvPr id="65" name="Text Box 7">
            <a:extLst>
              <a:ext uri="{FF2B5EF4-FFF2-40B4-BE49-F238E27FC236}">
                <a16:creationId xmlns:a16="http://schemas.microsoft.com/office/drawing/2014/main" id="{A1A3D251-AB88-4353-849F-C2B9D655891E}"/>
              </a:ext>
            </a:extLst>
          </p:cNvPr>
          <p:cNvSpPr txBox="1">
            <a:spLocks noChangeArrowheads="1"/>
          </p:cNvSpPr>
          <p:nvPr/>
        </p:nvSpPr>
        <p:spPr bwMode="auto">
          <a:xfrm>
            <a:off x="7586854" y="5883905"/>
            <a:ext cx="23819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a:r>
              <a:rPr lang="pt-BR" altLang="pt-BR" sz="3200" b="1" dirty="0">
                <a:latin typeface="+mj-lt"/>
              </a:rPr>
              <a:t>Diretividade</a:t>
            </a:r>
          </a:p>
        </p:txBody>
      </p:sp>
      <p:sp>
        <p:nvSpPr>
          <p:cNvPr id="66" name="Text Box 7">
            <a:extLst>
              <a:ext uri="{FF2B5EF4-FFF2-40B4-BE49-F238E27FC236}">
                <a16:creationId xmlns:a16="http://schemas.microsoft.com/office/drawing/2014/main" id="{58FB4754-DC27-452A-BDCD-A95F3253083F}"/>
              </a:ext>
            </a:extLst>
          </p:cNvPr>
          <p:cNvSpPr txBox="1">
            <a:spLocks noChangeArrowheads="1"/>
          </p:cNvSpPr>
          <p:nvPr/>
        </p:nvSpPr>
        <p:spPr bwMode="auto">
          <a:xfrm>
            <a:off x="719064" y="5791572"/>
            <a:ext cx="238198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a:r>
              <a:rPr lang="pt-BR" altLang="pt-BR" sz="4400" b="1" dirty="0">
                <a:latin typeface="+mj-lt"/>
              </a:rPr>
              <a:t>+</a:t>
            </a:r>
          </a:p>
        </p:txBody>
      </p:sp>
      <p:sp>
        <p:nvSpPr>
          <p:cNvPr id="67" name="Text Box 7">
            <a:extLst>
              <a:ext uri="{FF2B5EF4-FFF2-40B4-BE49-F238E27FC236}">
                <a16:creationId xmlns:a16="http://schemas.microsoft.com/office/drawing/2014/main" id="{E31F78AF-6BF6-49C2-B895-807E2EB99E81}"/>
              </a:ext>
            </a:extLst>
          </p:cNvPr>
          <p:cNvSpPr txBox="1">
            <a:spLocks noChangeArrowheads="1"/>
          </p:cNvSpPr>
          <p:nvPr/>
        </p:nvSpPr>
        <p:spPr bwMode="auto">
          <a:xfrm>
            <a:off x="14454644" y="5791572"/>
            <a:ext cx="238198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a:r>
              <a:rPr lang="pt-BR" altLang="pt-BR" sz="4400" b="1" dirty="0">
                <a:latin typeface="+mj-lt"/>
              </a:rPr>
              <a:t>-</a:t>
            </a:r>
          </a:p>
        </p:txBody>
      </p:sp>
      <p:sp>
        <p:nvSpPr>
          <p:cNvPr id="6" name="Colchete Esquerdo 5">
            <a:extLst>
              <a:ext uri="{FF2B5EF4-FFF2-40B4-BE49-F238E27FC236}">
                <a16:creationId xmlns:a16="http://schemas.microsoft.com/office/drawing/2014/main" id="{25394038-B4FF-41DC-BC26-DE67964730F9}"/>
              </a:ext>
            </a:extLst>
          </p:cNvPr>
          <p:cNvSpPr/>
          <p:nvPr/>
        </p:nvSpPr>
        <p:spPr>
          <a:xfrm rot="5400000">
            <a:off x="9679888" y="476379"/>
            <a:ext cx="457198" cy="7292867"/>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8" name="Text Box 7">
            <a:extLst>
              <a:ext uri="{FF2B5EF4-FFF2-40B4-BE49-F238E27FC236}">
                <a16:creationId xmlns:a16="http://schemas.microsoft.com/office/drawing/2014/main" id="{7B3933E4-5E9B-41D7-94CD-10F244FB9AE7}"/>
              </a:ext>
            </a:extLst>
          </p:cNvPr>
          <p:cNvSpPr txBox="1">
            <a:spLocks noChangeArrowheads="1"/>
          </p:cNvSpPr>
          <p:nvPr/>
        </p:nvSpPr>
        <p:spPr bwMode="auto">
          <a:xfrm>
            <a:off x="8716697" y="2728787"/>
            <a:ext cx="238198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a:r>
              <a:rPr lang="pt-BR" altLang="pt-BR" sz="3200" b="1" dirty="0">
                <a:latin typeface="+mj-lt"/>
              </a:rPr>
              <a:t>Estilos</a:t>
            </a:r>
            <a:br>
              <a:rPr lang="pt-BR" altLang="pt-BR" sz="3200" b="1" dirty="0">
                <a:latin typeface="+mj-lt"/>
              </a:rPr>
            </a:br>
            <a:r>
              <a:rPr lang="pt-BR" altLang="pt-BR" sz="3200" b="1" dirty="0">
                <a:latin typeface="+mj-lt"/>
              </a:rPr>
              <a:t>Ressonantes</a:t>
            </a:r>
          </a:p>
        </p:txBody>
      </p:sp>
    </p:spTree>
    <p:extLst>
      <p:ext uri="{BB962C8B-B14F-4D97-AF65-F5344CB8AC3E}">
        <p14:creationId xmlns:p14="http://schemas.microsoft.com/office/powerpoint/2010/main" val="151160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animBg="1"/>
      <p:bldP spid="31" grpId="0" animBg="1"/>
      <p:bldP spid="57" grpId="0" animBg="1"/>
      <p:bldP spid="58" grpId="0" animBg="1"/>
      <p:bldP spid="60" grpId="0" animBg="1"/>
      <p:bldP spid="61" grpId="0"/>
      <p:bldP spid="62" grpId="0"/>
      <p:bldP spid="63" grpId="0"/>
      <p:bldP spid="64" grpId="0"/>
      <p:bldP spid="6" grpId="0" animBg="1"/>
      <p:bldP spid="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9">
            <a:extLst>
              <a:ext uri="{FF2B5EF4-FFF2-40B4-BE49-F238E27FC236}">
                <a16:creationId xmlns:a16="http://schemas.microsoft.com/office/drawing/2014/main" id="{C0839AB8-4C20-4A04-893E-FF3F8C7A7246}"/>
              </a:ext>
            </a:extLst>
          </p:cNvPr>
          <p:cNvGrpSpPr>
            <a:grpSpLocks/>
          </p:cNvGrpSpPr>
          <p:nvPr/>
        </p:nvGrpSpPr>
        <p:grpSpPr bwMode="auto">
          <a:xfrm rot="156646">
            <a:off x="9864081" y="3761929"/>
            <a:ext cx="7488835" cy="5606407"/>
            <a:chOff x="2066" y="650"/>
            <a:chExt cx="1219" cy="1211"/>
          </a:xfrm>
        </p:grpSpPr>
        <p:pic>
          <p:nvPicPr>
            <p:cNvPr id="6" name="Picture 2" descr="Post-it">
              <a:extLst>
                <a:ext uri="{FF2B5EF4-FFF2-40B4-BE49-F238E27FC236}">
                  <a16:creationId xmlns:a16="http://schemas.microsoft.com/office/drawing/2014/main" id="{92AE16AF-3702-4907-B5B2-2717D9C66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877" t="8380" r="17262" b="15089"/>
            <a:stretch>
              <a:fillRect/>
            </a:stretch>
          </p:blipFill>
          <p:spPr bwMode="auto">
            <a:xfrm>
              <a:off x="2066" y="650"/>
              <a:ext cx="1219" cy="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7">
              <a:extLst>
                <a:ext uri="{FF2B5EF4-FFF2-40B4-BE49-F238E27FC236}">
                  <a16:creationId xmlns:a16="http://schemas.microsoft.com/office/drawing/2014/main" id="{2136A118-2239-4FAC-8E4B-D93A54CF9086}"/>
                </a:ext>
              </a:extLst>
            </p:cNvPr>
            <p:cNvSpPr txBox="1">
              <a:spLocks noChangeArrowheads="1"/>
            </p:cNvSpPr>
            <p:nvPr/>
          </p:nvSpPr>
          <p:spPr bwMode="auto">
            <a:xfrm rot="21443354">
              <a:off x="2171" y="880"/>
              <a:ext cx="991" cy="74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lnSpc>
                  <a:spcPct val="110000"/>
                </a:lnSpc>
                <a:buClr>
                  <a:schemeClr val="hlink"/>
                </a:buClr>
                <a:buSzPct val="89000"/>
                <a:buFontTx/>
                <a:buNone/>
              </a:pPr>
              <a:r>
                <a:rPr lang="pt-BR" altLang="pt-BR" sz="4000" dirty="0">
                  <a:latin typeface="Calibri" panose="020F0502020204030204" pitchFamily="34" charset="0"/>
                  <a:cs typeface="Calibri" panose="020F0502020204030204" pitchFamily="34" charset="0"/>
                </a:rPr>
                <a:t>A combinação de estilos que tende a dar melhores resultados é</a:t>
              </a:r>
              <a:r>
                <a:rPr lang="pt-BR" sz="4000" dirty="0">
                  <a:latin typeface="+mj-lt"/>
                </a:rPr>
                <a:t>:</a:t>
              </a:r>
            </a:p>
            <a:p>
              <a:pPr algn="ctr">
                <a:lnSpc>
                  <a:spcPct val="110000"/>
                </a:lnSpc>
                <a:buClr>
                  <a:schemeClr val="hlink"/>
                </a:buClr>
                <a:buSzPct val="89000"/>
                <a:buFontTx/>
                <a:buNone/>
              </a:pPr>
              <a:r>
                <a:rPr lang="pt-BR" sz="4000" b="1" dirty="0">
                  <a:latin typeface="+mj-lt"/>
                </a:rPr>
                <a:t>VISIONÁRIO</a:t>
              </a:r>
              <a:r>
                <a:rPr lang="pt-BR" sz="4000" dirty="0">
                  <a:latin typeface="+mj-lt"/>
                </a:rPr>
                <a:t>, </a:t>
              </a:r>
              <a:r>
                <a:rPr lang="pt-BR" sz="4000" b="1" dirty="0">
                  <a:latin typeface="+mj-lt"/>
                </a:rPr>
                <a:t>AFETIVO, DEMOCRÁTICO </a:t>
              </a:r>
              <a:r>
                <a:rPr lang="pt-BR" sz="4000" dirty="0">
                  <a:latin typeface="+mj-lt"/>
                </a:rPr>
                <a:t>e</a:t>
              </a:r>
              <a:r>
                <a:rPr lang="pt-BR" sz="4000" b="1" dirty="0">
                  <a:latin typeface="+mj-lt"/>
                </a:rPr>
                <a:t> COACH</a:t>
              </a:r>
            </a:p>
          </p:txBody>
        </p:sp>
      </p:grpSp>
      <p:sp>
        <p:nvSpPr>
          <p:cNvPr id="188419" name="Rectangle 3"/>
          <p:cNvSpPr>
            <a:spLocks noGrp="1" noChangeArrowheads="1"/>
          </p:cNvSpPr>
          <p:nvPr>
            <p:ph type="body" sz="quarter" idx="13"/>
          </p:nvPr>
        </p:nvSpPr>
        <p:spPr>
          <a:xfrm>
            <a:off x="1066800" y="4279404"/>
            <a:ext cx="15827829" cy="4680520"/>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180976" tIns="88900" rIns="180976" bIns="88900" numCol="1" anchor="t" anchorCtr="0" compatLnSpc="1">
            <a:prstTxWarp prst="textNoShape">
              <a:avLst/>
            </a:prstTxWarp>
          </a:bodyPr>
          <a:lstStyle/>
          <a:p>
            <a:pPr>
              <a:lnSpc>
                <a:spcPct val="200000"/>
              </a:lnSpc>
              <a:buSzPct val="89000"/>
            </a:pPr>
            <a:r>
              <a:rPr lang="pt-BR" sz="4000" dirty="0">
                <a:latin typeface="+mj-lt"/>
              </a:rPr>
              <a:t>O tipo de trabalho a ser feito</a:t>
            </a:r>
          </a:p>
          <a:p>
            <a:pPr>
              <a:lnSpc>
                <a:spcPct val="200000"/>
              </a:lnSpc>
              <a:buSzPct val="89000"/>
            </a:pPr>
            <a:r>
              <a:rPr lang="pt-BR" sz="4000" dirty="0">
                <a:latin typeface="+mj-lt"/>
              </a:rPr>
              <a:t>A situação em que a equipe se encontra</a:t>
            </a:r>
          </a:p>
          <a:p>
            <a:pPr>
              <a:lnSpc>
                <a:spcPct val="200000"/>
              </a:lnSpc>
              <a:buSzPct val="89000"/>
            </a:pPr>
            <a:r>
              <a:rPr lang="pt-BR" sz="4000" dirty="0">
                <a:latin typeface="+mj-lt"/>
              </a:rPr>
              <a:t>O perfil de cada liderado e da equipe</a:t>
            </a:r>
          </a:p>
        </p:txBody>
      </p:sp>
      <p:sp>
        <p:nvSpPr>
          <p:cNvPr id="10" name="Retângulo: Cantos Arredondados 9">
            <a:extLst>
              <a:ext uri="{FF2B5EF4-FFF2-40B4-BE49-F238E27FC236}">
                <a16:creationId xmlns:a16="http://schemas.microsoft.com/office/drawing/2014/main" id="{BFB90F65-4493-4F5E-8B68-513E2E02AF4B}"/>
              </a:ext>
            </a:extLst>
          </p:cNvPr>
          <p:cNvSpPr/>
          <p:nvPr/>
        </p:nvSpPr>
        <p:spPr>
          <a:xfrm>
            <a:off x="1066800" y="1911333"/>
            <a:ext cx="16215360" cy="147891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buSzPct val="89000"/>
            </a:pPr>
            <a:r>
              <a:rPr lang="pt-BR" altLang="pt-BR" sz="4267" dirty="0">
                <a:solidFill>
                  <a:schemeClr val="bg1"/>
                </a:solidFill>
                <a:latin typeface="Calibri" panose="020F0502020204030204" pitchFamily="34" charset="0"/>
                <a:cs typeface="Calibri" panose="020F0502020204030204" pitchFamily="34" charset="0"/>
              </a:rPr>
              <a:t>Não existe o “melhor” ou o “pior” estilo.</a:t>
            </a:r>
          </a:p>
          <a:p>
            <a:pPr algn="ctr">
              <a:lnSpc>
                <a:spcPct val="90000"/>
              </a:lnSpc>
              <a:buSzPct val="89000"/>
            </a:pPr>
            <a:r>
              <a:rPr lang="pt-BR" altLang="pt-BR" sz="4267" dirty="0">
                <a:solidFill>
                  <a:schemeClr val="bg1"/>
                </a:solidFill>
                <a:latin typeface="Calibri" panose="020F0502020204030204" pitchFamily="34" charset="0"/>
                <a:cs typeface="Calibri" panose="020F0502020204030204" pitchFamily="34" charset="0"/>
              </a:rPr>
              <a:t>Existe aquele que é mais </a:t>
            </a:r>
            <a:r>
              <a:rPr lang="pt-BR" altLang="pt-BR" sz="4267" b="1" dirty="0">
                <a:solidFill>
                  <a:schemeClr val="bg1"/>
                </a:solidFill>
                <a:latin typeface="Calibri" panose="020F0502020204030204" pitchFamily="34" charset="0"/>
                <a:cs typeface="Calibri" panose="020F0502020204030204" pitchFamily="34" charset="0"/>
              </a:rPr>
              <a:t>ADEQUADO,</a:t>
            </a:r>
            <a:r>
              <a:rPr lang="pt-BR" altLang="pt-BR" sz="4267" dirty="0">
                <a:solidFill>
                  <a:schemeClr val="bg1"/>
                </a:solidFill>
                <a:latin typeface="Calibri" panose="020F0502020204030204" pitchFamily="34" charset="0"/>
                <a:cs typeface="Calibri" panose="020F0502020204030204" pitchFamily="34" charset="0"/>
              </a:rPr>
              <a:t> </a:t>
            </a:r>
            <a:r>
              <a:rPr lang="pt-BR" sz="4267" dirty="0"/>
              <a:t>levando-se em conta:</a:t>
            </a:r>
            <a:endParaRPr lang="pt-BR" altLang="pt-BR" sz="4267" dirty="0">
              <a:solidFill>
                <a:schemeClr val="bg1"/>
              </a:solidFill>
              <a:latin typeface="Calibri" panose="020F0502020204030204" pitchFamily="34" charset="0"/>
              <a:cs typeface="Calibri" panose="020F0502020204030204" pitchFamily="34" charset="0"/>
            </a:endParaRPr>
          </a:p>
        </p:txBody>
      </p:sp>
      <p:sp>
        <p:nvSpPr>
          <p:cNvPr id="8" name="Espaço Reservado para Texto 1">
            <a:extLst>
              <a:ext uri="{FF2B5EF4-FFF2-40B4-BE49-F238E27FC236}">
                <a16:creationId xmlns:a16="http://schemas.microsoft.com/office/drawing/2014/main" id="{35016D54-385D-4DC7-9A67-C7AA39A0D6D5}"/>
              </a:ext>
            </a:extLst>
          </p:cNvPr>
          <p:cNvSpPr txBox="1">
            <a:spLocks/>
          </p:cNvSpPr>
          <p:nvPr/>
        </p:nvSpPr>
        <p:spPr>
          <a:xfrm>
            <a:off x="710400" y="324001"/>
            <a:ext cx="12480000" cy="648071"/>
          </a:xfrm>
          <a:prstGeom prst="rect">
            <a:avLst/>
          </a:prstGeom>
        </p:spPr>
        <p:txBody>
          <a:bodyPr anchor="ctr">
            <a:noAutofit/>
          </a:bodyPr>
          <a:lstStyle>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Estilos de Liderança</a:t>
            </a:r>
          </a:p>
        </p:txBody>
      </p:sp>
    </p:spTree>
    <p:extLst>
      <p:ext uri="{BB962C8B-B14F-4D97-AF65-F5344CB8AC3E}">
        <p14:creationId xmlns:p14="http://schemas.microsoft.com/office/powerpoint/2010/main" val="294951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B14951F-4575-4057-84B2-129A48B5E20D}"/>
              </a:ext>
            </a:extLst>
          </p:cNvPr>
          <p:cNvSpPr>
            <a:spLocks noGrp="1"/>
          </p:cNvSpPr>
          <p:nvPr>
            <p:ph type="body" sz="quarter" idx="11"/>
          </p:nvPr>
        </p:nvSpPr>
        <p:spPr/>
        <p:txBody>
          <a:bodyPr anchor="ctr">
            <a:noAutofit/>
          </a:bodyPr>
          <a:lstStyle/>
          <a:p>
            <a:pPr eaLnBrk="1" hangingPunct="1"/>
            <a:r>
              <a:rPr lang="pt-BR" dirty="0"/>
              <a:t>Os Seis Estilos de Liderança:</a:t>
            </a:r>
            <a:br>
              <a:rPr lang="pt-BR" dirty="0"/>
            </a:br>
            <a:r>
              <a:rPr lang="pt-BR" dirty="0"/>
              <a:t>impactos no Clima</a:t>
            </a:r>
          </a:p>
        </p:txBody>
      </p:sp>
      <p:sp>
        <p:nvSpPr>
          <p:cNvPr id="5" name="Espaço Reservado para Texto 4">
            <a:extLst>
              <a:ext uri="{FF2B5EF4-FFF2-40B4-BE49-F238E27FC236}">
                <a16:creationId xmlns:a16="http://schemas.microsoft.com/office/drawing/2014/main" id="{C3DA5D8F-D9CF-4994-B747-C2EC40D3AD04}"/>
              </a:ext>
            </a:extLst>
          </p:cNvPr>
          <p:cNvSpPr>
            <a:spLocks noGrp="1"/>
          </p:cNvSpPr>
          <p:nvPr>
            <p:ph type="body" sz="quarter" idx="13"/>
          </p:nvPr>
        </p:nvSpPr>
        <p:spPr>
          <a:xfrm>
            <a:off x="710403" y="3127276"/>
            <a:ext cx="16184228" cy="6768752"/>
          </a:xfrm>
        </p:spPr>
        <p:txBody>
          <a:bodyPr/>
          <a:lstStyle/>
          <a:p>
            <a:pPr marL="0" indent="0" algn="ctr">
              <a:buNone/>
            </a:pPr>
            <a:r>
              <a:rPr lang="pt-BR" dirty="0"/>
              <a:t>Correlação Estilos de Liderança X Fatores do Clima</a:t>
            </a:r>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ctr">
              <a:buNone/>
            </a:pPr>
            <a:endParaRPr lang="pt-BR" dirty="0"/>
          </a:p>
          <a:p>
            <a:pPr marL="0" indent="0" algn="r">
              <a:buNone/>
            </a:pPr>
            <a:r>
              <a:rPr lang="pt-BR" sz="1800" dirty="0"/>
              <a:t>Fonte: Daniel Goleman. Liderança que traz resultados. Harvard Business Review. Outubro/2010</a:t>
            </a:r>
          </a:p>
        </p:txBody>
      </p:sp>
      <p:pic>
        <p:nvPicPr>
          <p:cNvPr id="26" name="Imagem 25">
            <a:extLst>
              <a:ext uri="{FF2B5EF4-FFF2-40B4-BE49-F238E27FC236}">
                <a16:creationId xmlns:a16="http://schemas.microsoft.com/office/drawing/2014/main" id="{30375C98-CC1F-4F13-BFA9-84DA49E69A48}"/>
              </a:ext>
            </a:extLst>
          </p:cNvPr>
          <p:cNvPicPr>
            <a:picLocks noChangeAspect="1"/>
          </p:cNvPicPr>
          <p:nvPr/>
        </p:nvPicPr>
        <p:blipFill rotWithShape="1">
          <a:blip r:embed="rId3"/>
          <a:srcRect l="8750" t="46665" r="10417" b="15724"/>
          <a:stretch/>
        </p:blipFill>
        <p:spPr>
          <a:xfrm>
            <a:off x="986168" y="3991372"/>
            <a:ext cx="15918098" cy="4164144"/>
          </a:xfrm>
          <a:prstGeom prst="rect">
            <a:avLst/>
          </a:prstGeom>
        </p:spPr>
      </p:pic>
      <p:sp>
        <p:nvSpPr>
          <p:cNvPr id="6" name="Retângulo 5">
            <a:extLst>
              <a:ext uri="{FF2B5EF4-FFF2-40B4-BE49-F238E27FC236}">
                <a16:creationId xmlns:a16="http://schemas.microsoft.com/office/drawing/2014/main" id="{54549284-6E96-44DC-A5F1-D487922FCBD9}"/>
              </a:ext>
            </a:extLst>
          </p:cNvPr>
          <p:cNvSpPr/>
          <p:nvPr/>
        </p:nvSpPr>
        <p:spPr>
          <a:xfrm>
            <a:off x="1036320" y="4155192"/>
            <a:ext cx="15758160" cy="843156"/>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pt-BR" sz="1900" b="1" dirty="0"/>
              <a:t>                                                                                    AUTORITÁRIO         VISIONÁRIO               AFETIVO                  DEMOCRÁTICO         MODELADOR      COACH</a:t>
            </a:r>
          </a:p>
        </p:txBody>
      </p:sp>
    </p:spTree>
    <p:extLst>
      <p:ext uri="{BB962C8B-B14F-4D97-AF65-F5344CB8AC3E}">
        <p14:creationId xmlns:p14="http://schemas.microsoft.com/office/powerpoint/2010/main" val="1316868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2" name="Imagem 1">
            <a:extLst>
              <a:ext uri="{FF2B5EF4-FFF2-40B4-BE49-F238E27FC236}">
                <a16:creationId xmlns:a16="http://schemas.microsoft.com/office/drawing/2014/main" id="{8BEC9236-61E6-415B-AA71-DF7D984C7004}"/>
              </a:ext>
            </a:extLst>
          </p:cNvPr>
          <p:cNvPicPr>
            <a:picLocks noChangeAspect="1"/>
          </p:cNvPicPr>
          <p:nvPr/>
        </p:nvPicPr>
        <p:blipFill rotWithShape="1">
          <a:blip r:embed="rId3"/>
          <a:srcRect l="17194" t="14367" r="1951" b="3587"/>
          <a:stretch/>
        </p:blipFill>
        <p:spPr>
          <a:xfrm>
            <a:off x="9513720" y="6115965"/>
            <a:ext cx="8063880" cy="4212111"/>
          </a:xfrm>
          <a:prstGeom prst="rect">
            <a:avLst/>
          </a:prstGeom>
        </p:spPr>
      </p:pic>
      <p:sp>
        <p:nvSpPr>
          <p:cNvPr id="6" name="Espaço Reservado para Texto 5">
            <a:extLst>
              <a:ext uri="{FF2B5EF4-FFF2-40B4-BE49-F238E27FC236}">
                <a16:creationId xmlns:a16="http://schemas.microsoft.com/office/drawing/2014/main" id="{CF04334E-3986-4646-850A-2A92419841D8}"/>
              </a:ext>
            </a:extLst>
          </p:cNvPr>
          <p:cNvSpPr>
            <a:spLocks noGrp="1"/>
          </p:cNvSpPr>
          <p:nvPr>
            <p:ph type="body" sz="quarter" idx="11"/>
          </p:nvPr>
        </p:nvSpPr>
        <p:spPr/>
        <p:txBody>
          <a:bodyPr anchor="ctr">
            <a:noAutofit/>
          </a:bodyPr>
          <a:lstStyle/>
          <a:p>
            <a:r>
              <a:rPr lang="pt-BR" dirty="0"/>
              <a:t>Estilos de Liderança</a:t>
            </a:r>
          </a:p>
        </p:txBody>
      </p:sp>
      <p:sp>
        <p:nvSpPr>
          <p:cNvPr id="4" name="Espaço Reservado para Texto 3">
            <a:extLst>
              <a:ext uri="{FF2B5EF4-FFF2-40B4-BE49-F238E27FC236}">
                <a16:creationId xmlns:a16="http://schemas.microsoft.com/office/drawing/2014/main" id="{4AAE8F7D-D0E8-45B3-A0AC-6D22CB1FB354}"/>
              </a:ext>
            </a:extLst>
          </p:cNvPr>
          <p:cNvSpPr>
            <a:spLocks noGrp="1"/>
          </p:cNvSpPr>
          <p:nvPr>
            <p:ph type="body" sz="quarter" idx="13"/>
          </p:nvPr>
        </p:nvSpPr>
        <p:spPr>
          <a:xfrm>
            <a:off x="710400" y="1615108"/>
            <a:ext cx="8733856" cy="8064896"/>
          </a:xfrm>
        </p:spPr>
        <p:txBody>
          <a:bodyPr>
            <a:normAutofit lnSpcReduction="10000"/>
          </a:bodyPr>
          <a:lstStyle/>
          <a:p>
            <a:pPr marL="0" indent="0">
              <a:lnSpc>
                <a:spcPct val="170000"/>
              </a:lnSpc>
              <a:buNone/>
            </a:pPr>
            <a:r>
              <a:rPr lang="pt-BR" sz="3500" b="1" dirty="0">
                <a:ea typeface="Calibri"/>
                <a:cs typeface="Calibri"/>
                <a:sym typeface="Calibri"/>
              </a:rPr>
              <a:t>Os fatores a serem considerados para determinar quais são os estilos de Liderança mais eficazes incluem:</a:t>
            </a:r>
          </a:p>
          <a:p>
            <a:pPr marL="365125" indent="-365125">
              <a:lnSpc>
                <a:spcPct val="170000"/>
              </a:lnSpc>
            </a:pPr>
            <a:r>
              <a:rPr lang="pt-BR" sz="2800" dirty="0"/>
              <a:t>Experiência da equipe</a:t>
            </a:r>
          </a:p>
          <a:p>
            <a:pPr marL="365125" indent="-365125">
              <a:lnSpc>
                <a:spcPct val="170000"/>
              </a:lnSpc>
            </a:pPr>
            <a:r>
              <a:rPr lang="pt-BR" sz="2800" dirty="0"/>
              <a:t>Pontos fortes e a desenvolver dos colaboradores</a:t>
            </a:r>
          </a:p>
          <a:p>
            <a:pPr marL="365125" indent="-365125">
              <a:lnSpc>
                <a:spcPct val="170000"/>
              </a:lnSpc>
            </a:pPr>
            <a:r>
              <a:rPr lang="pt-BR" sz="2800" dirty="0"/>
              <a:t>Complexidade da tarefa</a:t>
            </a:r>
          </a:p>
          <a:p>
            <a:pPr marL="365125" indent="-365125">
              <a:lnSpc>
                <a:spcPct val="170000"/>
              </a:lnSpc>
            </a:pPr>
            <a:r>
              <a:rPr lang="pt-BR" sz="2800" dirty="0"/>
              <a:t>Pressão dos prazos</a:t>
            </a:r>
          </a:p>
          <a:p>
            <a:pPr marL="365125" indent="-365125">
              <a:lnSpc>
                <a:spcPct val="170000"/>
              </a:lnSpc>
            </a:pPr>
            <a:r>
              <a:rPr lang="pt-BR" sz="2800" dirty="0"/>
              <a:t>Risco envolvido</a:t>
            </a:r>
          </a:p>
          <a:p>
            <a:pPr marL="365125" indent="-365125">
              <a:lnSpc>
                <a:spcPct val="170000"/>
              </a:lnSpc>
            </a:pPr>
            <a:r>
              <a:rPr lang="pt-BR" sz="2800" dirty="0"/>
              <a:t>Recursos disponíveis</a:t>
            </a:r>
          </a:p>
          <a:p>
            <a:pPr marL="365125" indent="-365125">
              <a:lnSpc>
                <a:spcPct val="170000"/>
              </a:lnSpc>
            </a:pPr>
            <a:r>
              <a:rPr lang="pt-BR" sz="2800" dirty="0"/>
              <a:t>Diferenças culturais, regionais ou organizacionais</a:t>
            </a:r>
            <a:endParaRPr lang="pt-BR" sz="2400" b="1" dirty="0">
              <a:ea typeface="Calibri"/>
              <a:cs typeface="Calibri"/>
              <a:sym typeface="Calibri"/>
            </a:endParaRPr>
          </a:p>
        </p:txBody>
      </p:sp>
    </p:spTree>
    <p:extLst>
      <p:ext uri="{BB962C8B-B14F-4D97-AF65-F5344CB8AC3E}">
        <p14:creationId xmlns:p14="http://schemas.microsoft.com/office/powerpoint/2010/main" val="1188814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90C6039B-83A9-4CB3-AA39-E9985A873703}"/>
              </a:ext>
            </a:extLst>
          </p:cNvPr>
          <p:cNvGraphicFramePr/>
          <p:nvPr/>
        </p:nvGraphicFramePr>
        <p:xfrm>
          <a:off x="1170836" y="1975148"/>
          <a:ext cx="15848736" cy="334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a 5">
            <a:extLst>
              <a:ext uri="{FF2B5EF4-FFF2-40B4-BE49-F238E27FC236}">
                <a16:creationId xmlns:a16="http://schemas.microsoft.com/office/drawing/2014/main" id="{2A94CBA9-6501-4F4C-99EF-45D0CA61AEC0}"/>
              </a:ext>
            </a:extLst>
          </p:cNvPr>
          <p:cNvGraphicFramePr/>
          <p:nvPr/>
        </p:nvGraphicFramePr>
        <p:xfrm>
          <a:off x="1151112" y="5863580"/>
          <a:ext cx="15940179" cy="34270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Espaço Reservado para Texto 2">
            <a:extLst>
              <a:ext uri="{FF2B5EF4-FFF2-40B4-BE49-F238E27FC236}">
                <a16:creationId xmlns:a16="http://schemas.microsoft.com/office/drawing/2014/main" id="{68D4998C-CA0A-435B-A6A4-4800A382B7FF}"/>
              </a:ext>
            </a:extLst>
          </p:cNvPr>
          <p:cNvSpPr>
            <a:spLocks noGrp="1"/>
          </p:cNvSpPr>
          <p:nvPr>
            <p:ph type="body" sz="quarter" idx="11"/>
          </p:nvPr>
        </p:nvSpPr>
        <p:spPr>
          <a:xfrm>
            <a:off x="710400" y="324000"/>
            <a:ext cx="13402152" cy="1196400"/>
          </a:xfrm>
        </p:spPr>
        <p:txBody>
          <a:bodyPr anchor="ctr">
            <a:noAutofit/>
          </a:bodyPr>
          <a:lstStyle/>
          <a:p>
            <a:pPr eaLnBrk="1" hangingPunct="1"/>
            <a:r>
              <a:rPr lang="pt-BR" dirty="0"/>
              <a:t>Competências emocionais dos Estilos de Liderança</a:t>
            </a:r>
          </a:p>
        </p:txBody>
      </p:sp>
    </p:spTree>
    <p:extLst>
      <p:ext uri="{BB962C8B-B14F-4D97-AF65-F5344CB8AC3E}">
        <p14:creationId xmlns:p14="http://schemas.microsoft.com/office/powerpoint/2010/main" val="2913699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1583160" y="1543101"/>
            <a:ext cx="15121680" cy="6986528"/>
          </a:xfrm>
          <a:prstGeom prst="rect">
            <a:avLst/>
          </a:prstGeom>
          <a:noFill/>
        </p:spPr>
        <p:txBody>
          <a:bodyPr wrap="square" rtlCol="0">
            <a:spAutoFit/>
          </a:bodyPr>
          <a:lstStyle/>
          <a:p>
            <a:pPr>
              <a:lnSpc>
                <a:spcPct val="100000"/>
              </a:lnSpc>
              <a:buNone/>
            </a:pPr>
            <a:r>
              <a:rPr lang="pt-BR" sz="6400" dirty="0">
                <a:latin typeface="+mn-lt"/>
              </a:rPr>
              <a:t>“O pior pecado que um líder pode cometer é ser arrogante, achar que a equipe está sempre à sua disposição e que ele não precisa dela, que os erros cometidos nunca são por sua causa”.</a:t>
            </a:r>
          </a:p>
          <a:p>
            <a:pPr>
              <a:lnSpc>
                <a:spcPct val="100000"/>
              </a:lnSpc>
              <a:buNone/>
            </a:pPr>
            <a:endParaRPr lang="pt-BR" sz="6400" dirty="0">
              <a:latin typeface="+mn-lt"/>
            </a:endParaRPr>
          </a:p>
          <a:p>
            <a:pPr algn="r">
              <a:lnSpc>
                <a:spcPct val="100000"/>
              </a:lnSpc>
              <a:buNone/>
            </a:pPr>
            <a:r>
              <a:rPr lang="pt-BR" sz="6400" dirty="0">
                <a:latin typeface="+mn-lt"/>
              </a:rPr>
              <a:t>Eugênio </a:t>
            </a:r>
            <a:r>
              <a:rPr lang="pt-BR" sz="6400" dirty="0" err="1">
                <a:latin typeface="+mn-lt"/>
              </a:rPr>
              <a:t>Mussak</a:t>
            </a:r>
            <a:endParaRPr lang="pt-BR" sz="6400" dirty="0">
              <a:latin typeface="+mn-lt"/>
            </a:endParaRPr>
          </a:p>
        </p:txBody>
      </p:sp>
    </p:spTree>
    <p:extLst>
      <p:ext uri="{BB962C8B-B14F-4D97-AF65-F5344CB8AC3E}">
        <p14:creationId xmlns:p14="http://schemas.microsoft.com/office/powerpoint/2010/main" val="276913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620CFC6-8E5C-461D-A877-04A1B7893265}"/>
              </a:ext>
            </a:extLst>
          </p:cNvPr>
          <p:cNvSpPr>
            <a:spLocks noGrp="1"/>
          </p:cNvSpPr>
          <p:nvPr>
            <p:ph type="body" sz="quarter" idx="11"/>
          </p:nvPr>
        </p:nvSpPr>
        <p:spPr>
          <a:xfrm>
            <a:off x="710400" y="324001"/>
            <a:ext cx="12480000" cy="648071"/>
          </a:xfrm>
        </p:spPr>
        <p:txBody>
          <a:bodyPr/>
          <a:lstStyle/>
          <a:p>
            <a:r>
              <a:rPr lang="pt-BR" dirty="0"/>
              <a:t>Objetivos</a:t>
            </a:r>
          </a:p>
        </p:txBody>
      </p:sp>
      <p:sp>
        <p:nvSpPr>
          <p:cNvPr id="4" name="Espaço Reservado para Texto 3">
            <a:extLst>
              <a:ext uri="{FF2B5EF4-FFF2-40B4-BE49-F238E27FC236}">
                <a16:creationId xmlns:a16="http://schemas.microsoft.com/office/drawing/2014/main" id="{5772FF73-9B64-4230-8B00-E003C6CC8C35}"/>
              </a:ext>
            </a:extLst>
          </p:cNvPr>
          <p:cNvSpPr>
            <a:spLocks noGrp="1"/>
          </p:cNvSpPr>
          <p:nvPr>
            <p:ph type="body" sz="quarter" idx="13"/>
          </p:nvPr>
        </p:nvSpPr>
        <p:spPr>
          <a:xfrm>
            <a:off x="710400" y="1470968"/>
            <a:ext cx="16184229" cy="8281044"/>
          </a:xfrm>
        </p:spPr>
        <p:txBody>
          <a:bodyPr>
            <a:normAutofit/>
          </a:bodyPr>
          <a:lstStyle/>
          <a:p>
            <a:r>
              <a:rPr lang="pt-BR" dirty="0">
                <a:sym typeface="Calibri"/>
              </a:rPr>
              <a:t>Desenvolver competências para liderar equipes num ambiente de mudanças</a:t>
            </a:r>
          </a:p>
          <a:p>
            <a:r>
              <a:rPr lang="pt-BR" dirty="0">
                <a:sym typeface="Calibri"/>
              </a:rPr>
              <a:t>Identificar práticas de líderes eficazes e inovadores</a:t>
            </a:r>
          </a:p>
          <a:p>
            <a:r>
              <a:rPr lang="pt-BR" dirty="0">
                <a:sym typeface="Calibri"/>
              </a:rPr>
              <a:t>Atuar sobre os fatores que influenciam o desenvolvimento, o engajamento e o desempenho dos times</a:t>
            </a:r>
          </a:p>
          <a:p>
            <a:r>
              <a:rPr lang="pt-BR" dirty="0">
                <a:sym typeface="Calibri"/>
              </a:rPr>
              <a:t>Criar um ambiente de trabalho colaborativo</a:t>
            </a:r>
          </a:p>
          <a:p>
            <a:r>
              <a:rPr lang="pt-BR" dirty="0">
                <a:sym typeface="Calibri"/>
              </a:rPr>
              <a:t>Definir um plano para desenvolvimento do seu papel como líder</a:t>
            </a:r>
          </a:p>
        </p:txBody>
      </p:sp>
      <p:pic>
        <p:nvPicPr>
          <p:cNvPr id="12" name="Shape 117">
            <a:extLst>
              <a:ext uri="{FF2B5EF4-FFF2-40B4-BE49-F238E27FC236}">
                <a16:creationId xmlns:a16="http://schemas.microsoft.com/office/drawing/2014/main" id="{E28006D9-BD32-4083-BE3F-2F2A72A13E83}"/>
              </a:ext>
            </a:extLst>
          </p:cNvPr>
          <p:cNvPicPr preferRelativeResize="0"/>
          <p:nvPr/>
        </p:nvPicPr>
        <p:blipFill rotWithShape="1">
          <a:blip r:embed="rId3">
            <a:alphaModFix/>
          </a:blip>
          <a:srcRect/>
          <a:stretch/>
        </p:blipFill>
        <p:spPr>
          <a:xfrm>
            <a:off x="11941410" y="6468995"/>
            <a:ext cx="4970556" cy="3494155"/>
          </a:xfrm>
          <a:prstGeom prst="rect">
            <a:avLst/>
          </a:prstGeom>
          <a:noFill/>
          <a:ln>
            <a:noFill/>
          </a:ln>
        </p:spPr>
      </p:pic>
    </p:spTree>
    <p:extLst>
      <p:ext uri="{BB962C8B-B14F-4D97-AF65-F5344CB8AC3E}">
        <p14:creationId xmlns:p14="http://schemas.microsoft.com/office/powerpoint/2010/main" val="1294973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77485F86-42DF-4CDC-A08E-D3EAB608F356}"/>
              </a:ext>
            </a:extLst>
          </p:cNvPr>
          <p:cNvGraphicFramePr/>
          <p:nvPr>
            <p:extLst>
              <p:ext uri="{D42A27DB-BD31-4B8C-83A1-F6EECF244321}">
                <p14:modId xmlns:p14="http://schemas.microsoft.com/office/powerpoint/2010/main" val="4226048408"/>
              </p:ext>
            </p:extLst>
          </p:nvPr>
        </p:nvGraphicFramePr>
        <p:xfrm>
          <a:off x="3048000" y="1255068"/>
          <a:ext cx="12192000" cy="864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Espaço Reservado para Texto 10">
            <a:extLst>
              <a:ext uri="{FF2B5EF4-FFF2-40B4-BE49-F238E27FC236}">
                <a16:creationId xmlns:a16="http://schemas.microsoft.com/office/drawing/2014/main" id="{8A0886C1-91F2-4E02-A695-14AABF5A3302}"/>
              </a:ext>
            </a:extLst>
          </p:cNvPr>
          <p:cNvSpPr>
            <a:spLocks noGrp="1"/>
          </p:cNvSpPr>
          <p:nvPr>
            <p:ph type="body" sz="quarter" idx="11"/>
          </p:nvPr>
        </p:nvSpPr>
        <p:spPr/>
        <p:txBody>
          <a:bodyPr anchor="ctr">
            <a:noAutofit/>
          </a:bodyPr>
          <a:lstStyle/>
          <a:p>
            <a:r>
              <a:rPr lang="pt-BR" dirty="0"/>
              <a:t>Conteúdo da disciplina</a:t>
            </a:r>
          </a:p>
        </p:txBody>
      </p:sp>
    </p:spTree>
    <p:extLst>
      <p:ext uri="{BB962C8B-B14F-4D97-AF65-F5344CB8AC3E}">
        <p14:creationId xmlns:p14="http://schemas.microsoft.com/office/powerpoint/2010/main" val="32554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Resultado de imagem para vuca">
            <a:extLst>
              <a:ext uri="{FF2B5EF4-FFF2-40B4-BE49-F238E27FC236}">
                <a16:creationId xmlns:a16="http://schemas.microsoft.com/office/drawing/2014/main" id="{29045437-D4F6-416C-8048-41D0B3CF2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151" y="1965242"/>
            <a:ext cx="9153821" cy="238088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THE RIGHT TIME — pandemic as an excuse for deeper social changes | by  CHANGE PILOTS | Medium">
            <a:extLst>
              <a:ext uri="{FF2B5EF4-FFF2-40B4-BE49-F238E27FC236}">
                <a16:creationId xmlns:a16="http://schemas.microsoft.com/office/drawing/2014/main" id="{3ADA1EB8-CDA0-4E84-8101-79720CDBB7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172"/>
          <a:stretch/>
        </p:blipFill>
        <p:spPr bwMode="auto">
          <a:xfrm>
            <a:off x="412699" y="5608559"/>
            <a:ext cx="7129780" cy="410853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 Gestão Antifrágil se beneficia com as incertezas e imprevistos – IBIZ SOL">
            <a:extLst>
              <a:ext uri="{FF2B5EF4-FFF2-40B4-BE49-F238E27FC236}">
                <a16:creationId xmlns:a16="http://schemas.microsoft.com/office/drawing/2014/main" id="{0B4365CF-2E02-431C-9E0C-8A50070E1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4200" y="5143501"/>
            <a:ext cx="6571606" cy="369652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4">
            <a:extLst>
              <a:ext uri="{FF2B5EF4-FFF2-40B4-BE49-F238E27FC236}">
                <a16:creationId xmlns:a16="http://schemas.microsoft.com/office/drawing/2014/main" id="{92C723B4-C228-48B6-BEA1-FDCAB152994C}"/>
              </a:ext>
            </a:extLst>
          </p:cNvPr>
          <p:cNvGrpSpPr>
            <a:grpSpLocks/>
          </p:cNvGrpSpPr>
          <p:nvPr/>
        </p:nvGrpSpPr>
        <p:grpSpPr bwMode="auto">
          <a:xfrm>
            <a:off x="7487816" y="5025587"/>
            <a:ext cx="4229179" cy="3394722"/>
            <a:chOff x="473" y="589"/>
            <a:chExt cx="1273" cy="1328"/>
          </a:xfrm>
        </p:grpSpPr>
        <p:pic>
          <p:nvPicPr>
            <p:cNvPr id="21" name="Picture 2" descr="Post-it">
              <a:extLst>
                <a:ext uri="{FF2B5EF4-FFF2-40B4-BE49-F238E27FC236}">
                  <a16:creationId xmlns:a16="http://schemas.microsoft.com/office/drawing/2014/main" id="{13D81DC8-583A-486F-93CB-5B75B6B8C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877" t="8380" r="17262" b="15089"/>
            <a:stretch>
              <a:fillRect/>
            </a:stretch>
          </p:blipFill>
          <p:spPr bwMode="auto">
            <a:xfrm>
              <a:off x="473" y="589"/>
              <a:ext cx="1273" cy="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3">
              <a:extLst>
                <a:ext uri="{FF2B5EF4-FFF2-40B4-BE49-F238E27FC236}">
                  <a16:creationId xmlns:a16="http://schemas.microsoft.com/office/drawing/2014/main" id="{D8610E4D-D557-4F47-A466-6F4AB3B38901}"/>
                </a:ext>
              </a:extLst>
            </p:cNvPr>
            <p:cNvSpPr txBox="1">
              <a:spLocks noChangeArrowheads="1"/>
            </p:cNvSpPr>
            <p:nvPr/>
          </p:nvSpPr>
          <p:spPr bwMode="auto">
            <a:xfrm rot="21390651">
              <a:off x="678" y="960"/>
              <a:ext cx="864" cy="68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defTabSz="917967" fontAlgn="auto">
                <a:spcBef>
                  <a:spcPct val="50000"/>
                </a:spcBef>
                <a:spcAft>
                  <a:spcPts val="0"/>
                </a:spcAft>
                <a:defRPr/>
              </a:pPr>
              <a:r>
                <a:rPr lang="pt-BR" sz="5421" b="1" dirty="0">
                  <a:solidFill>
                    <a:srgbClr val="000000"/>
                  </a:solidFill>
                  <a:latin typeface="Mistral" panose="03090702030407020403" pitchFamily="66" charset="0"/>
                  <a:ea typeface="Verdana" panose="020B0604030504040204" pitchFamily="34" charset="0"/>
                  <a:cs typeface="Verdana" panose="020B0604030504040204" pitchFamily="34" charset="0"/>
                </a:rPr>
                <a:t>O novo normal</a:t>
              </a:r>
            </a:p>
          </p:txBody>
        </p:sp>
      </p:grpSp>
      <p:sp>
        <p:nvSpPr>
          <p:cNvPr id="12" name="Espaço Reservado para Texto 2">
            <a:extLst>
              <a:ext uri="{FF2B5EF4-FFF2-40B4-BE49-F238E27FC236}">
                <a16:creationId xmlns:a16="http://schemas.microsoft.com/office/drawing/2014/main" id="{4A6538BB-C972-4A59-B0F2-51FE064DAEC8}"/>
              </a:ext>
            </a:extLst>
          </p:cNvPr>
          <p:cNvSpPr txBox="1">
            <a:spLocks/>
          </p:cNvSpPr>
          <p:nvPr/>
        </p:nvSpPr>
        <p:spPr>
          <a:xfrm>
            <a:off x="710400" y="324001"/>
            <a:ext cx="12480000" cy="648071"/>
          </a:xfr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As mudanças nunca foram tão rápidas</a:t>
            </a:r>
          </a:p>
        </p:txBody>
      </p:sp>
    </p:spTree>
    <p:extLst>
      <p:ext uri="{BB962C8B-B14F-4D97-AF65-F5344CB8AC3E}">
        <p14:creationId xmlns:p14="http://schemas.microsoft.com/office/powerpoint/2010/main" val="61218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Resultado de imagem para vuca">
            <a:extLst>
              <a:ext uri="{FF2B5EF4-FFF2-40B4-BE49-F238E27FC236}">
                <a16:creationId xmlns:a16="http://schemas.microsoft.com/office/drawing/2014/main" id="{29045437-D4F6-416C-8048-41D0B3CF2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151" y="1965242"/>
            <a:ext cx="9153821" cy="2380884"/>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Texto 2">
            <a:extLst>
              <a:ext uri="{FF2B5EF4-FFF2-40B4-BE49-F238E27FC236}">
                <a16:creationId xmlns:a16="http://schemas.microsoft.com/office/drawing/2014/main" id="{C0326BD0-4C1B-4170-8953-4C1D14127CCF}"/>
              </a:ext>
            </a:extLst>
          </p:cNvPr>
          <p:cNvSpPr txBox="1">
            <a:spLocks/>
          </p:cNvSpPr>
          <p:nvPr/>
        </p:nvSpPr>
        <p:spPr>
          <a:xfrm>
            <a:off x="1239675" y="4591436"/>
            <a:ext cx="16246282" cy="5349022"/>
          </a:xfrm>
          <a:prstGeom prst="rect">
            <a:avLst/>
          </a:prstGeom>
        </p:spPr>
        <p:txBody>
          <a:bodyPr>
            <a:normAutofit/>
          </a:bodyPr>
          <a:lstStyle>
            <a:lvl1pPr marL="342900" indent="-342900" algn="l" defTabSz="457200" rtl="0" eaLnBrk="1" latinLnBrk="0" hangingPunct="1">
              <a:spcBef>
                <a:spcPts val="0"/>
              </a:spcBef>
              <a:spcAft>
                <a:spcPts val="600"/>
              </a:spcAft>
              <a:buFont typeface="Arial"/>
              <a:buChar char="•"/>
              <a:defRPr sz="3200" b="0" i="0" kern="1200">
                <a:solidFill>
                  <a:schemeClr val="tx1"/>
                </a:solidFill>
                <a:latin typeface="Gill Sans MT" panose="020B0502020104020203" pitchFamily="34" charset="77"/>
                <a:ea typeface="+mn-ea"/>
                <a:cs typeface="+mn-cs"/>
              </a:defRPr>
            </a:lvl1pPr>
            <a:lvl2pPr marL="742950" indent="-285750" algn="l" defTabSz="457200" rtl="0" eaLnBrk="1" latinLnBrk="0" hangingPunct="1">
              <a:spcBef>
                <a:spcPts val="0"/>
              </a:spcBef>
              <a:spcAft>
                <a:spcPts val="600"/>
              </a:spcAft>
              <a:buFont typeface="Arial"/>
              <a:buChar char="–"/>
              <a:defRPr sz="2800" b="0" i="0" kern="1200">
                <a:solidFill>
                  <a:schemeClr val="tx1"/>
                </a:solidFill>
                <a:latin typeface="Gill Sans MT" panose="020B0502020104020203" pitchFamily="34" charset="77"/>
                <a:ea typeface="+mn-ea"/>
                <a:cs typeface="+mn-cs"/>
              </a:defRPr>
            </a:lvl2pPr>
            <a:lvl3pPr marL="1143000" indent="-228600" algn="l" defTabSz="457200" rtl="0" eaLnBrk="1" latinLnBrk="0" hangingPunct="1">
              <a:spcBef>
                <a:spcPts val="0"/>
              </a:spcBef>
              <a:spcAft>
                <a:spcPts val="600"/>
              </a:spcAft>
              <a:buFont typeface="Arial"/>
              <a:buChar char="•"/>
              <a:defRPr sz="2400" b="0" i="0" kern="1200">
                <a:solidFill>
                  <a:schemeClr val="tx1"/>
                </a:solidFill>
                <a:latin typeface="Gill Sans MT" panose="020B0502020104020203" pitchFamily="34" charset="77"/>
                <a:ea typeface="+mn-ea"/>
                <a:cs typeface="+mn-cs"/>
              </a:defRPr>
            </a:lvl3pPr>
            <a:lvl4pPr marL="1600200" indent="-228600" algn="l" defTabSz="457200" rtl="0" eaLnBrk="1" latinLnBrk="0" hangingPunct="1">
              <a:spcBef>
                <a:spcPts val="0"/>
              </a:spcBef>
              <a:spcAft>
                <a:spcPts val="600"/>
              </a:spcAft>
              <a:buFont typeface="Arial"/>
              <a:buChar char="–"/>
              <a:defRPr sz="2000" b="0" i="0" kern="1200">
                <a:solidFill>
                  <a:schemeClr val="tx1"/>
                </a:solidFill>
                <a:latin typeface="Gill Sans MT" panose="020B0502020104020203" pitchFamily="34" charset="77"/>
                <a:ea typeface="+mn-ea"/>
                <a:cs typeface="+mn-cs"/>
              </a:defRPr>
            </a:lvl4pPr>
            <a:lvl5pPr marL="2057400" indent="-228600" algn="l" defTabSz="457200" rtl="0" eaLnBrk="1" latinLnBrk="0" hangingPunct="1">
              <a:spcBef>
                <a:spcPts val="0"/>
              </a:spcBef>
              <a:spcAft>
                <a:spcPts val="600"/>
              </a:spcAft>
              <a:buFont typeface="Arial"/>
              <a:buChar char="»"/>
              <a:defRPr sz="2000" b="0" i="0" kern="1200">
                <a:solidFill>
                  <a:schemeClr val="tx1"/>
                </a:solidFill>
                <a:latin typeface="Gill Sans MT" panose="020B0502020104020203"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88440" indent="-688440" defTabSz="917920" fontAlgn="auto">
              <a:spcAft>
                <a:spcPts val="1205"/>
              </a:spcAft>
            </a:pPr>
            <a:r>
              <a:rPr lang="pt-BR" sz="4400" b="1" dirty="0">
                <a:solidFill>
                  <a:prstClr val="black"/>
                </a:solidFill>
                <a:latin typeface="+mj-lt"/>
                <a:sym typeface="Arial"/>
              </a:rPr>
              <a:t>Volátil</a:t>
            </a:r>
            <a:r>
              <a:rPr lang="pt-BR" sz="4400" dirty="0">
                <a:solidFill>
                  <a:prstClr val="black"/>
                </a:solidFill>
                <a:latin typeface="+mj-lt"/>
                <a:sym typeface="Arial"/>
              </a:rPr>
              <a:t>: velocidade das mudanças e turbulência dos acontecimentos.</a:t>
            </a:r>
          </a:p>
          <a:p>
            <a:pPr marL="688440" indent="-688440" defTabSz="917920" fontAlgn="auto">
              <a:spcAft>
                <a:spcPts val="1205"/>
              </a:spcAft>
            </a:pPr>
            <a:r>
              <a:rPr lang="pt-BR" sz="4400" b="1" dirty="0">
                <a:solidFill>
                  <a:prstClr val="black"/>
                </a:solidFill>
                <a:latin typeface="+mj-lt"/>
                <a:sym typeface="Arial"/>
              </a:rPr>
              <a:t>Incerto</a:t>
            </a:r>
            <a:r>
              <a:rPr lang="pt-BR" sz="4400" dirty="0">
                <a:solidFill>
                  <a:prstClr val="black"/>
                </a:solidFill>
                <a:latin typeface="+mj-lt"/>
                <a:sym typeface="Arial"/>
              </a:rPr>
              <a:t>: dificuldade de prever assuntos e acontecimentos.</a:t>
            </a:r>
          </a:p>
          <a:p>
            <a:pPr marL="688440" indent="-688440" defTabSz="917920" fontAlgn="auto">
              <a:spcAft>
                <a:spcPts val="1205"/>
              </a:spcAft>
            </a:pPr>
            <a:r>
              <a:rPr lang="pt-BR" sz="4400" b="1" dirty="0">
                <a:solidFill>
                  <a:prstClr val="black"/>
                </a:solidFill>
                <a:latin typeface="+mj-lt"/>
                <a:sym typeface="Arial"/>
              </a:rPr>
              <a:t>Complexo</a:t>
            </a:r>
            <a:r>
              <a:rPr lang="pt-BR" sz="4400" dirty="0">
                <a:solidFill>
                  <a:prstClr val="black"/>
                </a:solidFill>
                <a:latin typeface="+mj-lt"/>
                <a:sym typeface="Arial"/>
              </a:rPr>
              <a:t>: diversidade de forças atuando no ambiente organizacional. </a:t>
            </a:r>
          </a:p>
          <a:p>
            <a:pPr marL="688440" indent="-688440" defTabSz="917920" fontAlgn="auto">
              <a:spcAft>
                <a:spcPts val="1205"/>
              </a:spcAft>
            </a:pPr>
            <a:r>
              <a:rPr lang="pt-BR" sz="4400" b="1" dirty="0">
                <a:solidFill>
                  <a:prstClr val="black"/>
                </a:solidFill>
                <a:latin typeface="+mj-lt"/>
                <a:sym typeface="Arial"/>
              </a:rPr>
              <a:t>Ambíguo</a:t>
            </a:r>
            <a:r>
              <a:rPr lang="pt-BR" sz="4400" dirty="0">
                <a:solidFill>
                  <a:prstClr val="black"/>
                </a:solidFill>
                <a:latin typeface="+mj-lt"/>
                <a:sym typeface="Arial"/>
              </a:rPr>
              <a:t>: falta clareza da realidade, dificuldade para interpretação de eventos de maneira correta.</a:t>
            </a:r>
          </a:p>
        </p:txBody>
      </p:sp>
      <p:sp>
        <p:nvSpPr>
          <p:cNvPr id="5" name="Espaço Reservado para Texto 2">
            <a:extLst>
              <a:ext uri="{FF2B5EF4-FFF2-40B4-BE49-F238E27FC236}">
                <a16:creationId xmlns:a16="http://schemas.microsoft.com/office/drawing/2014/main" id="{EE2ABA4C-EB90-4988-B300-D19DF9A4AAD5}"/>
              </a:ext>
            </a:extLst>
          </p:cNvPr>
          <p:cNvSpPr txBox="1">
            <a:spLocks/>
          </p:cNvSpPr>
          <p:nvPr/>
        </p:nvSpPr>
        <p:spPr>
          <a:xfrm>
            <a:off x="710400" y="324001"/>
            <a:ext cx="12480000" cy="648071"/>
          </a:xfr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As mudanças nunca foram tão rápidas</a:t>
            </a:r>
          </a:p>
        </p:txBody>
      </p:sp>
    </p:spTree>
    <p:extLst>
      <p:ext uri="{BB962C8B-B14F-4D97-AF65-F5344CB8AC3E}">
        <p14:creationId xmlns:p14="http://schemas.microsoft.com/office/powerpoint/2010/main" val="1874352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2AA53-8D37-91CA-0EE9-CBC51432837D}"/>
            </a:ext>
          </a:extLst>
        </p:cNvPr>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2E3C34DF-908A-F351-E201-03DF8ACC963F}"/>
              </a:ext>
            </a:extLst>
          </p:cNvPr>
          <p:cNvSpPr txBox="1">
            <a:spLocks/>
          </p:cNvSpPr>
          <p:nvPr/>
        </p:nvSpPr>
        <p:spPr>
          <a:xfrm>
            <a:off x="1896419" y="5916069"/>
            <a:ext cx="15905355" cy="3098088"/>
          </a:xfrm>
          <a:prstGeom prst="rect">
            <a:avLst/>
          </a:prstGeom>
        </p:spPr>
        <p:txBody>
          <a:bodyPr>
            <a:noAutofit/>
          </a:bodyPr>
          <a:lstStyle>
            <a:lvl1pPr marL="342900" indent="-342900" algn="l" defTabSz="457200" rtl="0" eaLnBrk="1" latinLnBrk="0" hangingPunct="1">
              <a:spcBef>
                <a:spcPts val="0"/>
              </a:spcBef>
              <a:spcAft>
                <a:spcPts val="600"/>
              </a:spcAft>
              <a:buFont typeface="Arial"/>
              <a:buChar char="•"/>
              <a:defRPr sz="3200" b="0" i="0" kern="1200">
                <a:solidFill>
                  <a:schemeClr val="tx1"/>
                </a:solidFill>
                <a:latin typeface="Gill Sans MT" panose="020B0502020104020203" pitchFamily="34" charset="77"/>
                <a:ea typeface="+mn-ea"/>
                <a:cs typeface="+mn-cs"/>
              </a:defRPr>
            </a:lvl1pPr>
            <a:lvl2pPr marL="742950" indent="-285750" algn="l" defTabSz="457200" rtl="0" eaLnBrk="1" latinLnBrk="0" hangingPunct="1">
              <a:spcBef>
                <a:spcPts val="0"/>
              </a:spcBef>
              <a:spcAft>
                <a:spcPts val="600"/>
              </a:spcAft>
              <a:buFont typeface="Arial"/>
              <a:buChar char="–"/>
              <a:defRPr sz="2800" b="0" i="0" kern="1200">
                <a:solidFill>
                  <a:schemeClr val="tx1"/>
                </a:solidFill>
                <a:latin typeface="Gill Sans MT" panose="020B0502020104020203" pitchFamily="34" charset="77"/>
                <a:ea typeface="+mn-ea"/>
                <a:cs typeface="+mn-cs"/>
              </a:defRPr>
            </a:lvl2pPr>
            <a:lvl3pPr marL="1143000" indent="-228600" algn="l" defTabSz="457200" rtl="0" eaLnBrk="1" latinLnBrk="0" hangingPunct="1">
              <a:spcBef>
                <a:spcPts val="0"/>
              </a:spcBef>
              <a:spcAft>
                <a:spcPts val="600"/>
              </a:spcAft>
              <a:buFont typeface="Arial"/>
              <a:buChar char="•"/>
              <a:defRPr sz="2400" b="0" i="0" kern="1200">
                <a:solidFill>
                  <a:schemeClr val="tx1"/>
                </a:solidFill>
                <a:latin typeface="Gill Sans MT" panose="020B0502020104020203" pitchFamily="34" charset="77"/>
                <a:ea typeface="+mn-ea"/>
                <a:cs typeface="+mn-cs"/>
              </a:defRPr>
            </a:lvl3pPr>
            <a:lvl4pPr marL="1600200" indent="-228600" algn="l" defTabSz="457200" rtl="0" eaLnBrk="1" latinLnBrk="0" hangingPunct="1">
              <a:spcBef>
                <a:spcPts val="0"/>
              </a:spcBef>
              <a:spcAft>
                <a:spcPts val="600"/>
              </a:spcAft>
              <a:buFont typeface="Arial"/>
              <a:buChar char="–"/>
              <a:defRPr sz="2000" b="0" i="0" kern="1200">
                <a:solidFill>
                  <a:schemeClr val="tx1"/>
                </a:solidFill>
                <a:latin typeface="Gill Sans MT" panose="020B0502020104020203" pitchFamily="34" charset="77"/>
                <a:ea typeface="+mn-ea"/>
                <a:cs typeface="+mn-cs"/>
              </a:defRPr>
            </a:lvl4pPr>
            <a:lvl5pPr marL="2057400" indent="-228600" algn="l" defTabSz="457200" rtl="0" eaLnBrk="1" latinLnBrk="0" hangingPunct="1">
              <a:spcBef>
                <a:spcPts val="0"/>
              </a:spcBef>
              <a:spcAft>
                <a:spcPts val="600"/>
              </a:spcAft>
              <a:buFont typeface="Arial"/>
              <a:buChar char="»"/>
              <a:defRPr sz="2000" b="0" i="0" kern="1200">
                <a:solidFill>
                  <a:schemeClr val="tx1"/>
                </a:solidFill>
                <a:latin typeface="Gill Sans MT" panose="020B0502020104020203" pitchFamily="34"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24000" indent="-324000" defTabSz="917966" fontAlgn="auto">
              <a:spcAft>
                <a:spcPts val="1204"/>
              </a:spcAft>
            </a:pPr>
            <a:endParaRPr lang="pt-BR" sz="3300">
              <a:latin typeface="BancoDoBrasil Titulos 2" panose="020B0604020202020204" charset="0"/>
              <a:sym typeface="Arial"/>
            </a:endParaRPr>
          </a:p>
        </p:txBody>
      </p:sp>
      <p:sp>
        <p:nvSpPr>
          <p:cNvPr id="5" name="Rectangle 4">
            <a:extLst>
              <a:ext uri="{FF2B5EF4-FFF2-40B4-BE49-F238E27FC236}">
                <a16:creationId xmlns:a16="http://schemas.microsoft.com/office/drawing/2014/main" id="{1A83B0AD-F058-09EA-1D31-D89522696E7E}"/>
              </a:ext>
            </a:extLst>
          </p:cNvPr>
          <p:cNvSpPr/>
          <p:nvPr/>
        </p:nvSpPr>
        <p:spPr>
          <a:xfrm>
            <a:off x="722924" y="3613821"/>
            <a:ext cx="3859352" cy="5437434"/>
          </a:xfrm>
          <a:prstGeom prst="rect">
            <a:avLst/>
          </a:prstGeom>
          <a:solidFill>
            <a:srgbClr val="9397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a:extLst>
              <a:ext uri="{FF2B5EF4-FFF2-40B4-BE49-F238E27FC236}">
                <a16:creationId xmlns:a16="http://schemas.microsoft.com/office/drawing/2014/main" id="{FB617D1D-C169-8516-CE3C-6BAD63DCCE63}"/>
              </a:ext>
            </a:extLst>
          </p:cNvPr>
          <p:cNvSpPr/>
          <p:nvPr/>
        </p:nvSpPr>
        <p:spPr>
          <a:xfrm>
            <a:off x="4657328" y="3632551"/>
            <a:ext cx="4074298" cy="5437434"/>
          </a:xfrm>
          <a:prstGeom prst="rect">
            <a:avLst/>
          </a:prstGeom>
          <a:solidFill>
            <a:srgbClr val="63B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a:extLst>
              <a:ext uri="{FF2B5EF4-FFF2-40B4-BE49-F238E27FC236}">
                <a16:creationId xmlns:a16="http://schemas.microsoft.com/office/drawing/2014/main" id="{6DB1EB0D-A1DF-753B-2778-FFE6B8250CE7}"/>
              </a:ext>
            </a:extLst>
          </p:cNvPr>
          <p:cNvSpPr/>
          <p:nvPr/>
        </p:nvSpPr>
        <p:spPr>
          <a:xfrm>
            <a:off x="8797410" y="3613821"/>
            <a:ext cx="3923088" cy="5437434"/>
          </a:xfrm>
          <a:prstGeom prst="rect">
            <a:avLst/>
          </a:prstGeom>
          <a:solidFill>
            <a:srgbClr val="8ED7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7">
            <a:extLst>
              <a:ext uri="{FF2B5EF4-FFF2-40B4-BE49-F238E27FC236}">
                <a16:creationId xmlns:a16="http://schemas.microsoft.com/office/drawing/2014/main" id="{4D50AC1A-2588-809C-4068-6FC559B8C6E7}"/>
              </a:ext>
            </a:extLst>
          </p:cNvPr>
          <p:cNvSpPr/>
          <p:nvPr/>
        </p:nvSpPr>
        <p:spPr>
          <a:xfrm>
            <a:off x="12744400" y="3613821"/>
            <a:ext cx="4069823" cy="5437434"/>
          </a:xfrm>
          <a:prstGeom prst="rect">
            <a:avLst/>
          </a:prstGeom>
          <a:solidFill>
            <a:srgbClr val="91DF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9" name="Group 8">
            <a:extLst>
              <a:ext uri="{FF2B5EF4-FFF2-40B4-BE49-F238E27FC236}">
                <a16:creationId xmlns:a16="http://schemas.microsoft.com/office/drawing/2014/main" id="{165DD56E-E099-058A-B123-8C60BEA9E903}"/>
              </a:ext>
            </a:extLst>
          </p:cNvPr>
          <p:cNvGrpSpPr/>
          <p:nvPr/>
        </p:nvGrpSpPr>
        <p:grpSpPr>
          <a:xfrm>
            <a:off x="552237" y="2547566"/>
            <a:ext cx="4114800" cy="3928074"/>
            <a:chOff x="62979" y="2057400"/>
            <a:chExt cx="2743200" cy="2618716"/>
          </a:xfrm>
        </p:grpSpPr>
        <p:sp>
          <p:nvSpPr>
            <p:cNvPr id="12" name="Oval 11">
              <a:extLst>
                <a:ext uri="{FF2B5EF4-FFF2-40B4-BE49-F238E27FC236}">
                  <a16:creationId xmlns:a16="http://schemas.microsoft.com/office/drawing/2014/main" id="{6F4378C4-066A-252D-5E90-503F67D04DF8}"/>
                </a:ext>
              </a:extLst>
            </p:cNvPr>
            <p:cNvSpPr/>
            <p:nvPr/>
          </p:nvSpPr>
          <p:spPr>
            <a:xfrm>
              <a:off x="910818" y="2057400"/>
              <a:ext cx="1527582" cy="1527582"/>
            </a:xfrm>
            <a:prstGeom prst="ellipse">
              <a:avLst/>
            </a:prstGeom>
            <a:solidFill>
              <a:srgbClr val="9397D8"/>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8100" b="1" dirty="0">
                  <a:solidFill>
                    <a:schemeClr val="bg1"/>
                  </a:solidFill>
                  <a:latin typeface="+mj-lt"/>
                </a:rPr>
                <a:t>B</a:t>
              </a:r>
            </a:p>
          </p:txBody>
        </p:sp>
        <p:sp>
          <p:nvSpPr>
            <p:cNvPr id="11" name="Title 1">
              <a:extLst>
                <a:ext uri="{FF2B5EF4-FFF2-40B4-BE49-F238E27FC236}">
                  <a16:creationId xmlns:a16="http://schemas.microsoft.com/office/drawing/2014/main" id="{15E2C217-6DEB-BE9B-5565-ADA16EC3C0BF}"/>
                </a:ext>
              </a:extLst>
            </p:cNvPr>
            <p:cNvSpPr txBox="1">
              <a:spLocks/>
            </p:cNvSpPr>
            <p:nvPr/>
          </p:nvSpPr>
          <p:spPr>
            <a:xfrm>
              <a:off x="62979" y="3809999"/>
              <a:ext cx="2743200" cy="866117"/>
            </a:xfrm>
            <a:prstGeom prst="rect">
              <a:avLst/>
            </a:prstGeom>
          </p:spPr>
          <p:txBody>
            <a:bodyPr vert="horz" lIns="137160" tIns="68580" rIns="137160" bIns="68580" rtlCol="0" anchor="t">
              <a:noAutofit/>
            </a:bodyPr>
            <a:lstStyle>
              <a:lvl1pPr algn="ctr" defTabSz="609660" rtl="0" eaLnBrk="1" latinLnBrk="0" hangingPunct="1">
                <a:spcBef>
                  <a:spcPct val="0"/>
                </a:spcBef>
                <a:buNone/>
                <a:defRPr sz="5400" kern="1200">
                  <a:solidFill>
                    <a:srgbClr val="11599C"/>
                  </a:solidFill>
                  <a:latin typeface="BancoDoBrasil Titulos 1" panose="020B0604020202020204" charset="0"/>
                  <a:ea typeface="+mj-ea"/>
                  <a:cs typeface="+mj-cs"/>
                </a:defRPr>
              </a:lvl1pPr>
            </a:lstStyle>
            <a:p>
              <a:r>
                <a:rPr lang="pt-BR" sz="2600" b="1" dirty="0">
                  <a:solidFill>
                    <a:schemeClr val="tx1">
                      <a:lumMod val="75000"/>
                      <a:lumOff val="25000"/>
                    </a:schemeClr>
                  </a:solidFill>
                  <a:latin typeface="+mj-lt"/>
                </a:rPr>
                <a:t>Estamos suscetíveis a catástrofes a qualquer momento, é preciso aprender a trabalhar sabendo que o perigo está à espreita.</a:t>
              </a:r>
            </a:p>
          </p:txBody>
        </p:sp>
      </p:grpSp>
      <p:grpSp>
        <p:nvGrpSpPr>
          <p:cNvPr id="14" name="Group 13">
            <a:extLst>
              <a:ext uri="{FF2B5EF4-FFF2-40B4-BE49-F238E27FC236}">
                <a16:creationId xmlns:a16="http://schemas.microsoft.com/office/drawing/2014/main" id="{A64E1400-72B5-C695-ABDD-7D55C4F06A9F}"/>
              </a:ext>
            </a:extLst>
          </p:cNvPr>
          <p:cNvGrpSpPr/>
          <p:nvPr/>
        </p:nvGrpSpPr>
        <p:grpSpPr>
          <a:xfrm>
            <a:off x="4657328" y="2566296"/>
            <a:ext cx="4114800" cy="3928074"/>
            <a:chOff x="3283757" y="2057400"/>
            <a:chExt cx="2743200" cy="2618716"/>
          </a:xfrm>
        </p:grpSpPr>
        <p:sp>
          <p:nvSpPr>
            <p:cNvPr id="17" name="Oval 16">
              <a:extLst>
                <a:ext uri="{FF2B5EF4-FFF2-40B4-BE49-F238E27FC236}">
                  <a16:creationId xmlns:a16="http://schemas.microsoft.com/office/drawing/2014/main" id="{491405FE-CD5F-C492-82C1-DCB569E05A9B}"/>
                </a:ext>
              </a:extLst>
            </p:cNvPr>
            <p:cNvSpPr/>
            <p:nvPr/>
          </p:nvSpPr>
          <p:spPr>
            <a:xfrm>
              <a:off x="3883812" y="2057400"/>
              <a:ext cx="1527582" cy="1527582"/>
            </a:xfrm>
            <a:prstGeom prst="ellipse">
              <a:avLst/>
            </a:prstGeom>
            <a:solidFill>
              <a:srgbClr val="63B1DB"/>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7500" b="1">
                  <a:solidFill>
                    <a:schemeClr val="bg1"/>
                  </a:solidFill>
                  <a:latin typeface="+mj-lt"/>
                </a:rPr>
                <a:t>A</a:t>
              </a:r>
            </a:p>
          </p:txBody>
        </p:sp>
        <p:sp>
          <p:nvSpPr>
            <p:cNvPr id="16" name="Title 1">
              <a:extLst>
                <a:ext uri="{FF2B5EF4-FFF2-40B4-BE49-F238E27FC236}">
                  <a16:creationId xmlns:a16="http://schemas.microsoft.com/office/drawing/2014/main" id="{C40B9F9A-19FC-3DA0-F83F-37068F479671}"/>
                </a:ext>
              </a:extLst>
            </p:cNvPr>
            <p:cNvSpPr txBox="1">
              <a:spLocks/>
            </p:cNvSpPr>
            <p:nvPr/>
          </p:nvSpPr>
          <p:spPr>
            <a:xfrm>
              <a:off x="3283757" y="3809999"/>
              <a:ext cx="2743200" cy="866117"/>
            </a:xfrm>
            <a:prstGeom prst="rect">
              <a:avLst/>
            </a:prstGeom>
          </p:spPr>
          <p:txBody>
            <a:bodyPr vert="horz" lIns="137160" tIns="68580" rIns="137160" bIns="68580" rtlCol="0" anchor="t">
              <a:noAutofit/>
            </a:bodyPr>
            <a:lstStyle>
              <a:lvl1pPr algn="ctr" defTabSz="609660" rtl="0" eaLnBrk="1" latinLnBrk="0" hangingPunct="1">
                <a:spcBef>
                  <a:spcPct val="0"/>
                </a:spcBef>
                <a:buNone/>
                <a:defRPr sz="5400" kern="1200">
                  <a:solidFill>
                    <a:srgbClr val="11599C"/>
                  </a:solidFill>
                  <a:latin typeface="BancoDoBrasil Titulos 1" panose="020B0604020202020204" charset="0"/>
                  <a:ea typeface="+mj-ea"/>
                  <a:cs typeface="+mj-cs"/>
                </a:defRPr>
              </a:lvl1pPr>
            </a:lstStyle>
            <a:p>
              <a:r>
                <a:rPr lang="pt-BR" sz="2600" b="1" dirty="0">
                  <a:solidFill>
                    <a:schemeClr val="tx1">
                      <a:lumMod val="75000"/>
                      <a:lumOff val="25000"/>
                    </a:schemeClr>
                  </a:solidFill>
                  <a:latin typeface="+mj-lt"/>
                </a:rPr>
                <a:t>Todo esse medo constante ocasionado pela fragilidade do mundo gera ansiedade, estamos vivendo no limite e isso ocasiona um senso de urgência, que pode acabar pautando muitas decisões.</a:t>
              </a:r>
            </a:p>
          </p:txBody>
        </p:sp>
      </p:grpSp>
      <p:grpSp>
        <p:nvGrpSpPr>
          <p:cNvPr id="19" name="Group 18">
            <a:extLst>
              <a:ext uri="{FF2B5EF4-FFF2-40B4-BE49-F238E27FC236}">
                <a16:creationId xmlns:a16="http://schemas.microsoft.com/office/drawing/2014/main" id="{0FF290F6-84DD-2B30-DDBE-403A6D7C4EE1}"/>
              </a:ext>
            </a:extLst>
          </p:cNvPr>
          <p:cNvGrpSpPr/>
          <p:nvPr/>
        </p:nvGrpSpPr>
        <p:grpSpPr>
          <a:xfrm>
            <a:off x="8749660" y="2575172"/>
            <a:ext cx="4114800" cy="3900468"/>
            <a:chOff x="6228859" y="2075804"/>
            <a:chExt cx="2743200" cy="2600312"/>
          </a:xfrm>
        </p:grpSpPr>
        <p:sp>
          <p:nvSpPr>
            <p:cNvPr id="22" name="Oval 21">
              <a:extLst>
                <a:ext uri="{FF2B5EF4-FFF2-40B4-BE49-F238E27FC236}">
                  <a16:creationId xmlns:a16="http://schemas.microsoft.com/office/drawing/2014/main" id="{67A9A840-2CEC-B0A0-28AE-64AA5DF14BE1}"/>
                </a:ext>
              </a:extLst>
            </p:cNvPr>
            <p:cNvSpPr/>
            <p:nvPr/>
          </p:nvSpPr>
          <p:spPr>
            <a:xfrm>
              <a:off x="6856806" y="2075804"/>
              <a:ext cx="1527582" cy="1527582"/>
            </a:xfrm>
            <a:prstGeom prst="ellipse">
              <a:avLst/>
            </a:prstGeom>
            <a:solidFill>
              <a:srgbClr val="8ED7E8"/>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7500" b="1">
                  <a:solidFill>
                    <a:schemeClr val="bg1"/>
                  </a:solidFill>
                  <a:latin typeface="+mj-lt"/>
                </a:rPr>
                <a:t>N</a:t>
              </a:r>
            </a:p>
          </p:txBody>
        </p:sp>
        <p:sp>
          <p:nvSpPr>
            <p:cNvPr id="21" name="Title 1">
              <a:extLst>
                <a:ext uri="{FF2B5EF4-FFF2-40B4-BE49-F238E27FC236}">
                  <a16:creationId xmlns:a16="http://schemas.microsoft.com/office/drawing/2014/main" id="{6F483255-AC10-881D-D6C0-474F18B03C78}"/>
                </a:ext>
              </a:extLst>
            </p:cNvPr>
            <p:cNvSpPr txBox="1">
              <a:spLocks/>
            </p:cNvSpPr>
            <p:nvPr/>
          </p:nvSpPr>
          <p:spPr>
            <a:xfrm>
              <a:off x="6228859" y="3809999"/>
              <a:ext cx="2743200" cy="866117"/>
            </a:xfrm>
            <a:prstGeom prst="rect">
              <a:avLst/>
            </a:prstGeom>
          </p:spPr>
          <p:txBody>
            <a:bodyPr vert="horz" lIns="137160" tIns="68580" rIns="137160" bIns="68580" rtlCol="0" anchor="t">
              <a:noAutofit/>
            </a:bodyPr>
            <a:lstStyle>
              <a:lvl1pPr algn="ctr" defTabSz="609660" rtl="0" eaLnBrk="1" latinLnBrk="0" hangingPunct="1">
                <a:spcBef>
                  <a:spcPct val="0"/>
                </a:spcBef>
                <a:buNone/>
                <a:defRPr sz="5400" kern="1200">
                  <a:solidFill>
                    <a:srgbClr val="11599C"/>
                  </a:solidFill>
                  <a:latin typeface="BancoDoBrasil Titulos 1" panose="020B0604020202020204" charset="0"/>
                  <a:ea typeface="+mj-ea"/>
                  <a:cs typeface="+mj-cs"/>
                </a:defRPr>
              </a:lvl1pPr>
            </a:lstStyle>
            <a:p>
              <a:r>
                <a:rPr lang="pt-BR" sz="2600" b="1" dirty="0">
                  <a:solidFill>
                    <a:schemeClr val="tx1">
                      <a:lumMod val="75000"/>
                      <a:lumOff val="25000"/>
                    </a:schemeClr>
                  </a:solidFill>
                  <a:latin typeface="+mj-lt"/>
                </a:rPr>
                <a:t>Os eventos parecem desconectados e desproporcionais e planejamentos detalhados e de longo prazo podem não fazer mais sentido.</a:t>
              </a:r>
            </a:p>
          </p:txBody>
        </p:sp>
      </p:grpSp>
      <p:grpSp>
        <p:nvGrpSpPr>
          <p:cNvPr id="24" name="Group 23">
            <a:extLst>
              <a:ext uri="{FF2B5EF4-FFF2-40B4-BE49-F238E27FC236}">
                <a16:creationId xmlns:a16="http://schemas.microsoft.com/office/drawing/2014/main" id="{8D1E1BEA-E55C-3ED1-7E69-94E19543D490}"/>
              </a:ext>
            </a:extLst>
          </p:cNvPr>
          <p:cNvGrpSpPr/>
          <p:nvPr/>
        </p:nvGrpSpPr>
        <p:grpSpPr>
          <a:xfrm>
            <a:off x="12744400" y="2575172"/>
            <a:ext cx="4114800" cy="3900470"/>
            <a:chOff x="9172561" y="2075804"/>
            <a:chExt cx="2743200" cy="2600313"/>
          </a:xfrm>
        </p:grpSpPr>
        <p:sp>
          <p:nvSpPr>
            <p:cNvPr id="27" name="Oval 26">
              <a:extLst>
                <a:ext uri="{FF2B5EF4-FFF2-40B4-BE49-F238E27FC236}">
                  <a16:creationId xmlns:a16="http://schemas.microsoft.com/office/drawing/2014/main" id="{0A42BE68-2668-97CF-BA01-806F128D3479}"/>
                </a:ext>
              </a:extLst>
            </p:cNvPr>
            <p:cNvSpPr/>
            <p:nvPr/>
          </p:nvSpPr>
          <p:spPr>
            <a:xfrm>
              <a:off x="9829800" y="2075804"/>
              <a:ext cx="1527582" cy="1527582"/>
            </a:xfrm>
            <a:prstGeom prst="ellipse">
              <a:avLst/>
            </a:prstGeom>
            <a:solidFill>
              <a:srgbClr val="91DFB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7500" b="1">
                  <a:solidFill>
                    <a:schemeClr val="bg1"/>
                  </a:solidFill>
                  <a:latin typeface="+mj-lt"/>
                </a:rPr>
                <a:t>I</a:t>
              </a:r>
            </a:p>
          </p:txBody>
        </p:sp>
        <p:sp>
          <p:nvSpPr>
            <p:cNvPr id="26" name="Title 1">
              <a:extLst>
                <a:ext uri="{FF2B5EF4-FFF2-40B4-BE49-F238E27FC236}">
                  <a16:creationId xmlns:a16="http://schemas.microsoft.com/office/drawing/2014/main" id="{09516B70-5D15-1387-C571-EB3F6C69D98A}"/>
                </a:ext>
              </a:extLst>
            </p:cNvPr>
            <p:cNvSpPr txBox="1">
              <a:spLocks/>
            </p:cNvSpPr>
            <p:nvPr/>
          </p:nvSpPr>
          <p:spPr>
            <a:xfrm>
              <a:off x="9172561" y="3810000"/>
              <a:ext cx="2743200" cy="866117"/>
            </a:xfrm>
            <a:prstGeom prst="rect">
              <a:avLst/>
            </a:prstGeom>
          </p:spPr>
          <p:txBody>
            <a:bodyPr vert="horz" lIns="137160" tIns="68580" rIns="137160" bIns="68580" rtlCol="0" anchor="t">
              <a:noAutofit/>
            </a:bodyPr>
            <a:lstStyle>
              <a:lvl1pPr algn="ctr" defTabSz="609660" rtl="0" eaLnBrk="1" latinLnBrk="0" hangingPunct="1">
                <a:spcBef>
                  <a:spcPct val="0"/>
                </a:spcBef>
                <a:buNone/>
                <a:defRPr sz="5400" kern="1200">
                  <a:solidFill>
                    <a:srgbClr val="11599C"/>
                  </a:solidFill>
                  <a:latin typeface="BancoDoBrasil Titulos 1" panose="020B0604020202020204" charset="0"/>
                  <a:ea typeface="+mj-ea"/>
                  <a:cs typeface="+mj-cs"/>
                </a:defRPr>
              </a:lvl1pPr>
            </a:lstStyle>
            <a:p>
              <a:r>
                <a:rPr lang="pt-BR" sz="2600" b="1" dirty="0">
                  <a:solidFill>
                    <a:schemeClr val="tx1">
                      <a:lumMod val="75000"/>
                      <a:lumOff val="25000"/>
                    </a:schemeClr>
                  </a:solidFill>
                  <a:latin typeface="+mj-lt"/>
                </a:rPr>
                <a:t>Agora é a hora de esquecer a lógica, não existe mais certeza sobre nada, assim, o excesso de controle pode ser um equívoco.</a:t>
              </a:r>
            </a:p>
          </p:txBody>
        </p:sp>
      </p:grpSp>
      <p:sp>
        <p:nvSpPr>
          <p:cNvPr id="2" name="Seta: Pentágono 1">
            <a:extLst>
              <a:ext uri="{FF2B5EF4-FFF2-40B4-BE49-F238E27FC236}">
                <a16:creationId xmlns:a16="http://schemas.microsoft.com/office/drawing/2014/main" id="{5BA6863D-CE25-91D3-F309-A136CC8D482C}"/>
              </a:ext>
            </a:extLst>
          </p:cNvPr>
          <p:cNvSpPr/>
          <p:nvPr/>
        </p:nvSpPr>
        <p:spPr>
          <a:xfrm flipH="1">
            <a:off x="2609637" y="2224137"/>
            <a:ext cx="2760345" cy="795780"/>
          </a:xfrm>
          <a:prstGeom prst="homePlate">
            <a:avLst/>
          </a:prstGeom>
          <a:solidFill>
            <a:srgbClr val="9397D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000"/>
              </a:lnSpc>
            </a:pPr>
            <a:r>
              <a:rPr lang="pt-BR" sz="2800" b="1" dirty="0" err="1">
                <a:solidFill>
                  <a:schemeClr val="tx1">
                    <a:lumMod val="75000"/>
                    <a:lumOff val="25000"/>
                  </a:schemeClr>
                </a:solidFill>
                <a:latin typeface="+mj-lt"/>
                <a:ea typeface="+mj-ea"/>
                <a:cs typeface="+mj-cs"/>
              </a:rPr>
              <a:t>Brittle</a:t>
            </a:r>
            <a:endParaRPr lang="pt-BR" sz="2800" b="1" dirty="0">
              <a:solidFill>
                <a:schemeClr val="tx1">
                  <a:lumMod val="75000"/>
                  <a:lumOff val="25000"/>
                </a:schemeClr>
              </a:solidFill>
              <a:latin typeface="+mj-lt"/>
              <a:ea typeface="+mj-ea"/>
              <a:cs typeface="+mj-cs"/>
            </a:endParaRPr>
          </a:p>
          <a:p>
            <a:pPr algn="ctr">
              <a:lnSpc>
                <a:spcPts val="3000"/>
              </a:lnSpc>
            </a:pPr>
            <a:r>
              <a:rPr lang="pt-BR" sz="2800" b="1" dirty="0">
                <a:solidFill>
                  <a:schemeClr val="tx1">
                    <a:lumMod val="75000"/>
                    <a:lumOff val="25000"/>
                  </a:schemeClr>
                </a:solidFill>
                <a:latin typeface="+mj-lt"/>
                <a:ea typeface="+mj-ea"/>
                <a:cs typeface="+mj-cs"/>
              </a:rPr>
              <a:t>Frágil</a:t>
            </a:r>
          </a:p>
        </p:txBody>
      </p:sp>
      <p:sp>
        <p:nvSpPr>
          <p:cNvPr id="10" name="Seta: Pentágono 9">
            <a:extLst>
              <a:ext uri="{FF2B5EF4-FFF2-40B4-BE49-F238E27FC236}">
                <a16:creationId xmlns:a16="http://schemas.microsoft.com/office/drawing/2014/main" id="{2EFA084D-9A46-749C-B449-5A3F1AD8285A}"/>
              </a:ext>
            </a:extLst>
          </p:cNvPr>
          <p:cNvSpPr/>
          <p:nvPr/>
        </p:nvSpPr>
        <p:spPr>
          <a:xfrm flipH="1">
            <a:off x="6357846" y="2242867"/>
            <a:ext cx="2760345" cy="795780"/>
          </a:xfrm>
          <a:prstGeom prst="homePlate">
            <a:avLst/>
          </a:prstGeom>
          <a:solidFill>
            <a:srgbClr val="63B1D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000"/>
              </a:lnSpc>
            </a:pPr>
            <a:r>
              <a:rPr lang="pt-BR" sz="2800" b="1" dirty="0" err="1">
                <a:solidFill>
                  <a:schemeClr val="tx1">
                    <a:lumMod val="75000"/>
                    <a:lumOff val="25000"/>
                  </a:schemeClr>
                </a:solidFill>
                <a:latin typeface="+mj-lt"/>
                <a:ea typeface="+mj-ea"/>
                <a:cs typeface="+mj-cs"/>
              </a:rPr>
              <a:t>Anxious</a:t>
            </a:r>
            <a:endParaRPr lang="pt-BR" sz="2800" b="1" dirty="0">
              <a:solidFill>
                <a:schemeClr val="tx1">
                  <a:lumMod val="75000"/>
                  <a:lumOff val="25000"/>
                </a:schemeClr>
              </a:solidFill>
              <a:latin typeface="+mj-lt"/>
              <a:ea typeface="+mj-ea"/>
              <a:cs typeface="+mj-cs"/>
            </a:endParaRPr>
          </a:p>
          <a:p>
            <a:pPr algn="ctr">
              <a:lnSpc>
                <a:spcPts val="3000"/>
              </a:lnSpc>
            </a:pPr>
            <a:r>
              <a:rPr lang="pt-BR" sz="2800" b="1" dirty="0">
                <a:solidFill>
                  <a:schemeClr val="tx1">
                    <a:lumMod val="75000"/>
                    <a:lumOff val="25000"/>
                  </a:schemeClr>
                </a:solidFill>
                <a:latin typeface="+mj-lt"/>
                <a:ea typeface="+mj-ea"/>
                <a:cs typeface="+mj-cs"/>
              </a:rPr>
              <a:t>Ansioso</a:t>
            </a:r>
          </a:p>
        </p:txBody>
      </p:sp>
      <p:sp>
        <p:nvSpPr>
          <p:cNvPr id="18" name="Seta: Pentágono 17">
            <a:extLst>
              <a:ext uri="{FF2B5EF4-FFF2-40B4-BE49-F238E27FC236}">
                <a16:creationId xmlns:a16="http://schemas.microsoft.com/office/drawing/2014/main" id="{BB66FF2B-C634-5223-6E1A-653EF61FC833}"/>
              </a:ext>
            </a:extLst>
          </p:cNvPr>
          <p:cNvSpPr/>
          <p:nvPr/>
        </p:nvSpPr>
        <p:spPr>
          <a:xfrm flipH="1">
            <a:off x="10453027" y="2224137"/>
            <a:ext cx="2760345" cy="795780"/>
          </a:xfrm>
          <a:prstGeom prst="homePlate">
            <a:avLst/>
          </a:prstGeom>
          <a:solidFill>
            <a:srgbClr val="8ED7E8"/>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000"/>
              </a:lnSpc>
            </a:pPr>
            <a:r>
              <a:rPr lang="pt-BR" sz="2800" b="1" dirty="0" err="1">
                <a:solidFill>
                  <a:schemeClr val="tx1">
                    <a:lumMod val="75000"/>
                    <a:lumOff val="25000"/>
                  </a:schemeClr>
                </a:solidFill>
                <a:latin typeface="+mj-lt"/>
                <a:ea typeface="+mj-ea"/>
                <a:cs typeface="+mj-cs"/>
              </a:rPr>
              <a:t>Nonlinear</a:t>
            </a:r>
            <a:endParaRPr lang="pt-BR" sz="2800" b="1" dirty="0">
              <a:solidFill>
                <a:schemeClr val="tx1">
                  <a:lumMod val="75000"/>
                  <a:lumOff val="25000"/>
                </a:schemeClr>
              </a:solidFill>
              <a:latin typeface="+mj-lt"/>
              <a:ea typeface="+mj-ea"/>
              <a:cs typeface="+mj-cs"/>
            </a:endParaRPr>
          </a:p>
          <a:p>
            <a:pPr algn="ctr">
              <a:lnSpc>
                <a:spcPts val="3000"/>
              </a:lnSpc>
            </a:pPr>
            <a:r>
              <a:rPr lang="pt-BR" sz="2800" b="1" dirty="0">
                <a:solidFill>
                  <a:schemeClr val="tx1">
                    <a:lumMod val="75000"/>
                    <a:lumOff val="25000"/>
                  </a:schemeClr>
                </a:solidFill>
                <a:latin typeface="+mj-lt"/>
                <a:ea typeface="+mj-ea"/>
                <a:cs typeface="+mj-cs"/>
              </a:rPr>
              <a:t>Não-linear</a:t>
            </a:r>
          </a:p>
        </p:txBody>
      </p:sp>
      <p:sp>
        <p:nvSpPr>
          <p:cNvPr id="20" name="Seta: Pentágono 19">
            <a:extLst>
              <a:ext uri="{FF2B5EF4-FFF2-40B4-BE49-F238E27FC236}">
                <a16:creationId xmlns:a16="http://schemas.microsoft.com/office/drawing/2014/main" id="{7D5217D4-D5E4-9AB2-8D3E-A7AC22ABD2E7}"/>
              </a:ext>
            </a:extLst>
          </p:cNvPr>
          <p:cNvSpPr/>
          <p:nvPr/>
        </p:nvSpPr>
        <p:spPr>
          <a:xfrm flipH="1">
            <a:off x="14361559" y="2274193"/>
            <a:ext cx="2760345" cy="795780"/>
          </a:xfrm>
          <a:prstGeom prst="homePlate">
            <a:avLst/>
          </a:prstGeom>
          <a:solidFill>
            <a:srgbClr val="91DFB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3000"/>
              </a:lnSpc>
            </a:pPr>
            <a:r>
              <a:rPr lang="pt-BR" sz="2400" b="1" dirty="0" err="1">
                <a:solidFill>
                  <a:schemeClr val="tx1">
                    <a:lumMod val="75000"/>
                    <a:lumOff val="25000"/>
                  </a:schemeClr>
                </a:solidFill>
                <a:latin typeface="+mj-lt"/>
                <a:ea typeface="+mj-ea"/>
                <a:cs typeface="+mj-cs"/>
              </a:rPr>
              <a:t>Incomprehensible</a:t>
            </a:r>
            <a:endParaRPr lang="pt-BR" sz="2400" b="1" dirty="0">
              <a:solidFill>
                <a:schemeClr val="tx1">
                  <a:lumMod val="75000"/>
                  <a:lumOff val="25000"/>
                </a:schemeClr>
              </a:solidFill>
              <a:latin typeface="+mj-lt"/>
              <a:ea typeface="+mj-ea"/>
              <a:cs typeface="+mj-cs"/>
            </a:endParaRPr>
          </a:p>
          <a:p>
            <a:pPr algn="ctr">
              <a:lnSpc>
                <a:spcPts val="3000"/>
              </a:lnSpc>
            </a:pPr>
            <a:r>
              <a:rPr lang="pt-BR" sz="2400" b="1" dirty="0">
                <a:solidFill>
                  <a:schemeClr val="tx1">
                    <a:lumMod val="75000"/>
                    <a:lumOff val="25000"/>
                  </a:schemeClr>
                </a:solidFill>
                <a:latin typeface="+mj-lt"/>
                <a:ea typeface="+mj-ea"/>
                <a:cs typeface="+mj-cs"/>
              </a:rPr>
              <a:t>Incompreensível</a:t>
            </a:r>
          </a:p>
        </p:txBody>
      </p:sp>
      <p:sp>
        <p:nvSpPr>
          <p:cNvPr id="13" name="CaixaDeTexto 12">
            <a:extLst>
              <a:ext uri="{FF2B5EF4-FFF2-40B4-BE49-F238E27FC236}">
                <a16:creationId xmlns:a16="http://schemas.microsoft.com/office/drawing/2014/main" id="{BEF6D9B0-A0AB-2973-100A-61C66388A158}"/>
              </a:ext>
            </a:extLst>
          </p:cNvPr>
          <p:cNvSpPr txBox="1"/>
          <p:nvPr/>
        </p:nvSpPr>
        <p:spPr>
          <a:xfrm>
            <a:off x="7976888" y="9768788"/>
            <a:ext cx="9144000" cy="369332"/>
          </a:xfrm>
          <a:prstGeom prst="rect">
            <a:avLst/>
          </a:prstGeom>
          <a:noFill/>
        </p:spPr>
        <p:txBody>
          <a:bodyPr wrap="square">
            <a:spAutoFit/>
          </a:bodyPr>
          <a:lstStyle/>
          <a:p>
            <a:pPr algn="r"/>
            <a:r>
              <a:rPr lang="pt-BR" b="0" i="0" dirty="0">
                <a:solidFill>
                  <a:srgbClr val="000000"/>
                </a:solidFill>
                <a:effectLst/>
                <a:latin typeface="+mj-lt"/>
              </a:rPr>
              <a:t>Fonte: Jamais </a:t>
            </a:r>
            <a:r>
              <a:rPr lang="pt-BR" b="0" i="0" dirty="0" err="1">
                <a:solidFill>
                  <a:srgbClr val="000000"/>
                </a:solidFill>
                <a:effectLst/>
                <a:latin typeface="+mj-lt"/>
              </a:rPr>
              <a:t>Cascio</a:t>
            </a:r>
            <a:endParaRPr lang="pt-BR" dirty="0">
              <a:latin typeface="+mj-lt"/>
            </a:endParaRPr>
          </a:p>
        </p:txBody>
      </p:sp>
      <p:sp>
        <p:nvSpPr>
          <p:cNvPr id="25" name="Espaço Reservado para Texto 2">
            <a:extLst>
              <a:ext uri="{FF2B5EF4-FFF2-40B4-BE49-F238E27FC236}">
                <a16:creationId xmlns:a16="http://schemas.microsoft.com/office/drawing/2014/main" id="{5FE8E51A-EDA3-E2A9-CE6C-BB01C052F286}"/>
              </a:ext>
            </a:extLst>
          </p:cNvPr>
          <p:cNvSpPr txBox="1">
            <a:spLocks/>
          </p:cNvSpPr>
          <p:nvPr/>
        </p:nvSpPr>
        <p:spPr>
          <a:xfrm>
            <a:off x="710400" y="324001"/>
            <a:ext cx="12480000" cy="648071"/>
          </a:xfr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As mudanças nunca foram tão rápidas</a:t>
            </a:r>
          </a:p>
        </p:txBody>
      </p:sp>
    </p:spTree>
    <p:custDataLst>
      <p:tags r:id="rId1"/>
    </p:custDataLst>
    <p:extLst>
      <p:ext uri="{BB962C8B-B14F-4D97-AF65-F5344CB8AC3E}">
        <p14:creationId xmlns:p14="http://schemas.microsoft.com/office/powerpoint/2010/main" val="185919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8"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A Gestão Antifrágil se beneficia com as incertezas e imprevistos – IBIZ SOL">
            <a:extLst>
              <a:ext uri="{FF2B5EF4-FFF2-40B4-BE49-F238E27FC236}">
                <a16:creationId xmlns:a16="http://schemas.microsoft.com/office/drawing/2014/main" id="{7B8B4EAD-A5B4-4D1B-A487-D5C7E5DF9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4200" y="5143501"/>
            <a:ext cx="6571606" cy="3696529"/>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70EDAAEC-C357-42E0-825D-715268C247B8}"/>
              </a:ext>
            </a:extLst>
          </p:cNvPr>
          <p:cNvSpPr/>
          <p:nvPr/>
        </p:nvSpPr>
        <p:spPr>
          <a:xfrm>
            <a:off x="914400" y="1960347"/>
            <a:ext cx="10821888" cy="6210290"/>
          </a:xfrm>
          <a:prstGeom prst="rect">
            <a:avLst/>
          </a:prstGeom>
        </p:spPr>
        <p:txBody>
          <a:bodyPr wrap="square">
            <a:spAutoFit/>
          </a:bodyPr>
          <a:lstStyle/>
          <a:p>
            <a:pPr defTabSz="917920">
              <a:spcBef>
                <a:spcPts val="0"/>
              </a:spcBef>
              <a:spcAft>
                <a:spcPts val="0"/>
              </a:spcAft>
            </a:pPr>
            <a:r>
              <a:rPr lang="pt-BR" sz="3614" b="1" dirty="0">
                <a:solidFill>
                  <a:prstClr val="black"/>
                </a:solidFill>
                <a:latin typeface="+mj-lt"/>
                <a:cs typeface="+mn-cs"/>
              </a:rPr>
              <a:t>As adversidades não são mais superadas pela reação, mas pela aceitação:</a:t>
            </a:r>
          </a:p>
          <a:p>
            <a:pPr marL="573700" indent="-573700" defTabSz="917920">
              <a:spcBef>
                <a:spcPts val="0"/>
              </a:spcBef>
              <a:spcAft>
                <a:spcPts val="0"/>
              </a:spcAft>
              <a:buFont typeface="Arial" panose="020B0604020202020204" pitchFamily="34" charset="0"/>
              <a:buChar char="•"/>
            </a:pPr>
            <a:r>
              <a:rPr lang="pt-BR" sz="3614" dirty="0">
                <a:solidFill>
                  <a:prstClr val="black"/>
                </a:solidFill>
                <a:latin typeface="+mj-lt"/>
                <a:cs typeface="+mn-cs"/>
              </a:rPr>
              <a:t>Isso não significa se resignar perante um problema;</a:t>
            </a:r>
          </a:p>
          <a:p>
            <a:pPr marL="573700" indent="-573700" defTabSz="917920">
              <a:spcBef>
                <a:spcPts val="0"/>
              </a:spcBef>
              <a:spcAft>
                <a:spcPts val="0"/>
              </a:spcAft>
              <a:buFont typeface="Arial" panose="020B0604020202020204" pitchFamily="34" charset="0"/>
              <a:buChar char="•"/>
            </a:pPr>
            <a:r>
              <a:rPr lang="pt-BR" sz="3614" dirty="0">
                <a:solidFill>
                  <a:prstClr val="black"/>
                </a:solidFill>
                <a:latin typeface="+mj-lt"/>
                <a:cs typeface="+mn-cs"/>
              </a:rPr>
              <a:t>Nem fazer força ou oposição quando acontece algo que vai contra nossa vontade;</a:t>
            </a:r>
          </a:p>
          <a:p>
            <a:pPr marL="573700" indent="-573700" defTabSz="917920">
              <a:spcBef>
                <a:spcPts val="0"/>
              </a:spcBef>
              <a:spcAft>
                <a:spcPts val="0"/>
              </a:spcAft>
              <a:buFont typeface="Arial" panose="020B0604020202020204" pitchFamily="34" charset="0"/>
              <a:buChar char="•"/>
            </a:pPr>
            <a:r>
              <a:rPr lang="pt-BR" sz="3614" dirty="0">
                <a:solidFill>
                  <a:prstClr val="black"/>
                </a:solidFill>
                <a:latin typeface="+mj-lt"/>
                <a:cs typeface="+mn-cs"/>
              </a:rPr>
              <a:t>Mas, primeiro, entender o contexto em torno de um imprevisto;</a:t>
            </a:r>
          </a:p>
          <a:p>
            <a:pPr marL="573700" indent="-573700" defTabSz="917920">
              <a:spcBef>
                <a:spcPts val="0"/>
              </a:spcBef>
              <a:spcAft>
                <a:spcPts val="0"/>
              </a:spcAft>
              <a:buFont typeface="Arial" panose="020B0604020202020204" pitchFamily="34" charset="0"/>
              <a:buChar char="•"/>
            </a:pPr>
            <a:r>
              <a:rPr lang="pt-BR" sz="3614" dirty="0">
                <a:solidFill>
                  <a:prstClr val="black"/>
                </a:solidFill>
                <a:latin typeface="+mj-lt"/>
                <a:cs typeface="+mn-cs"/>
              </a:rPr>
              <a:t>Aceitar a sua condição para aprender com seus erros e evoluir;</a:t>
            </a:r>
          </a:p>
          <a:p>
            <a:pPr marL="573700" indent="-573700" defTabSz="917920">
              <a:spcBef>
                <a:spcPts val="0"/>
              </a:spcBef>
              <a:spcAft>
                <a:spcPts val="0"/>
              </a:spcAft>
              <a:buFont typeface="Arial" panose="020B0604020202020204" pitchFamily="34" charset="0"/>
              <a:buChar char="•"/>
            </a:pPr>
            <a:r>
              <a:rPr lang="pt-BR" sz="3614" dirty="0">
                <a:solidFill>
                  <a:prstClr val="black"/>
                </a:solidFill>
                <a:latin typeface="+mj-lt"/>
                <a:cs typeface="+mn-cs"/>
              </a:rPr>
              <a:t>Significa </a:t>
            </a:r>
            <a:r>
              <a:rPr lang="pt-BR" sz="3614" b="1" dirty="0">
                <a:solidFill>
                  <a:prstClr val="black"/>
                </a:solidFill>
                <a:latin typeface="+mj-lt"/>
                <a:cs typeface="+mn-cs"/>
              </a:rPr>
              <a:t>se colocar em posição proativa e consciente </a:t>
            </a:r>
            <a:r>
              <a:rPr lang="pt-BR" sz="3614" dirty="0">
                <a:solidFill>
                  <a:prstClr val="black"/>
                </a:solidFill>
                <a:latin typeface="+mj-lt"/>
                <a:cs typeface="+mn-cs"/>
              </a:rPr>
              <a:t>e estar em permanente processo de aprendizado.</a:t>
            </a:r>
          </a:p>
        </p:txBody>
      </p:sp>
      <p:sp>
        <p:nvSpPr>
          <p:cNvPr id="5" name="Espaço Reservado para Texto 2">
            <a:extLst>
              <a:ext uri="{FF2B5EF4-FFF2-40B4-BE49-F238E27FC236}">
                <a16:creationId xmlns:a16="http://schemas.microsoft.com/office/drawing/2014/main" id="{16BC80F6-78DE-4714-AA29-18E90EB8A7BA}"/>
              </a:ext>
            </a:extLst>
          </p:cNvPr>
          <p:cNvSpPr txBox="1">
            <a:spLocks/>
          </p:cNvSpPr>
          <p:nvPr/>
        </p:nvSpPr>
        <p:spPr>
          <a:xfrm>
            <a:off x="710400" y="324001"/>
            <a:ext cx="12480000" cy="648071"/>
          </a:xfrm>
        </p:spPr>
        <p:txBody>
          <a:bodyPr anchor="ctr">
            <a:noAutofit/>
          </a:bodyPr>
          <a:lstStyle>
            <a:defPPr>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As mudanças nunca foram tão rápidas</a:t>
            </a:r>
          </a:p>
        </p:txBody>
      </p:sp>
      <p:sp>
        <p:nvSpPr>
          <p:cNvPr id="2" name="CaixaDeTexto 1">
            <a:extLst>
              <a:ext uri="{FF2B5EF4-FFF2-40B4-BE49-F238E27FC236}">
                <a16:creationId xmlns:a16="http://schemas.microsoft.com/office/drawing/2014/main" id="{21207D39-C244-7FE2-A1B3-C9EC94B392F6}"/>
              </a:ext>
            </a:extLst>
          </p:cNvPr>
          <p:cNvSpPr txBox="1"/>
          <p:nvPr/>
        </p:nvSpPr>
        <p:spPr>
          <a:xfrm>
            <a:off x="8135888" y="9717093"/>
            <a:ext cx="9144000" cy="369332"/>
          </a:xfrm>
          <a:prstGeom prst="rect">
            <a:avLst/>
          </a:prstGeom>
          <a:noFill/>
        </p:spPr>
        <p:txBody>
          <a:bodyPr wrap="square">
            <a:spAutoFit/>
          </a:bodyPr>
          <a:lstStyle/>
          <a:p>
            <a:pPr algn="r"/>
            <a:r>
              <a:rPr lang="pt-BR" b="0" i="0" dirty="0">
                <a:solidFill>
                  <a:srgbClr val="000000"/>
                </a:solidFill>
                <a:effectLst/>
                <a:latin typeface="+mj-lt"/>
              </a:rPr>
              <a:t>Fonte: </a:t>
            </a:r>
            <a:r>
              <a:rPr lang="pt-BR" b="0" i="0" dirty="0" err="1">
                <a:solidFill>
                  <a:srgbClr val="000000"/>
                </a:solidFill>
                <a:effectLst/>
                <a:latin typeface="+mj-lt"/>
              </a:rPr>
              <a:t>Nassim</a:t>
            </a:r>
            <a:r>
              <a:rPr lang="pt-BR" b="0" i="0" dirty="0">
                <a:solidFill>
                  <a:srgbClr val="000000"/>
                </a:solidFill>
                <a:effectLst/>
                <a:latin typeface="+mj-lt"/>
              </a:rPr>
              <a:t> Taleb</a:t>
            </a:r>
            <a:endParaRPr lang="pt-BR" dirty="0">
              <a:latin typeface="+mj-lt"/>
            </a:endParaRPr>
          </a:p>
        </p:txBody>
      </p:sp>
    </p:spTree>
    <p:extLst>
      <p:ext uri="{BB962C8B-B14F-4D97-AF65-F5344CB8AC3E}">
        <p14:creationId xmlns:p14="http://schemas.microsoft.com/office/powerpoint/2010/main" val="1631222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3"/>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0ECC8B3-51C7-4874-B12B-926FB80AB0EF}"/>
              </a:ext>
            </a:extLst>
          </p:cNvPr>
          <p:cNvSpPr>
            <a:spLocks noGrp="1"/>
          </p:cNvSpPr>
          <p:nvPr>
            <p:ph type="body" sz="quarter" idx="11"/>
          </p:nvPr>
        </p:nvSpPr>
        <p:spPr/>
        <p:txBody>
          <a:bodyPr anchor="ctr">
            <a:noAutofit/>
          </a:bodyPr>
          <a:lstStyle/>
          <a:p>
            <a:r>
              <a:rPr lang="pt-BR" dirty="0"/>
              <a:t>As mudanças nunca foram tão rápidas</a:t>
            </a:r>
          </a:p>
        </p:txBody>
      </p:sp>
      <p:sp>
        <p:nvSpPr>
          <p:cNvPr id="4" name="Espaço Reservado para Texto 3">
            <a:extLst>
              <a:ext uri="{FF2B5EF4-FFF2-40B4-BE49-F238E27FC236}">
                <a16:creationId xmlns:a16="http://schemas.microsoft.com/office/drawing/2014/main" id="{11B86ADC-458C-4EBC-8423-45639F4A91D8}"/>
              </a:ext>
            </a:extLst>
          </p:cNvPr>
          <p:cNvSpPr>
            <a:spLocks noGrp="1"/>
          </p:cNvSpPr>
          <p:nvPr>
            <p:ph type="body" sz="quarter" idx="13"/>
          </p:nvPr>
        </p:nvSpPr>
        <p:spPr>
          <a:xfrm>
            <a:off x="712598" y="1759124"/>
            <a:ext cx="16184229" cy="8376930"/>
          </a:xfrm>
        </p:spPr>
        <p:txBody>
          <a:bodyPr>
            <a:normAutofit/>
          </a:bodyPr>
          <a:lstStyle/>
          <a:p>
            <a:pPr marL="0" indent="0">
              <a:lnSpc>
                <a:spcPts val="1400"/>
              </a:lnSpc>
              <a:buNone/>
            </a:pPr>
            <a:r>
              <a:rPr lang="pt-BR" sz="3600" b="1" dirty="0">
                <a:ea typeface="Verdana" panose="020B0604030504040204" pitchFamily="34" charset="0"/>
                <a:cs typeface="Calibri" panose="020F0502020204030204" pitchFamily="34" charset="0"/>
              </a:rPr>
              <a:t>Macrotendências que impulsionam a transformação no ambiente de negócios</a:t>
            </a:r>
          </a:p>
          <a:p>
            <a:pPr marL="0" indent="0">
              <a:lnSpc>
                <a:spcPts val="1400"/>
              </a:lnSpc>
              <a:buNone/>
            </a:pPr>
            <a:r>
              <a:rPr lang="pt-BR" sz="2400" dirty="0"/>
              <a:t>Proporção de organizações pesquisadas que identificaram a tendência como provável de impulsionar transformações</a:t>
            </a:r>
            <a:endParaRPr kumimoji="0" lang="pt-BR" sz="2400" b="0" i="0" u="none" strike="noStrike" kern="1200" cap="none" spc="0" normalizeH="0" baseline="0" noProof="0" dirty="0">
              <a:ln>
                <a:noFill/>
              </a:ln>
              <a:solidFill>
                <a:schemeClr val="bg2">
                  <a:lumMod val="75000"/>
                </a:schemeClr>
              </a:solidFill>
              <a:effectLst/>
              <a:uLnTx/>
              <a:uFillTx/>
              <a:latin typeface="Calibri" panose="020F0502020204030204" pitchFamily="34" charset="0"/>
              <a:ea typeface="Calibri"/>
              <a:cs typeface="Calibri"/>
              <a:sym typeface="Calibri"/>
            </a:endParaRPr>
          </a:p>
        </p:txBody>
      </p:sp>
      <p:pic>
        <p:nvPicPr>
          <p:cNvPr id="10" name="Imagem 9">
            <a:extLst>
              <a:ext uri="{FF2B5EF4-FFF2-40B4-BE49-F238E27FC236}">
                <a16:creationId xmlns:a16="http://schemas.microsoft.com/office/drawing/2014/main" id="{0BD16262-BFB8-9A46-580A-6F7CD0006C8D}"/>
              </a:ext>
            </a:extLst>
          </p:cNvPr>
          <p:cNvPicPr>
            <a:picLocks noChangeAspect="1"/>
          </p:cNvPicPr>
          <p:nvPr/>
        </p:nvPicPr>
        <p:blipFill>
          <a:blip r:embed="rId3"/>
          <a:stretch>
            <a:fillRect/>
          </a:stretch>
        </p:blipFill>
        <p:spPr>
          <a:xfrm>
            <a:off x="1011361" y="2727439"/>
            <a:ext cx="15586702" cy="7376755"/>
          </a:xfrm>
          <a:prstGeom prst="rect">
            <a:avLst/>
          </a:prstGeom>
        </p:spPr>
      </p:pic>
      <p:sp>
        <p:nvSpPr>
          <p:cNvPr id="14" name="CaixaDeTexto 13">
            <a:extLst>
              <a:ext uri="{FF2B5EF4-FFF2-40B4-BE49-F238E27FC236}">
                <a16:creationId xmlns:a16="http://schemas.microsoft.com/office/drawing/2014/main" id="{EBF7AD83-DD95-4971-94D1-2C850A5D41AD}"/>
              </a:ext>
            </a:extLst>
          </p:cNvPr>
          <p:cNvSpPr txBox="1"/>
          <p:nvPr/>
        </p:nvSpPr>
        <p:spPr>
          <a:xfrm>
            <a:off x="710400" y="9677992"/>
            <a:ext cx="7713520" cy="369332"/>
          </a:xfrm>
          <a:prstGeom prst="rect">
            <a:avLst/>
          </a:prstGeom>
          <a:noFill/>
        </p:spPr>
        <p:txBody>
          <a:bodyPr wrap="square" rtlCol="0">
            <a:spAutoFit/>
          </a:bodyPr>
          <a:lstStyle/>
          <a:p>
            <a:r>
              <a:rPr lang="pt-BR" dirty="0">
                <a:latin typeface="+mj-lt"/>
                <a:ea typeface="Verdana" panose="020B0604030504040204" pitchFamily="34" charset="0"/>
                <a:cs typeface="Calibri" panose="020F0502020204030204" pitchFamily="34" charset="0"/>
              </a:rPr>
              <a:t>	Fonte: World Economic </a:t>
            </a:r>
            <a:r>
              <a:rPr lang="pt-BR" dirty="0" err="1">
                <a:latin typeface="+mj-lt"/>
                <a:ea typeface="Verdana" panose="020B0604030504040204" pitchFamily="34" charset="0"/>
                <a:cs typeface="Calibri" panose="020F0502020204030204" pitchFamily="34" charset="0"/>
              </a:rPr>
              <a:t>Forum</a:t>
            </a:r>
            <a:r>
              <a:rPr lang="pt-BR" dirty="0">
                <a:latin typeface="+mj-lt"/>
                <a:ea typeface="Verdana" panose="020B0604030504040204" pitchFamily="34" charset="0"/>
                <a:cs typeface="Calibri" panose="020F0502020204030204" pitchFamily="34" charset="0"/>
              </a:rPr>
              <a:t>, Future </a:t>
            </a:r>
            <a:r>
              <a:rPr lang="pt-BR" dirty="0" err="1">
                <a:latin typeface="+mj-lt"/>
                <a:ea typeface="Verdana" panose="020B0604030504040204" pitchFamily="34" charset="0"/>
                <a:cs typeface="Calibri" panose="020F0502020204030204" pitchFamily="34" charset="0"/>
              </a:rPr>
              <a:t>of</a:t>
            </a:r>
            <a:r>
              <a:rPr lang="pt-BR" dirty="0">
                <a:latin typeface="+mj-lt"/>
                <a:ea typeface="Verdana" panose="020B0604030504040204" pitchFamily="34" charset="0"/>
                <a:cs typeface="Calibri" panose="020F0502020204030204" pitchFamily="34" charset="0"/>
              </a:rPr>
              <a:t> Jobs </a:t>
            </a:r>
            <a:r>
              <a:rPr lang="pt-BR" dirty="0" err="1">
                <a:latin typeface="+mj-lt"/>
                <a:ea typeface="Verdana" panose="020B0604030504040204" pitchFamily="34" charset="0"/>
                <a:cs typeface="Calibri" panose="020F0502020204030204" pitchFamily="34" charset="0"/>
              </a:rPr>
              <a:t>Survey</a:t>
            </a:r>
            <a:r>
              <a:rPr lang="pt-BR" dirty="0">
                <a:latin typeface="+mj-lt"/>
                <a:ea typeface="Verdana" panose="020B0604030504040204" pitchFamily="34" charset="0"/>
                <a:cs typeface="Calibri" panose="020F0502020204030204" pitchFamily="34" charset="0"/>
              </a:rPr>
              <a:t> – 2023</a:t>
            </a:r>
          </a:p>
        </p:txBody>
      </p:sp>
    </p:spTree>
    <p:extLst>
      <p:ext uri="{BB962C8B-B14F-4D97-AF65-F5344CB8AC3E}">
        <p14:creationId xmlns:p14="http://schemas.microsoft.com/office/powerpoint/2010/main" val="2971160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00ECC8B3-51C7-4874-B12B-926FB80AB0EF}"/>
              </a:ext>
            </a:extLst>
          </p:cNvPr>
          <p:cNvSpPr>
            <a:spLocks noGrp="1"/>
          </p:cNvSpPr>
          <p:nvPr>
            <p:ph type="body" sz="quarter" idx="11"/>
          </p:nvPr>
        </p:nvSpPr>
        <p:spPr/>
        <p:txBody>
          <a:bodyPr anchor="ctr">
            <a:noAutofit/>
          </a:bodyPr>
          <a:lstStyle/>
          <a:p>
            <a:r>
              <a:rPr lang="pt-BR" dirty="0"/>
              <a:t>As mudanças nunca foram tão rápidas</a:t>
            </a:r>
          </a:p>
        </p:txBody>
      </p:sp>
      <p:sp>
        <p:nvSpPr>
          <p:cNvPr id="22" name="Text Box 11">
            <a:extLst>
              <a:ext uri="{FF2B5EF4-FFF2-40B4-BE49-F238E27FC236}">
                <a16:creationId xmlns:a16="http://schemas.microsoft.com/office/drawing/2014/main" id="{52F2AF70-5D77-4BA6-8E9C-FCE9231A96EA}"/>
              </a:ext>
            </a:extLst>
          </p:cNvPr>
          <p:cNvSpPr txBox="1">
            <a:spLocks noChangeArrowheads="1"/>
          </p:cNvSpPr>
          <p:nvPr/>
        </p:nvSpPr>
        <p:spPr bwMode="auto">
          <a:xfrm>
            <a:off x="4407222" y="1486606"/>
            <a:ext cx="2578827" cy="1015663"/>
          </a:xfrm>
          <a:prstGeom prst="rect">
            <a:avLst/>
          </a:prstGeom>
          <a:solidFill>
            <a:schemeClr val="accent4">
              <a:lumMod val="40000"/>
              <a:lumOff val="60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sz="2000" b="1" kern="0" dirty="0">
                <a:solidFill>
                  <a:srgbClr val="000000"/>
                </a:solidFill>
                <a:latin typeface="+mj-lt"/>
              </a:rPr>
              <a:t>Mudanças políticas, econômicas, sociais e tecnológicas</a:t>
            </a:r>
          </a:p>
        </p:txBody>
      </p:sp>
      <p:sp>
        <p:nvSpPr>
          <p:cNvPr id="23" name="Text Box 12">
            <a:extLst>
              <a:ext uri="{FF2B5EF4-FFF2-40B4-BE49-F238E27FC236}">
                <a16:creationId xmlns:a16="http://schemas.microsoft.com/office/drawing/2014/main" id="{98433BD5-6DED-45FA-AF99-A1DC1AA9BFE1}"/>
              </a:ext>
            </a:extLst>
          </p:cNvPr>
          <p:cNvSpPr txBox="1">
            <a:spLocks noChangeArrowheads="1"/>
          </p:cNvSpPr>
          <p:nvPr/>
        </p:nvSpPr>
        <p:spPr bwMode="auto">
          <a:xfrm>
            <a:off x="7835968" y="1486606"/>
            <a:ext cx="2578827" cy="830997"/>
          </a:xfrm>
          <a:prstGeom prst="rect">
            <a:avLst/>
          </a:prstGeom>
          <a:solidFill>
            <a:schemeClr val="accent4">
              <a:lumMod val="40000"/>
              <a:lumOff val="60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sz="2400" b="1" kern="0" dirty="0">
                <a:solidFill>
                  <a:srgbClr val="000000"/>
                </a:solidFill>
                <a:latin typeface="+mj-lt"/>
              </a:rPr>
              <a:t>Turbulências no mercado</a:t>
            </a:r>
          </a:p>
        </p:txBody>
      </p:sp>
      <p:sp>
        <p:nvSpPr>
          <p:cNvPr id="24" name="Text Box 13">
            <a:extLst>
              <a:ext uri="{FF2B5EF4-FFF2-40B4-BE49-F238E27FC236}">
                <a16:creationId xmlns:a16="http://schemas.microsoft.com/office/drawing/2014/main" id="{D10159C5-3B07-4C8A-A3D4-2C7C5BCEC789}"/>
              </a:ext>
            </a:extLst>
          </p:cNvPr>
          <p:cNvSpPr txBox="1">
            <a:spLocks noChangeArrowheads="1"/>
          </p:cNvSpPr>
          <p:nvPr/>
        </p:nvSpPr>
        <p:spPr bwMode="auto">
          <a:xfrm>
            <a:off x="11205466" y="1486606"/>
            <a:ext cx="2578827" cy="830997"/>
          </a:xfrm>
          <a:prstGeom prst="rect">
            <a:avLst/>
          </a:prstGeom>
          <a:solidFill>
            <a:schemeClr val="accent4">
              <a:lumMod val="40000"/>
              <a:lumOff val="60000"/>
            </a:schemeClr>
          </a:solidFill>
          <a:ln w="9525">
            <a:noFill/>
            <a:miter lim="800000"/>
            <a:headEnd/>
            <a:tailEnd/>
          </a:ln>
          <a:effectLst/>
        </p:spPr>
        <p:txBody>
          <a:bodyPr wrap="square">
            <a:spAutoFit/>
          </a:bodyPr>
          <a:lstStyle/>
          <a:p>
            <a:pPr algn="ctr" defTabSz="1219170" fontAlgn="auto">
              <a:spcBef>
                <a:spcPts val="0"/>
              </a:spcBef>
              <a:spcAft>
                <a:spcPts val="0"/>
              </a:spcAft>
            </a:pPr>
            <a:r>
              <a:rPr lang="pt-BR" sz="2400" b="1" kern="0" dirty="0">
                <a:solidFill>
                  <a:srgbClr val="000000"/>
                </a:solidFill>
                <a:latin typeface="+mj-lt"/>
              </a:rPr>
              <a:t>Impactos ambientais</a:t>
            </a:r>
          </a:p>
        </p:txBody>
      </p:sp>
      <p:sp>
        <p:nvSpPr>
          <p:cNvPr id="25" name="Line 15">
            <a:extLst>
              <a:ext uri="{FF2B5EF4-FFF2-40B4-BE49-F238E27FC236}">
                <a16:creationId xmlns:a16="http://schemas.microsoft.com/office/drawing/2014/main" id="{6D9624AB-ECCD-4365-A5E8-4D9626BFC00D}"/>
              </a:ext>
            </a:extLst>
          </p:cNvPr>
          <p:cNvSpPr>
            <a:spLocks noChangeShapeType="1"/>
          </p:cNvSpPr>
          <p:nvPr/>
        </p:nvSpPr>
        <p:spPr bwMode="auto">
          <a:xfrm>
            <a:off x="5705574" y="2542747"/>
            <a:ext cx="1984505" cy="2203087"/>
          </a:xfrm>
          <a:prstGeom prst="line">
            <a:avLst/>
          </a:prstGeom>
          <a:noFill/>
          <a:ln w="57150">
            <a:solidFill>
              <a:srgbClr val="40458C"/>
            </a:solidFill>
            <a:round/>
            <a:headEnd/>
            <a:tailEnd type="triangle" w="med" len="med"/>
          </a:ln>
          <a:effectLst/>
        </p:spPr>
        <p:txBody>
          <a:bodyPr/>
          <a:lstStyle/>
          <a:p>
            <a:pPr algn="ctr" defTabSz="1219170" fontAlgn="auto">
              <a:spcBef>
                <a:spcPts val="0"/>
              </a:spcBef>
              <a:spcAft>
                <a:spcPts val="0"/>
              </a:spcAft>
            </a:pPr>
            <a:endParaRPr lang="pt-BR" kern="0">
              <a:solidFill>
                <a:srgbClr val="40458C"/>
              </a:solidFill>
              <a:latin typeface="+mj-lt"/>
            </a:endParaRPr>
          </a:p>
        </p:txBody>
      </p:sp>
      <p:sp>
        <p:nvSpPr>
          <p:cNvPr id="26" name="Line 16">
            <a:extLst>
              <a:ext uri="{FF2B5EF4-FFF2-40B4-BE49-F238E27FC236}">
                <a16:creationId xmlns:a16="http://schemas.microsoft.com/office/drawing/2014/main" id="{8C70B868-0786-4DC0-8126-856448B069EF}"/>
              </a:ext>
            </a:extLst>
          </p:cNvPr>
          <p:cNvSpPr>
            <a:spLocks noChangeShapeType="1"/>
          </p:cNvSpPr>
          <p:nvPr/>
        </p:nvSpPr>
        <p:spPr bwMode="auto">
          <a:xfrm>
            <a:off x="9095757" y="2502269"/>
            <a:ext cx="0" cy="2243565"/>
          </a:xfrm>
          <a:prstGeom prst="line">
            <a:avLst/>
          </a:prstGeom>
          <a:noFill/>
          <a:ln w="57150">
            <a:solidFill>
              <a:srgbClr val="40458C"/>
            </a:solidFill>
            <a:round/>
            <a:headEnd/>
            <a:tailEnd type="triangle" w="med" len="med"/>
          </a:ln>
          <a:effectLst/>
        </p:spPr>
        <p:txBody>
          <a:bodyPr/>
          <a:lstStyle/>
          <a:p>
            <a:pPr algn="ctr" defTabSz="1219170" fontAlgn="auto">
              <a:spcBef>
                <a:spcPts val="0"/>
              </a:spcBef>
              <a:spcAft>
                <a:spcPts val="0"/>
              </a:spcAft>
            </a:pPr>
            <a:endParaRPr lang="pt-BR" kern="0">
              <a:solidFill>
                <a:srgbClr val="40458C"/>
              </a:solidFill>
              <a:latin typeface="+mj-lt"/>
            </a:endParaRPr>
          </a:p>
        </p:txBody>
      </p:sp>
      <p:sp>
        <p:nvSpPr>
          <p:cNvPr id="27" name="Line 17">
            <a:extLst>
              <a:ext uri="{FF2B5EF4-FFF2-40B4-BE49-F238E27FC236}">
                <a16:creationId xmlns:a16="http://schemas.microsoft.com/office/drawing/2014/main" id="{C42643A1-6539-4A41-B421-3FC44E2CA2AF}"/>
              </a:ext>
            </a:extLst>
          </p:cNvPr>
          <p:cNvSpPr>
            <a:spLocks noChangeShapeType="1"/>
          </p:cNvSpPr>
          <p:nvPr/>
        </p:nvSpPr>
        <p:spPr bwMode="auto">
          <a:xfrm flipH="1">
            <a:off x="10610249" y="2542747"/>
            <a:ext cx="1933566" cy="2203087"/>
          </a:xfrm>
          <a:prstGeom prst="line">
            <a:avLst/>
          </a:prstGeom>
          <a:noFill/>
          <a:ln w="57150">
            <a:solidFill>
              <a:srgbClr val="40458C"/>
            </a:solidFill>
            <a:round/>
            <a:headEnd/>
            <a:tailEnd type="triangle" w="med" len="med"/>
          </a:ln>
          <a:effectLst/>
        </p:spPr>
        <p:txBody>
          <a:bodyPr/>
          <a:lstStyle/>
          <a:p>
            <a:pPr algn="ctr" defTabSz="1219170" fontAlgn="auto">
              <a:spcBef>
                <a:spcPts val="0"/>
              </a:spcBef>
              <a:spcAft>
                <a:spcPts val="0"/>
              </a:spcAft>
            </a:pPr>
            <a:endParaRPr lang="pt-BR" kern="0">
              <a:solidFill>
                <a:srgbClr val="40458C"/>
              </a:solidFill>
              <a:latin typeface="+mj-lt"/>
            </a:endParaRPr>
          </a:p>
        </p:txBody>
      </p:sp>
      <p:sp>
        <p:nvSpPr>
          <p:cNvPr id="28" name="Text Box 18">
            <a:extLst>
              <a:ext uri="{FF2B5EF4-FFF2-40B4-BE49-F238E27FC236}">
                <a16:creationId xmlns:a16="http://schemas.microsoft.com/office/drawing/2014/main" id="{7A56DEB1-7620-43A9-9F42-C944660B78B0}"/>
              </a:ext>
            </a:extLst>
          </p:cNvPr>
          <p:cNvSpPr txBox="1">
            <a:spLocks noChangeArrowheads="1"/>
          </p:cNvSpPr>
          <p:nvPr/>
        </p:nvSpPr>
        <p:spPr bwMode="auto">
          <a:xfrm>
            <a:off x="7187174" y="4798404"/>
            <a:ext cx="3913653" cy="1754326"/>
          </a:xfrm>
          <a:prstGeom prst="rect">
            <a:avLst/>
          </a:prstGeom>
          <a:solidFill>
            <a:srgbClr val="40458C"/>
          </a:solidFill>
          <a:ln w="9525">
            <a:noFill/>
            <a:miter lim="800000"/>
            <a:headEnd/>
            <a:tailEnd/>
          </a:ln>
          <a:effectLst/>
        </p:spPr>
        <p:txBody>
          <a:bodyPr wrap="square">
            <a:spAutoFit/>
          </a:bodyPr>
          <a:lstStyle/>
          <a:p>
            <a:pPr algn="ctr" defTabSz="1219170" fontAlgn="auto">
              <a:spcBef>
                <a:spcPct val="50000"/>
              </a:spcBef>
              <a:spcAft>
                <a:spcPts val="0"/>
              </a:spcAft>
            </a:pPr>
            <a:r>
              <a:rPr lang="pt-BR" sz="3600" b="1" kern="0" dirty="0">
                <a:solidFill>
                  <a:srgbClr val="FFFFFF"/>
                </a:solidFill>
                <a:latin typeface="+mj-lt"/>
              </a:rPr>
              <a:t>Velocidade de resposta das Organizações</a:t>
            </a:r>
          </a:p>
        </p:txBody>
      </p:sp>
      <p:sp>
        <p:nvSpPr>
          <p:cNvPr id="29" name="Text Box 19">
            <a:extLst>
              <a:ext uri="{FF2B5EF4-FFF2-40B4-BE49-F238E27FC236}">
                <a16:creationId xmlns:a16="http://schemas.microsoft.com/office/drawing/2014/main" id="{E1696BD3-CE1C-4C9B-9B1C-0BBAA5E74DE7}"/>
              </a:ext>
            </a:extLst>
          </p:cNvPr>
          <p:cNvSpPr txBox="1">
            <a:spLocks noChangeArrowheads="1"/>
          </p:cNvSpPr>
          <p:nvPr/>
        </p:nvSpPr>
        <p:spPr bwMode="auto">
          <a:xfrm>
            <a:off x="4545359" y="3897019"/>
            <a:ext cx="2052141" cy="646331"/>
          </a:xfrm>
          <a:prstGeom prst="rect">
            <a:avLst/>
          </a:prstGeom>
          <a:solidFill>
            <a:schemeClr val="accent4">
              <a:lumMod val="20000"/>
              <a:lumOff val="80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Novas Tecnologias</a:t>
            </a:r>
            <a:br>
              <a:rPr lang="pt-BR" b="1" kern="0" dirty="0">
                <a:solidFill>
                  <a:srgbClr val="A50021"/>
                </a:solidFill>
                <a:latin typeface="+mj-lt"/>
              </a:rPr>
            </a:br>
            <a:endParaRPr lang="pt-BR" b="1" kern="0" dirty="0">
              <a:solidFill>
                <a:srgbClr val="A50021"/>
              </a:solidFill>
              <a:latin typeface="+mj-lt"/>
            </a:endParaRPr>
          </a:p>
        </p:txBody>
      </p:sp>
      <p:sp>
        <p:nvSpPr>
          <p:cNvPr id="30" name="Text Box 20">
            <a:extLst>
              <a:ext uri="{FF2B5EF4-FFF2-40B4-BE49-F238E27FC236}">
                <a16:creationId xmlns:a16="http://schemas.microsoft.com/office/drawing/2014/main" id="{C68325DC-9794-475B-874A-F1C21543DC5F}"/>
              </a:ext>
            </a:extLst>
          </p:cNvPr>
          <p:cNvSpPr txBox="1">
            <a:spLocks noChangeArrowheads="1"/>
          </p:cNvSpPr>
          <p:nvPr/>
        </p:nvSpPr>
        <p:spPr bwMode="auto">
          <a:xfrm>
            <a:off x="6829543" y="2867714"/>
            <a:ext cx="2043825" cy="646331"/>
          </a:xfrm>
          <a:prstGeom prst="rect">
            <a:avLst/>
          </a:prstGeom>
          <a:solidFill>
            <a:schemeClr val="accent4">
              <a:lumMod val="20000"/>
              <a:lumOff val="80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Competição Global</a:t>
            </a:r>
            <a:br>
              <a:rPr lang="pt-BR" b="1" kern="0" dirty="0">
                <a:solidFill>
                  <a:srgbClr val="A50021"/>
                </a:solidFill>
                <a:latin typeface="+mj-lt"/>
              </a:rPr>
            </a:br>
            <a:endParaRPr lang="pt-BR" b="1" kern="0" dirty="0">
              <a:solidFill>
                <a:srgbClr val="A50021"/>
              </a:solidFill>
              <a:latin typeface="+mj-lt"/>
            </a:endParaRPr>
          </a:p>
        </p:txBody>
      </p:sp>
      <p:sp>
        <p:nvSpPr>
          <p:cNvPr id="31" name="Text Box 21">
            <a:extLst>
              <a:ext uri="{FF2B5EF4-FFF2-40B4-BE49-F238E27FC236}">
                <a16:creationId xmlns:a16="http://schemas.microsoft.com/office/drawing/2014/main" id="{26DF615D-3B87-45DB-967E-088C874EF0F7}"/>
              </a:ext>
            </a:extLst>
          </p:cNvPr>
          <p:cNvSpPr txBox="1">
            <a:spLocks noChangeArrowheads="1"/>
          </p:cNvSpPr>
          <p:nvPr/>
        </p:nvSpPr>
        <p:spPr bwMode="auto">
          <a:xfrm>
            <a:off x="9421343" y="2853823"/>
            <a:ext cx="1933565" cy="646331"/>
          </a:xfrm>
          <a:prstGeom prst="rect">
            <a:avLst/>
          </a:prstGeom>
          <a:solidFill>
            <a:schemeClr val="accent4">
              <a:lumMod val="20000"/>
              <a:lumOff val="80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Exigências dos Clientes</a:t>
            </a:r>
          </a:p>
        </p:txBody>
      </p:sp>
      <p:sp>
        <p:nvSpPr>
          <p:cNvPr id="41" name="AutoShape 16">
            <a:extLst>
              <a:ext uri="{FF2B5EF4-FFF2-40B4-BE49-F238E27FC236}">
                <a16:creationId xmlns:a16="http://schemas.microsoft.com/office/drawing/2014/main" id="{DCACA1EE-B0AB-4BA1-AAC6-11C26389AC69}"/>
              </a:ext>
            </a:extLst>
          </p:cNvPr>
          <p:cNvSpPr>
            <a:spLocks noChangeArrowheads="1"/>
          </p:cNvSpPr>
          <p:nvPr/>
        </p:nvSpPr>
        <p:spPr bwMode="auto">
          <a:xfrm>
            <a:off x="9005604" y="6541314"/>
            <a:ext cx="120992" cy="628779"/>
          </a:xfrm>
          <a:prstGeom prst="downArrow">
            <a:avLst>
              <a:gd name="adj1" fmla="val 50000"/>
              <a:gd name="adj2" fmla="val 150000"/>
            </a:avLst>
          </a:prstGeom>
          <a:solidFill>
            <a:srgbClr val="40458C"/>
          </a:solidFill>
          <a:ln w="9525">
            <a:solidFill>
              <a:srgbClr val="40458C"/>
            </a:solidFill>
            <a:miter lim="800000"/>
            <a:headEnd/>
            <a:tailEnd/>
          </a:ln>
          <a:effectLst/>
        </p:spPr>
        <p:txBody>
          <a:bodyPr wrap="none" anchor="ctr"/>
          <a:lstStyle/>
          <a:p>
            <a:pPr algn="ctr" defTabSz="1219170" fontAlgn="auto">
              <a:spcBef>
                <a:spcPts val="0"/>
              </a:spcBef>
              <a:spcAft>
                <a:spcPts val="0"/>
              </a:spcAft>
            </a:pPr>
            <a:endParaRPr lang="pt-BR" kern="0">
              <a:solidFill>
                <a:srgbClr val="40458C"/>
              </a:solidFill>
              <a:latin typeface="+mj-lt"/>
            </a:endParaRPr>
          </a:p>
        </p:txBody>
      </p:sp>
      <p:sp>
        <p:nvSpPr>
          <p:cNvPr id="42" name="Oval 17">
            <a:extLst>
              <a:ext uri="{FF2B5EF4-FFF2-40B4-BE49-F238E27FC236}">
                <a16:creationId xmlns:a16="http://schemas.microsoft.com/office/drawing/2014/main" id="{B3621200-DC17-4E50-8FFA-FBA7DA59AF4D}"/>
              </a:ext>
            </a:extLst>
          </p:cNvPr>
          <p:cNvSpPr>
            <a:spLocks noChangeArrowheads="1"/>
          </p:cNvSpPr>
          <p:nvPr/>
        </p:nvSpPr>
        <p:spPr bwMode="auto">
          <a:xfrm>
            <a:off x="7038756" y="7289318"/>
            <a:ext cx="4118276" cy="1396523"/>
          </a:xfrm>
          <a:prstGeom prst="ellipse">
            <a:avLst/>
          </a:prstGeom>
          <a:solidFill>
            <a:srgbClr val="FFFFFF">
              <a:lumMod val="85000"/>
            </a:srgbClr>
          </a:solidFill>
          <a:ln w="9525">
            <a:noFill/>
            <a:round/>
            <a:headEnd/>
            <a:tailEnd/>
          </a:ln>
          <a:effectLst/>
        </p:spPr>
        <p:txBody>
          <a:bodyPr wrap="none" anchor="ctr"/>
          <a:lstStyle/>
          <a:p>
            <a:pPr algn="ctr" defTabSz="1219170" fontAlgn="auto">
              <a:spcBef>
                <a:spcPts val="0"/>
              </a:spcBef>
              <a:spcAft>
                <a:spcPts val="0"/>
              </a:spcAft>
            </a:pPr>
            <a:endParaRPr lang="pt-BR" sz="2400" b="1" kern="0" dirty="0">
              <a:solidFill>
                <a:srgbClr val="000000"/>
              </a:solidFill>
              <a:latin typeface="+mj-lt"/>
            </a:endParaRPr>
          </a:p>
          <a:p>
            <a:pPr algn="ctr" defTabSz="1219170" fontAlgn="auto">
              <a:spcBef>
                <a:spcPts val="0"/>
              </a:spcBef>
              <a:spcAft>
                <a:spcPts val="0"/>
              </a:spcAft>
            </a:pPr>
            <a:r>
              <a:rPr lang="pt-BR" sz="2800" b="1" kern="0" dirty="0">
                <a:solidFill>
                  <a:srgbClr val="000000"/>
                </a:solidFill>
                <a:latin typeface="+mj-lt"/>
              </a:rPr>
              <a:t>Flexibilidade/Mudança </a:t>
            </a:r>
          </a:p>
          <a:p>
            <a:pPr algn="ctr" defTabSz="1219170" fontAlgn="auto">
              <a:spcBef>
                <a:spcPts val="0"/>
              </a:spcBef>
              <a:spcAft>
                <a:spcPts val="0"/>
              </a:spcAft>
            </a:pPr>
            <a:r>
              <a:rPr lang="pt-BR" b="1" kern="0" dirty="0">
                <a:solidFill>
                  <a:srgbClr val="000000"/>
                </a:solidFill>
                <a:latin typeface="+mj-lt"/>
              </a:rPr>
              <a:t>Organização/Processos/</a:t>
            </a:r>
          </a:p>
          <a:p>
            <a:pPr algn="ctr" defTabSz="1219170" fontAlgn="auto">
              <a:spcBef>
                <a:spcPts val="0"/>
              </a:spcBef>
              <a:spcAft>
                <a:spcPts val="0"/>
              </a:spcAft>
            </a:pPr>
            <a:r>
              <a:rPr lang="pt-BR" b="1" kern="0" dirty="0">
                <a:solidFill>
                  <a:srgbClr val="000000"/>
                </a:solidFill>
                <a:latin typeface="+mj-lt"/>
              </a:rPr>
              <a:t>Informação/Comunicação</a:t>
            </a:r>
          </a:p>
          <a:p>
            <a:pPr algn="ctr" defTabSz="1219170" fontAlgn="auto">
              <a:spcBef>
                <a:spcPts val="0"/>
              </a:spcBef>
              <a:spcAft>
                <a:spcPts val="0"/>
              </a:spcAft>
            </a:pPr>
            <a:endParaRPr lang="pt-BR" b="1" kern="0" dirty="0">
              <a:solidFill>
                <a:srgbClr val="000000"/>
              </a:solidFill>
              <a:latin typeface="+mj-lt"/>
            </a:endParaRPr>
          </a:p>
        </p:txBody>
      </p:sp>
      <p:sp>
        <p:nvSpPr>
          <p:cNvPr id="43" name="Text Box 19">
            <a:extLst>
              <a:ext uri="{FF2B5EF4-FFF2-40B4-BE49-F238E27FC236}">
                <a16:creationId xmlns:a16="http://schemas.microsoft.com/office/drawing/2014/main" id="{47FF51B5-3C3C-4C44-8A91-D36499D1F3E9}"/>
              </a:ext>
            </a:extLst>
          </p:cNvPr>
          <p:cNvSpPr txBox="1">
            <a:spLocks noChangeArrowheads="1"/>
          </p:cNvSpPr>
          <p:nvPr/>
        </p:nvSpPr>
        <p:spPr bwMode="auto">
          <a:xfrm>
            <a:off x="5997006" y="6630369"/>
            <a:ext cx="2083500" cy="646331"/>
          </a:xfrm>
          <a:prstGeom prst="rect">
            <a:avLst/>
          </a:prstGeom>
          <a:solidFill>
            <a:srgbClr val="989CD0"/>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Otimizar recursos escassos</a:t>
            </a:r>
          </a:p>
        </p:txBody>
      </p:sp>
      <p:sp>
        <p:nvSpPr>
          <p:cNvPr id="44" name="Text Box 20">
            <a:extLst>
              <a:ext uri="{FF2B5EF4-FFF2-40B4-BE49-F238E27FC236}">
                <a16:creationId xmlns:a16="http://schemas.microsoft.com/office/drawing/2014/main" id="{7DC2C933-F4A1-409C-B05F-F3632D5F6452}"/>
              </a:ext>
            </a:extLst>
          </p:cNvPr>
          <p:cNvSpPr txBox="1">
            <a:spLocks noChangeArrowheads="1"/>
          </p:cNvSpPr>
          <p:nvPr/>
        </p:nvSpPr>
        <p:spPr bwMode="auto">
          <a:xfrm>
            <a:off x="10348199" y="6630369"/>
            <a:ext cx="2013416" cy="646331"/>
          </a:xfrm>
          <a:prstGeom prst="rect">
            <a:avLst/>
          </a:prstGeom>
          <a:solidFill>
            <a:srgbClr val="989CD0"/>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Maximizar resultados</a:t>
            </a:r>
          </a:p>
        </p:txBody>
      </p:sp>
      <p:grpSp>
        <p:nvGrpSpPr>
          <p:cNvPr id="45" name="Grupo 13">
            <a:extLst>
              <a:ext uri="{FF2B5EF4-FFF2-40B4-BE49-F238E27FC236}">
                <a16:creationId xmlns:a16="http://schemas.microsoft.com/office/drawing/2014/main" id="{F69D914A-4D94-4EA1-B51B-1CA3394B5F0E}"/>
              </a:ext>
            </a:extLst>
          </p:cNvPr>
          <p:cNvGrpSpPr/>
          <p:nvPr/>
        </p:nvGrpSpPr>
        <p:grpSpPr>
          <a:xfrm>
            <a:off x="7206596" y="8536749"/>
            <a:ext cx="3818766" cy="1647311"/>
            <a:chOff x="2843808" y="5589241"/>
            <a:chExt cx="3096344" cy="1152128"/>
          </a:xfrm>
          <a:effectLst/>
        </p:grpSpPr>
        <p:sp>
          <p:nvSpPr>
            <p:cNvPr id="46" name="Elipse 45">
              <a:extLst>
                <a:ext uri="{FF2B5EF4-FFF2-40B4-BE49-F238E27FC236}">
                  <a16:creationId xmlns:a16="http://schemas.microsoft.com/office/drawing/2014/main" id="{87253A26-817B-4CBB-A8EB-249F314CC901}"/>
                </a:ext>
              </a:extLst>
            </p:cNvPr>
            <p:cNvSpPr/>
            <p:nvPr/>
          </p:nvSpPr>
          <p:spPr>
            <a:xfrm>
              <a:off x="2843808" y="5589241"/>
              <a:ext cx="3096344" cy="1152128"/>
            </a:xfrm>
            <a:prstGeom prst="ellipse">
              <a:avLst/>
            </a:prstGeom>
            <a:solidFill>
              <a:srgbClr val="800000"/>
            </a:solidFill>
            <a:ln w="25400" cap="flat" cmpd="sng" algn="ctr">
              <a:noFill/>
              <a:prstDash val="solid"/>
            </a:ln>
            <a:effectLst>
              <a:outerShdw blurRad="44450" dist="27940" dir="5400000" algn="ctr">
                <a:srgbClr val="000000">
                  <a:alpha val="32000"/>
                </a:srgbClr>
              </a:outerShdw>
            </a:effectLst>
          </p:spPr>
          <p:txBody>
            <a:bodyPr rtlCol="0" anchor="ctr"/>
            <a:lstStyle/>
            <a:p>
              <a:pPr algn="ctr" defTabSz="1219170" fontAlgn="auto">
                <a:spcBef>
                  <a:spcPts val="0"/>
                </a:spcBef>
                <a:spcAft>
                  <a:spcPts val="0"/>
                </a:spcAft>
              </a:pPr>
              <a:endParaRPr lang="pt-BR" kern="0" dirty="0">
                <a:solidFill>
                  <a:srgbClr val="800000"/>
                </a:solidFill>
                <a:latin typeface="+mj-lt"/>
              </a:endParaRPr>
            </a:p>
          </p:txBody>
        </p:sp>
        <p:sp>
          <p:nvSpPr>
            <p:cNvPr id="47" name="Rectangle 18">
              <a:extLst>
                <a:ext uri="{FF2B5EF4-FFF2-40B4-BE49-F238E27FC236}">
                  <a16:creationId xmlns:a16="http://schemas.microsoft.com/office/drawing/2014/main" id="{D745A0E5-F4FF-477F-A766-3F751DB28B51}"/>
                </a:ext>
              </a:extLst>
            </p:cNvPr>
            <p:cNvSpPr>
              <a:spLocks noChangeArrowheads="1"/>
            </p:cNvSpPr>
            <p:nvPr/>
          </p:nvSpPr>
          <p:spPr bwMode="auto">
            <a:xfrm>
              <a:off x="3291752" y="5641609"/>
              <a:ext cx="2232248" cy="990600"/>
            </a:xfrm>
            <a:prstGeom prst="rect">
              <a:avLst/>
            </a:prstGeom>
            <a:noFill/>
            <a:ln w="9525">
              <a:noFill/>
              <a:miter lim="800000"/>
              <a:headEnd/>
              <a:tailEnd/>
            </a:ln>
            <a:effectLst>
              <a:outerShdw blurRad="44450" dist="27940" dir="5400000" algn="ctr">
                <a:srgbClr val="000000">
                  <a:alpha val="32000"/>
                </a:srgbClr>
              </a:outerShdw>
            </a:effectLst>
          </p:spPr>
          <p:txBody>
            <a:bodyPr wrap="none" anchor="ctr"/>
            <a:lstStyle/>
            <a:p>
              <a:pPr algn="ctr" defTabSz="1219170" fontAlgn="auto">
                <a:spcBef>
                  <a:spcPts val="0"/>
                </a:spcBef>
                <a:spcAft>
                  <a:spcPts val="0"/>
                </a:spcAft>
              </a:pPr>
              <a:r>
                <a:rPr lang="pt-BR" sz="6000" b="1" kern="0" dirty="0">
                  <a:solidFill>
                    <a:srgbClr val="FFFFFF"/>
                  </a:solidFill>
                  <a:latin typeface="+mj-lt"/>
                </a:rPr>
                <a:t>Pessoas</a:t>
              </a:r>
              <a:endParaRPr lang="pt-BR" sz="4400" b="1" kern="0" dirty="0">
                <a:solidFill>
                  <a:srgbClr val="FFFFFF"/>
                </a:solidFill>
                <a:latin typeface="+mj-lt"/>
              </a:endParaRPr>
            </a:p>
          </p:txBody>
        </p:sp>
      </p:grpSp>
      <p:sp>
        <p:nvSpPr>
          <p:cNvPr id="49" name="Text Box 21">
            <a:extLst>
              <a:ext uri="{FF2B5EF4-FFF2-40B4-BE49-F238E27FC236}">
                <a16:creationId xmlns:a16="http://schemas.microsoft.com/office/drawing/2014/main" id="{1489D8C4-49A7-48B2-91F1-5183E4396747}"/>
              </a:ext>
            </a:extLst>
          </p:cNvPr>
          <p:cNvSpPr txBox="1">
            <a:spLocks noChangeArrowheads="1"/>
          </p:cNvSpPr>
          <p:nvPr/>
        </p:nvSpPr>
        <p:spPr bwMode="auto">
          <a:xfrm>
            <a:off x="12543813" y="2853822"/>
            <a:ext cx="1933565" cy="646331"/>
          </a:xfrm>
          <a:prstGeom prst="rect">
            <a:avLst/>
          </a:prstGeom>
          <a:solidFill>
            <a:schemeClr val="accent4">
              <a:lumMod val="20000"/>
              <a:lumOff val="80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Pandemias</a:t>
            </a:r>
            <a:r>
              <a:rPr lang="pt-BR" sz="1400" b="1" kern="0" dirty="0">
                <a:solidFill>
                  <a:srgbClr val="A50021"/>
                </a:solidFill>
                <a:latin typeface="+mj-lt"/>
              </a:rPr>
              <a:t> </a:t>
            </a:r>
            <a:br>
              <a:rPr lang="pt-BR" sz="1400" b="1" kern="0" dirty="0">
                <a:solidFill>
                  <a:srgbClr val="A50021"/>
                </a:solidFill>
                <a:latin typeface="+mj-lt"/>
              </a:rPr>
            </a:br>
            <a:endParaRPr lang="pt-BR" b="1" kern="0" dirty="0">
              <a:solidFill>
                <a:srgbClr val="A50021"/>
              </a:solidFill>
              <a:latin typeface="+mj-lt"/>
            </a:endParaRPr>
          </a:p>
        </p:txBody>
      </p:sp>
      <p:sp>
        <p:nvSpPr>
          <p:cNvPr id="50" name="Text Box 21">
            <a:extLst>
              <a:ext uri="{FF2B5EF4-FFF2-40B4-BE49-F238E27FC236}">
                <a16:creationId xmlns:a16="http://schemas.microsoft.com/office/drawing/2014/main" id="{50E9C1F0-BFC4-45AB-AF7E-9FB029D54402}"/>
              </a:ext>
            </a:extLst>
          </p:cNvPr>
          <p:cNvSpPr txBox="1">
            <a:spLocks noChangeArrowheads="1"/>
          </p:cNvSpPr>
          <p:nvPr/>
        </p:nvSpPr>
        <p:spPr bwMode="auto">
          <a:xfrm>
            <a:off x="11577031" y="3897019"/>
            <a:ext cx="1933565" cy="646331"/>
          </a:xfrm>
          <a:prstGeom prst="rect">
            <a:avLst/>
          </a:prstGeom>
          <a:solidFill>
            <a:schemeClr val="accent4">
              <a:lumMod val="20000"/>
              <a:lumOff val="80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Mudanças climáticas</a:t>
            </a:r>
          </a:p>
        </p:txBody>
      </p:sp>
      <p:sp>
        <p:nvSpPr>
          <p:cNvPr id="51" name="Text Box 19">
            <a:extLst>
              <a:ext uri="{FF2B5EF4-FFF2-40B4-BE49-F238E27FC236}">
                <a16:creationId xmlns:a16="http://schemas.microsoft.com/office/drawing/2014/main" id="{8930BDF2-CDC6-4CDC-B340-2121F3542060}"/>
              </a:ext>
            </a:extLst>
          </p:cNvPr>
          <p:cNvSpPr txBox="1">
            <a:spLocks noChangeArrowheads="1"/>
          </p:cNvSpPr>
          <p:nvPr/>
        </p:nvSpPr>
        <p:spPr bwMode="auto">
          <a:xfrm>
            <a:off x="3810623" y="2853821"/>
            <a:ext cx="2052141" cy="646331"/>
          </a:xfrm>
          <a:prstGeom prst="rect">
            <a:avLst/>
          </a:prstGeom>
          <a:solidFill>
            <a:schemeClr val="accent4">
              <a:lumMod val="20000"/>
              <a:lumOff val="80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Ciclos de produto mais curtos</a:t>
            </a:r>
          </a:p>
        </p:txBody>
      </p:sp>
      <p:sp>
        <p:nvSpPr>
          <p:cNvPr id="52" name="Text Box 19">
            <a:extLst>
              <a:ext uri="{FF2B5EF4-FFF2-40B4-BE49-F238E27FC236}">
                <a16:creationId xmlns:a16="http://schemas.microsoft.com/office/drawing/2014/main" id="{08EC5E8D-8BF4-4C9A-92E6-569FDD321F9D}"/>
              </a:ext>
            </a:extLst>
          </p:cNvPr>
          <p:cNvSpPr txBox="1">
            <a:spLocks noChangeArrowheads="1"/>
          </p:cNvSpPr>
          <p:nvPr/>
        </p:nvSpPr>
        <p:spPr bwMode="auto">
          <a:xfrm>
            <a:off x="4908727" y="8427835"/>
            <a:ext cx="2297868" cy="646331"/>
          </a:xfrm>
          <a:prstGeom prst="rect">
            <a:avLst/>
          </a:prstGeom>
          <a:solidFill>
            <a:schemeClr val="bg1">
              <a:lumMod val="95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Mudanças de Postura</a:t>
            </a:r>
            <a:br>
              <a:rPr lang="pt-BR" b="1" kern="0" dirty="0">
                <a:solidFill>
                  <a:srgbClr val="A50021"/>
                </a:solidFill>
                <a:latin typeface="+mj-lt"/>
              </a:rPr>
            </a:br>
            <a:endParaRPr lang="pt-BR" b="1" kern="0" dirty="0">
              <a:solidFill>
                <a:srgbClr val="A50021"/>
              </a:solidFill>
              <a:latin typeface="+mj-lt"/>
            </a:endParaRPr>
          </a:p>
        </p:txBody>
      </p:sp>
      <p:sp>
        <p:nvSpPr>
          <p:cNvPr id="53" name="Text Box 20">
            <a:extLst>
              <a:ext uri="{FF2B5EF4-FFF2-40B4-BE49-F238E27FC236}">
                <a16:creationId xmlns:a16="http://schemas.microsoft.com/office/drawing/2014/main" id="{B45E497F-96F1-4FC4-A0C5-34F709A97148}"/>
              </a:ext>
            </a:extLst>
          </p:cNvPr>
          <p:cNvSpPr txBox="1">
            <a:spLocks noChangeArrowheads="1"/>
          </p:cNvSpPr>
          <p:nvPr/>
        </p:nvSpPr>
        <p:spPr bwMode="auto">
          <a:xfrm>
            <a:off x="11187958" y="8427834"/>
            <a:ext cx="2377104" cy="646331"/>
          </a:xfrm>
          <a:prstGeom prst="rect">
            <a:avLst/>
          </a:prstGeom>
          <a:solidFill>
            <a:schemeClr val="bg1">
              <a:lumMod val="95000"/>
            </a:schemeClr>
          </a:solidFill>
          <a:ln w="9525">
            <a:noFill/>
            <a:miter lim="800000"/>
            <a:headEnd/>
            <a:tailEnd/>
          </a:ln>
          <a:effectLst/>
        </p:spPr>
        <p:txBody>
          <a:bodyPr wrap="square">
            <a:spAutoFit/>
          </a:bodyPr>
          <a:lstStyle/>
          <a:p>
            <a:pPr algn="ctr" defTabSz="1219170" fontAlgn="auto">
              <a:spcBef>
                <a:spcPct val="50000"/>
              </a:spcBef>
              <a:spcAft>
                <a:spcPts val="0"/>
              </a:spcAft>
            </a:pPr>
            <a:r>
              <a:rPr lang="pt-BR" b="1" kern="0" dirty="0">
                <a:solidFill>
                  <a:srgbClr val="A50021"/>
                </a:solidFill>
                <a:latin typeface="+mj-lt"/>
              </a:rPr>
              <a:t>Mudanças de Estratégia</a:t>
            </a:r>
          </a:p>
        </p:txBody>
      </p:sp>
      <p:sp>
        <p:nvSpPr>
          <p:cNvPr id="32" name="Text Box 21">
            <a:extLst>
              <a:ext uri="{FF2B5EF4-FFF2-40B4-BE49-F238E27FC236}">
                <a16:creationId xmlns:a16="http://schemas.microsoft.com/office/drawing/2014/main" id="{C9594641-5A02-49A6-BEFC-DD1283F1EABA}"/>
              </a:ext>
            </a:extLst>
          </p:cNvPr>
          <p:cNvSpPr txBox="1">
            <a:spLocks noChangeArrowheads="1"/>
          </p:cNvSpPr>
          <p:nvPr/>
        </p:nvSpPr>
        <p:spPr bwMode="auto">
          <a:xfrm>
            <a:off x="14050866" y="3897018"/>
            <a:ext cx="1933565" cy="646331"/>
          </a:xfrm>
          <a:prstGeom prst="rect">
            <a:avLst/>
          </a:prstGeom>
          <a:solidFill>
            <a:schemeClr val="accent4">
              <a:lumMod val="20000"/>
              <a:lumOff val="80000"/>
            </a:schemeClr>
          </a:solidFill>
          <a:ln w="9525">
            <a:noFill/>
            <a:miter lim="800000"/>
            <a:headEnd/>
            <a:tailEnd/>
          </a:ln>
          <a:effectLst/>
        </p:spPr>
        <p:txBody>
          <a:bodyPr wrap="square">
            <a:spAutoFit/>
          </a:bodyPr>
          <a:lstStyle>
            <a:defPPr>
              <a:defRPr lang="pt-BR"/>
            </a:defPPr>
            <a:lvl1pPr algn="ctr" defTabSz="1219170" fontAlgn="auto">
              <a:spcBef>
                <a:spcPct val="50000"/>
              </a:spcBef>
              <a:spcAft>
                <a:spcPts val="0"/>
              </a:spcAft>
              <a:defRPr b="1" kern="0">
                <a:solidFill>
                  <a:srgbClr val="A50021"/>
                </a:solidFill>
                <a:latin typeface="+mj-lt"/>
              </a:defRPr>
            </a:lvl1pPr>
          </a:lstStyle>
          <a:p>
            <a:r>
              <a:rPr lang="pt-BR" dirty="0"/>
              <a:t>Ameaças cibernéticas</a:t>
            </a:r>
          </a:p>
        </p:txBody>
      </p:sp>
    </p:spTree>
    <p:extLst>
      <p:ext uri="{BB962C8B-B14F-4D97-AF65-F5344CB8AC3E}">
        <p14:creationId xmlns:p14="http://schemas.microsoft.com/office/powerpoint/2010/main" val="422187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41" grpId="0" animBg="1"/>
      <p:bldP spid="42" grpId="0" animBg="1"/>
      <p:bldP spid="43" grpId="0" animBg="1"/>
      <p:bldP spid="44" grpId="0" animBg="1"/>
      <p:bldP spid="49" grpId="0" animBg="1"/>
      <p:bldP spid="50" grpId="0" animBg="1"/>
      <p:bldP spid="51" grpId="0" animBg="1"/>
      <p:bldP spid="52" grpId="0" animBg="1"/>
      <p:bldP spid="53" grpId="0" animBg="1"/>
      <p:bldP spid="3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9BE16CD-21A5-44BA-9F80-10FFDB2E4100}"/>
              </a:ext>
            </a:extLst>
          </p:cNvPr>
          <p:cNvSpPr>
            <a:spLocks noGrp="1"/>
          </p:cNvSpPr>
          <p:nvPr>
            <p:ph type="body" sz="quarter" idx="11"/>
          </p:nvPr>
        </p:nvSpPr>
        <p:spPr/>
        <p:txBody>
          <a:bodyPr anchor="ctr">
            <a:noAutofit/>
          </a:bodyPr>
          <a:lstStyle/>
          <a:p>
            <a:r>
              <a:rPr lang="pt-BR" dirty="0"/>
              <a:t>Tendências organizacionais</a:t>
            </a:r>
          </a:p>
        </p:txBody>
      </p:sp>
      <p:sp>
        <p:nvSpPr>
          <p:cNvPr id="3" name="Espaço Reservado para Texto 2">
            <a:extLst>
              <a:ext uri="{FF2B5EF4-FFF2-40B4-BE49-F238E27FC236}">
                <a16:creationId xmlns:a16="http://schemas.microsoft.com/office/drawing/2014/main" id="{D2E560BE-24D8-41B8-8E74-4A57232E2D16}"/>
              </a:ext>
            </a:extLst>
          </p:cNvPr>
          <p:cNvSpPr>
            <a:spLocks noGrp="1"/>
          </p:cNvSpPr>
          <p:nvPr>
            <p:ph type="body" sz="quarter" idx="13"/>
          </p:nvPr>
        </p:nvSpPr>
        <p:spPr>
          <a:xfrm>
            <a:off x="710400" y="1183060"/>
            <a:ext cx="16184229" cy="8281044"/>
          </a:xfrm>
        </p:spPr>
        <p:txBody>
          <a:bodyPr>
            <a:noAutofit/>
          </a:bodyPr>
          <a:lstStyle/>
          <a:p>
            <a:pPr>
              <a:lnSpc>
                <a:spcPct val="100000"/>
              </a:lnSpc>
            </a:pPr>
            <a:r>
              <a:rPr lang="pt-BR" sz="2800" dirty="0"/>
              <a:t>Produtos e serviços</a:t>
            </a:r>
          </a:p>
          <a:p>
            <a:pPr lvl="1">
              <a:lnSpc>
                <a:spcPct val="100000"/>
              </a:lnSpc>
            </a:pPr>
            <a:r>
              <a:rPr lang="pt-BR" sz="2800" dirty="0"/>
              <a:t>Alto valor agregado</a:t>
            </a:r>
          </a:p>
          <a:p>
            <a:pPr lvl="1">
              <a:lnSpc>
                <a:spcPct val="100000"/>
              </a:lnSpc>
            </a:pPr>
            <a:r>
              <a:rPr lang="pt-BR" sz="2800" dirty="0"/>
              <a:t>Performance e conveniência</a:t>
            </a:r>
          </a:p>
          <a:p>
            <a:pPr>
              <a:lnSpc>
                <a:spcPct val="100000"/>
              </a:lnSpc>
            </a:pPr>
            <a:r>
              <a:rPr lang="pt-BR" sz="2800" dirty="0"/>
              <a:t>Novas arquiteturas organizacionais</a:t>
            </a:r>
          </a:p>
          <a:p>
            <a:pPr lvl="1">
              <a:lnSpc>
                <a:spcPct val="100000"/>
              </a:lnSpc>
            </a:pPr>
            <a:r>
              <a:rPr lang="pt-BR" sz="2800" dirty="0"/>
              <a:t>Trabalho remoto</a:t>
            </a:r>
          </a:p>
          <a:p>
            <a:pPr lvl="1">
              <a:lnSpc>
                <a:spcPct val="100000"/>
              </a:lnSpc>
            </a:pPr>
            <a:r>
              <a:rPr lang="pt-BR" sz="2800" dirty="0"/>
              <a:t>Trabalho colaborativo – novas tecnologias</a:t>
            </a:r>
          </a:p>
          <a:p>
            <a:pPr lvl="1">
              <a:lnSpc>
                <a:spcPct val="100000"/>
              </a:lnSpc>
            </a:pPr>
            <a:r>
              <a:rPr lang="pt-BR" sz="2800" dirty="0"/>
              <a:t>Métodos ágeis</a:t>
            </a:r>
          </a:p>
          <a:p>
            <a:pPr lvl="1">
              <a:lnSpc>
                <a:spcPct val="100000"/>
              </a:lnSpc>
            </a:pPr>
            <a:r>
              <a:rPr lang="pt-BR" sz="2800" dirty="0"/>
              <a:t>Estruturas matriciais/ </a:t>
            </a:r>
            <a:r>
              <a:rPr lang="pt-BR" sz="2800" dirty="0" err="1"/>
              <a:t>squads</a:t>
            </a:r>
            <a:endParaRPr lang="pt-BR" sz="2800" dirty="0"/>
          </a:p>
          <a:p>
            <a:pPr lvl="1">
              <a:lnSpc>
                <a:spcPct val="100000"/>
              </a:lnSpc>
            </a:pPr>
            <a:r>
              <a:rPr lang="pt-BR" sz="2800" dirty="0"/>
              <a:t>Novas relações de trabalho/ </a:t>
            </a:r>
            <a:r>
              <a:rPr lang="pt-BR" sz="2800" dirty="0" err="1"/>
              <a:t>Gig</a:t>
            </a:r>
            <a:r>
              <a:rPr lang="pt-BR" sz="2800" dirty="0"/>
              <a:t> </a:t>
            </a:r>
            <a:r>
              <a:rPr lang="pt-BR" sz="2800" dirty="0" err="1"/>
              <a:t>economy</a:t>
            </a:r>
            <a:endParaRPr lang="pt-BR" sz="2800" dirty="0"/>
          </a:p>
          <a:p>
            <a:pPr lvl="1">
              <a:lnSpc>
                <a:spcPct val="100000"/>
              </a:lnSpc>
            </a:pPr>
            <a:r>
              <a:rPr lang="pt-BR" sz="2800" dirty="0"/>
              <a:t>DAO - Organização Autônoma Descentralizada</a:t>
            </a:r>
          </a:p>
          <a:p>
            <a:pPr>
              <a:lnSpc>
                <a:spcPct val="100000"/>
              </a:lnSpc>
            </a:pPr>
            <a:r>
              <a:rPr lang="pt-BR" sz="2800" dirty="0"/>
              <a:t>Liderança</a:t>
            </a:r>
          </a:p>
          <a:p>
            <a:pPr lvl="1">
              <a:lnSpc>
                <a:spcPct val="100000"/>
              </a:lnSpc>
            </a:pPr>
            <a:r>
              <a:rPr lang="pt-BR" sz="2800" dirty="0"/>
              <a:t>Comprometimento</a:t>
            </a:r>
          </a:p>
          <a:p>
            <a:pPr lvl="1">
              <a:lnSpc>
                <a:spcPct val="100000"/>
              </a:lnSpc>
            </a:pPr>
            <a:r>
              <a:rPr lang="pt-BR" sz="2800" dirty="0"/>
              <a:t>Engajamento</a:t>
            </a:r>
          </a:p>
          <a:p>
            <a:pPr lvl="1">
              <a:lnSpc>
                <a:spcPct val="100000"/>
              </a:lnSpc>
            </a:pPr>
            <a:r>
              <a:rPr lang="pt-BR" sz="2800" dirty="0"/>
              <a:t>Cultura organizacional</a:t>
            </a:r>
          </a:p>
          <a:p>
            <a:pPr lvl="1">
              <a:lnSpc>
                <a:spcPct val="100000"/>
              </a:lnSpc>
            </a:pPr>
            <a:r>
              <a:rPr lang="pt-BR" sz="2800" dirty="0"/>
              <a:t>Empatia</a:t>
            </a:r>
          </a:p>
        </p:txBody>
      </p:sp>
      <p:pic>
        <p:nvPicPr>
          <p:cNvPr id="6" name="Imagem 5">
            <a:extLst>
              <a:ext uri="{FF2B5EF4-FFF2-40B4-BE49-F238E27FC236}">
                <a16:creationId xmlns:a16="http://schemas.microsoft.com/office/drawing/2014/main" id="{91CD11BB-8809-4D15-A889-58E722030670}"/>
              </a:ext>
            </a:extLst>
          </p:cNvPr>
          <p:cNvPicPr>
            <a:picLocks noChangeAspect="1"/>
          </p:cNvPicPr>
          <p:nvPr/>
        </p:nvPicPr>
        <p:blipFill>
          <a:blip r:embed="rId3"/>
          <a:srcRect l="988" t="2061"/>
          <a:stretch/>
        </p:blipFill>
        <p:spPr>
          <a:xfrm>
            <a:off x="9326725" y="4001563"/>
            <a:ext cx="7578943" cy="6285437"/>
          </a:xfrm>
          <a:prstGeom prst="rect">
            <a:avLst/>
          </a:prstGeom>
        </p:spPr>
      </p:pic>
    </p:spTree>
    <p:extLst>
      <p:ext uri="{BB962C8B-B14F-4D97-AF65-F5344CB8AC3E}">
        <p14:creationId xmlns:p14="http://schemas.microsoft.com/office/powerpoint/2010/main" val="34341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9BE16CD-21A5-44BA-9F80-10FFDB2E4100}"/>
              </a:ext>
            </a:extLst>
          </p:cNvPr>
          <p:cNvSpPr>
            <a:spLocks noGrp="1"/>
          </p:cNvSpPr>
          <p:nvPr>
            <p:ph type="body" sz="quarter" idx="11"/>
          </p:nvPr>
        </p:nvSpPr>
        <p:spPr>
          <a:xfrm>
            <a:off x="710400" y="174949"/>
            <a:ext cx="12480000" cy="648071"/>
          </a:xfrm>
        </p:spPr>
        <p:txBody>
          <a:bodyPr anchor="ctr">
            <a:noAutofit/>
          </a:bodyPr>
          <a:lstStyle/>
          <a:p>
            <a:r>
              <a:rPr lang="pt-BR" dirty="0" err="1"/>
              <a:t>Healthtechs</a:t>
            </a:r>
            <a:r>
              <a:rPr lang="pt-BR" dirty="0"/>
              <a:t> no Brasil</a:t>
            </a:r>
          </a:p>
        </p:txBody>
      </p:sp>
      <p:sp>
        <p:nvSpPr>
          <p:cNvPr id="3" name="Retângulo 2">
            <a:extLst>
              <a:ext uri="{FF2B5EF4-FFF2-40B4-BE49-F238E27FC236}">
                <a16:creationId xmlns:a16="http://schemas.microsoft.com/office/drawing/2014/main" id="{3A9F15B6-B30C-4ED3-BF85-6E529CE2F1F0}"/>
              </a:ext>
            </a:extLst>
          </p:cNvPr>
          <p:cNvSpPr/>
          <p:nvPr/>
        </p:nvSpPr>
        <p:spPr>
          <a:xfrm>
            <a:off x="10606052" y="9536113"/>
            <a:ext cx="5954772" cy="369332"/>
          </a:xfrm>
          <a:prstGeom prst="rect">
            <a:avLst/>
          </a:prstGeom>
        </p:spPr>
        <p:txBody>
          <a:bodyPr wrap="none">
            <a:spAutoFit/>
          </a:bodyPr>
          <a:lstStyle/>
          <a:p>
            <a:pPr algn="r"/>
            <a:r>
              <a:rPr lang="pt-BR" dirty="0">
                <a:latin typeface="+mj-lt"/>
              </a:rPr>
              <a:t>Fonte</a:t>
            </a:r>
            <a:r>
              <a:rPr lang="pt-BR" b="1" dirty="0">
                <a:latin typeface="+mj-lt"/>
              </a:rPr>
              <a:t>: </a:t>
            </a:r>
            <a:r>
              <a:rPr lang="pt-BR" dirty="0">
                <a:latin typeface="+mj-lt"/>
                <a:hlinkClick r:id="rId3"/>
              </a:rPr>
              <a:t>https://materiais.distrito.me/report/healthtech-report</a:t>
            </a:r>
            <a:endParaRPr lang="pt-BR" dirty="0">
              <a:latin typeface="+mj-lt"/>
            </a:endParaRPr>
          </a:p>
        </p:txBody>
      </p:sp>
      <p:pic>
        <p:nvPicPr>
          <p:cNvPr id="5" name="Imagem 4">
            <a:extLst>
              <a:ext uri="{FF2B5EF4-FFF2-40B4-BE49-F238E27FC236}">
                <a16:creationId xmlns:a16="http://schemas.microsoft.com/office/drawing/2014/main" id="{196AA2D7-3FD0-392D-A965-C88B86DB3056}"/>
              </a:ext>
            </a:extLst>
          </p:cNvPr>
          <p:cNvPicPr>
            <a:picLocks noChangeAspect="1"/>
          </p:cNvPicPr>
          <p:nvPr/>
        </p:nvPicPr>
        <p:blipFill>
          <a:blip r:embed="rId4"/>
          <a:stretch>
            <a:fillRect/>
          </a:stretch>
        </p:blipFill>
        <p:spPr>
          <a:xfrm>
            <a:off x="827584" y="1471092"/>
            <a:ext cx="15733240" cy="7724781"/>
          </a:xfrm>
          <a:prstGeom prst="rect">
            <a:avLst/>
          </a:prstGeom>
        </p:spPr>
      </p:pic>
    </p:spTree>
    <p:extLst>
      <p:ext uri="{BB962C8B-B14F-4D97-AF65-F5344CB8AC3E}">
        <p14:creationId xmlns:p14="http://schemas.microsoft.com/office/powerpoint/2010/main" val="1201273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C7A3-8856-9918-41BE-3CE8F31C2F93}"/>
            </a:ext>
          </a:extLst>
        </p:cNvPr>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4430B9DE-831F-9AEC-801F-390DE8084E87}"/>
              </a:ext>
            </a:extLst>
          </p:cNvPr>
          <p:cNvSpPr>
            <a:spLocks noGrp="1"/>
          </p:cNvSpPr>
          <p:nvPr>
            <p:ph type="body" idx="4294967295"/>
          </p:nvPr>
        </p:nvSpPr>
        <p:spPr>
          <a:xfrm>
            <a:off x="1582737" y="4048332"/>
            <a:ext cx="15122525" cy="2249488"/>
          </a:xfrm>
        </p:spPr>
        <p:txBody>
          <a:bodyPr anchor="ctr"/>
          <a:lstStyle/>
          <a:p>
            <a:pPr marL="0" indent="0" algn="ctr">
              <a:spcBef>
                <a:spcPts val="0"/>
              </a:spcBef>
              <a:buSzPct val="100000"/>
              <a:buNone/>
            </a:pPr>
            <a:r>
              <a:rPr lang="pt-BR" sz="6600" b="1" dirty="0">
                <a:solidFill>
                  <a:srgbClr val="69ADE7"/>
                </a:solidFill>
                <a:latin typeface="+mj-lt"/>
                <a:cs typeface="Arial" panose="020B0604020202020204" pitchFamily="34" charset="0"/>
              </a:rPr>
              <a:t>Liderança de equipes</a:t>
            </a:r>
          </a:p>
          <a:p>
            <a:pPr marL="0" indent="0" algn="ctr">
              <a:spcBef>
                <a:spcPts val="0"/>
              </a:spcBef>
              <a:buSzPct val="100000"/>
              <a:buNone/>
            </a:pPr>
            <a:r>
              <a:rPr lang="pt-BR" sz="6600" b="1" dirty="0">
                <a:solidFill>
                  <a:srgbClr val="69ADE7"/>
                </a:solidFill>
                <a:latin typeface="+mj-lt"/>
                <a:cs typeface="Arial" panose="020B0604020202020204" pitchFamily="34" charset="0"/>
              </a:rPr>
              <a:t>multigeracionais e diversas</a:t>
            </a:r>
          </a:p>
        </p:txBody>
      </p:sp>
    </p:spTree>
    <p:extLst>
      <p:ext uri="{BB962C8B-B14F-4D97-AF65-F5344CB8AC3E}">
        <p14:creationId xmlns:p14="http://schemas.microsoft.com/office/powerpoint/2010/main" val="1002585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type="body" sz="quarter" idx="13"/>
          </p:nvPr>
        </p:nvSpPr>
        <p:spPr>
          <a:xfrm>
            <a:off x="710400" y="679004"/>
            <a:ext cx="16184229" cy="5472609"/>
          </a:xfrm>
          <a:prstGeom prst="rect">
            <a:avLst/>
          </a:prstGeom>
        </p:spPr>
        <p:txBody>
          <a:bodyPr>
            <a:normAutofit/>
          </a:bodyPr>
          <a:lstStyle/>
          <a:p>
            <a:pPr eaLnBrk="1" hangingPunct="1">
              <a:lnSpc>
                <a:spcPct val="150000"/>
              </a:lnSpc>
            </a:pPr>
            <a:r>
              <a:rPr lang="pt-BR" sz="3200" b="1" dirty="0"/>
              <a:t>As mudanças estão cada vez mais rápidas</a:t>
            </a:r>
          </a:p>
          <a:p>
            <a:pPr eaLnBrk="1" hangingPunct="1">
              <a:lnSpc>
                <a:spcPct val="150000"/>
              </a:lnSpc>
            </a:pPr>
            <a:r>
              <a:rPr lang="pt-BR" sz="3200" b="1" dirty="0"/>
              <a:t>O ambiente de negócios está cada vez mais competitivo</a:t>
            </a:r>
          </a:p>
          <a:p>
            <a:pPr eaLnBrk="1" hangingPunct="1">
              <a:lnSpc>
                <a:spcPct val="150000"/>
              </a:lnSpc>
            </a:pPr>
            <a:r>
              <a:rPr lang="pt-BR" sz="3200" b="1" dirty="0"/>
              <a:t>É cada vez mais difícil se diferenciar da concorrência</a:t>
            </a:r>
          </a:p>
          <a:p>
            <a:pPr eaLnBrk="1" hangingPunct="1">
              <a:lnSpc>
                <a:spcPct val="150000"/>
              </a:lnSpc>
            </a:pPr>
            <a:r>
              <a:rPr lang="pt-BR" sz="3200" b="1" dirty="0"/>
              <a:t>É cada vez mais difícil sustentar vantagens competitivas</a:t>
            </a:r>
          </a:p>
          <a:p>
            <a:pPr eaLnBrk="1" hangingPunct="1">
              <a:lnSpc>
                <a:spcPct val="150000"/>
              </a:lnSpc>
            </a:pPr>
            <a:r>
              <a:rPr lang="pt-BR" sz="3600" b="1" dirty="0">
                <a:solidFill>
                  <a:srgbClr val="003399"/>
                </a:solidFill>
              </a:rPr>
              <a:t>As pessoas são o maior fator estratégico do negócio</a:t>
            </a:r>
          </a:p>
        </p:txBody>
      </p:sp>
      <p:sp>
        <p:nvSpPr>
          <p:cNvPr id="3" name="Espaço Reservado para Número de Slide 2"/>
          <p:cNvSpPr>
            <a:spLocks noGrp="1"/>
          </p:cNvSpPr>
          <p:nvPr>
            <p:ph type="sldNum" sz="quarter" idx="4294967295"/>
          </p:nvPr>
        </p:nvSpPr>
        <p:spPr>
          <a:xfrm>
            <a:off x="17464088" y="11501438"/>
            <a:ext cx="823912" cy="555625"/>
          </a:xfrm>
        </p:spPr>
        <p:txBody>
          <a:bodyPr/>
          <a:lstStyle/>
          <a:p>
            <a:pPr>
              <a:defRPr/>
            </a:pPr>
            <a:fld id="{F00B4363-E03A-4FB8-99C8-A003D161B79C}" type="slidenum">
              <a:rPr lang="pt-BR" smtClean="0"/>
              <a:pPr>
                <a:defRPr/>
              </a:pPr>
              <a:t>4</a:t>
            </a:fld>
            <a:endParaRPr lang="pt-BR" dirty="0"/>
          </a:p>
        </p:txBody>
      </p:sp>
      <p:sp>
        <p:nvSpPr>
          <p:cNvPr id="5" name="Forma Livre: Forma 4">
            <a:extLst>
              <a:ext uri="{FF2B5EF4-FFF2-40B4-BE49-F238E27FC236}">
                <a16:creationId xmlns:a16="http://schemas.microsoft.com/office/drawing/2014/main" id="{D5A2B448-E8A4-4719-9937-88EFD64DD894}"/>
              </a:ext>
            </a:extLst>
          </p:cNvPr>
          <p:cNvSpPr/>
          <p:nvPr/>
        </p:nvSpPr>
        <p:spPr>
          <a:xfrm>
            <a:off x="988371" y="6223620"/>
            <a:ext cx="3569891" cy="3527991"/>
          </a:xfrm>
          <a:custGeom>
            <a:avLst/>
            <a:gdLst>
              <a:gd name="connsiteX0" fmla="*/ 0 w 1784945"/>
              <a:gd name="connsiteY0" fmla="*/ 0 h 2265608"/>
              <a:gd name="connsiteX1" fmla="*/ 1784945 w 1784945"/>
              <a:gd name="connsiteY1" fmla="*/ 0 h 2265608"/>
              <a:gd name="connsiteX2" fmla="*/ 1784945 w 1784945"/>
              <a:gd name="connsiteY2" fmla="*/ 2265608 h 2265608"/>
              <a:gd name="connsiteX3" fmla="*/ 0 w 1784945"/>
              <a:gd name="connsiteY3" fmla="*/ 2265608 h 2265608"/>
              <a:gd name="connsiteX4" fmla="*/ 0 w 1784945"/>
              <a:gd name="connsiteY4" fmla="*/ 0 h 22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45" h="2265608">
                <a:moveTo>
                  <a:pt x="0" y="0"/>
                </a:moveTo>
                <a:lnTo>
                  <a:pt x="1784945" y="0"/>
                </a:lnTo>
                <a:lnTo>
                  <a:pt x="1784945" y="2265608"/>
                </a:lnTo>
                <a:lnTo>
                  <a:pt x="0" y="2265608"/>
                </a:lnTo>
                <a:lnTo>
                  <a:pt x="0" y="0"/>
                </a:lnTo>
                <a:close/>
              </a:path>
            </a:pathLst>
          </a:custGeom>
          <a:solidFill>
            <a:schemeClr val="accent1">
              <a:lumMod val="75000"/>
            </a:schemeClr>
          </a:solidFill>
          <a:ln w="28575">
            <a:noFill/>
          </a:ln>
        </p:spPr>
        <p:style>
          <a:lnRef idx="0">
            <a:scrgbClr r="0" g="0" b="0"/>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304800" tIns="304800" rIns="304800" bIns="304800" numCol="1" spcCol="1270" anchor="ctr" anchorCtr="0">
            <a:noAutofit/>
          </a:bodyPr>
          <a:lstStyle/>
          <a:p>
            <a:pPr algn="ctr" defTabSz="1777956">
              <a:lnSpc>
                <a:spcPct val="90000"/>
              </a:lnSpc>
              <a:spcAft>
                <a:spcPct val="35000"/>
              </a:spcAft>
            </a:pPr>
            <a:r>
              <a:rPr lang="pt-BR" sz="3600" b="1" dirty="0">
                <a:solidFill>
                  <a:schemeClr val="bg1"/>
                </a:solidFill>
              </a:rPr>
              <a:t>Se adaptam e respondem às mudanças</a:t>
            </a:r>
            <a:endParaRPr lang="en-US" sz="3600" b="1" dirty="0">
              <a:solidFill>
                <a:schemeClr val="bg1"/>
              </a:solidFill>
            </a:endParaRPr>
          </a:p>
        </p:txBody>
      </p:sp>
      <p:sp>
        <p:nvSpPr>
          <p:cNvPr id="7" name="Forma Livre: Forma 6">
            <a:extLst>
              <a:ext uri="{FF2B5EF4-FFF2-40B4-BE49-F238E27FC236}">
                <a16:creationId xmlns:a16="http://schemas.microsoft.com/office/drawing/2014/main" id="{D2B14DF2-FAE5-4CCB-A688-A202B53CEA07}"/>
              </a:ext>
            </a:extLst>
          </p:cNvPr>
          <p:cNvSpPr/>
          <p:nvPr/>
        </p:nvSpPr>
        <p:spPr>
          <a:xfrm>
            <a:off x="5235495" y="6223620"/>
            <a:ext cx="3569891" cy="3527991"/>
          </a:xfrm>
          <a:custGeom>
            <a:avLst/>
            <a:gdLst>
              <a:gd name="connsiteX0" fmla="*/ 0 w 1784945"/>
              <a:gd name="connsiteY0" fmla="*/ 0 h 2265608"/>
              <a:gd name="connsiteX1" fmla="*/ 1784945 w 1784945"/>
              <a:gd name="connsiteY1" fmla="*/ 0 h 2265608"/>
              <a:gd name="connsiteX2" fmla="*/ 1784945 w 1784945"/>
              <a:gd name="connsiteY2" fmla="*/ 2265608 h 2265608"/>
              <a:gd name="connsiteX3" fmla="*/ 0 w 1784945"/>
              <a:gd name="connsiteY3" fmla="*/ 2265608 h 2265608"/>
              <a:gd name="connsiteX4" fmla="*/ 0 w 1784945"/>
              <a:gd name="connsiteY4" fmla="*/ 0 h 22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45" h="2265608">
                <a:moveTo>
                  <a:pt x="0" y="0"/>
                </a:moveTo>
                <a:lnTo>
                  <a:pt x="1784945" y="0"/>
                </a:lnTo>
                <a:lnTo>
                  <a:pt x="1784945" y="2265608"/>
                </a:lnTo>
                <a:lnTo>
                  <a:pt x="0" y="2265608"/>
                </a:lnTo>
                <a:lnTo>
                  <a:pt x="0" y="0"/>
                </a:lnTo>
                <a:close/>
              </a:path>
            </a:pathLst>
          </a:custGeom>
          <a:solidFill>
            <a:schemeClr val="accent2">
              <a:lumMod val="75000"/>
            </a:schemeClr>
          </a:solidFill>
          <a:ln w="28575">
            <a:noFill/>
          </a:ln>
        </p:spPr>
        <p:style>
          <a:lnRef idx="0">
            <a:scrgbClr r="0" g="0" b="0"/>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304800" tIns="304800" rIns="304800" bIns="304800" numCol="1" spcCol="1270" anchor="ctr" anchorCtr="0">
            <a:noAutofit/>
          </a:bodyPr>
          <a:lstStyle/>
          <a:p>
            <a:pPr algn="ctr" defTabSz="1777956">
              <a:lnSpc>
                <a:spcPct val="90000"/>
              </a:lnSpc>
              <a:spcAft>
                <a:spcPct val="35000"/>
              </a:spcAft>
            </a:pPr>
            <a:r>
              <a:rPr lang="pt-BR" sz="3600" b="1" dirty="0">
                <a:solidFill>
                  <a:schemeClr val="bg1"/>
                </a:solidFill>
              </a:rPr>
              <a:t>Tornam a empresa mais competitiva </a:t>
            </a:r>
            <a:r>
              <a:rPr lang="pt-BR" sz="3600" b="1">
                <a:solidFill>
                  <a:schemeClr val="bg1"/>
                </a:solidFill>
              </a:rPr>
              <a:t>pela criatividade</a:t>
            </a:r>
            <a:endParaRPr lang="en-US" sz="3600" b="1" dirty="0">
              <a:solidFill>
                <a:schemeClr val="bg1"/>
              </a:solidFill>
            </a:endParaRPr>
          </a:p>
        </p:txBody>
      </p:sp>
      <p:sp>
        <p:nvSpPr>
          <p:cNvPr id="9" name="Forma Livre: Forma 8">
            <a:extLst>
              <a:ext uri="{FF2B5EF4-FFF2-40B4-BE49-F238E27FC236}">
                <a16:creationId xmlns:a16="http://schemas.microsoft.com/office/drawing/2014/main" id="{4BD2C2E8-3A02-4607-95B9-33486F33EBEB}"/>
              </a:ext>
            </a:extLst>
          </p:cNvPr>
          <p:cNvSpPr/>
          <p:nvPr/>
        </p:nvSpPr>
        <p:spPr>
          <a:xfrm>
            <a:off x="9482619" y="6223620"/>
            <a:ext cx="3569891" cy="3527991"/>
          </a:xfrm>
          <a:custGeom>
            <a:avLst/>
            <a:gdLst>
              <a:gd name="connsiteX0" fmla="*/ 0 w 1784945"/>
              <a:gd name="connsiteY0" fmla="*/ 0 h 2265608"/>
              <a:gd name="connsiteX1" fmla="*/ 1784945 w 1784945"/>
              <a:gd name="connsiteY1" fmla="*/ 0 h 2265608"/>
              <a:gd name="connsiteX2" fmla="*/ 1784945 w 1784945"/>
              <a:gd name="connsiteY2" fmla="*/ 2265608 h 2265608"/>
              <a:gd name="connsiteX3" fmla="*/ 0 w 1784945"/>
              <a:gd name="connsiteY3" fmla="*/ 2265608 h 2265608"/>
              <a:gd name="connsiteX4" fmla="*/ 0 w 1784945"/>
              <a:gd name="connsiteY4" fmla="*/ 0 h 22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45" h="2265608">
                <a:moveTo>
                  <a:pt x="0" y="0"/>
                </a:moveTo>
                <a:lnTo>
                  <a:pt x="1784945" y="0"/>
                </a:lnTo>
                <a:lnTo>
                  <a:pt x="1784945" y="2265608"/>
                </a:lnTo>
                <a:lnTo>
                  <a:pt x="0" y="2265608"/>
                </a:lnTo>
                <a:lnTo>
                  <a:pt x="0" y="0"/>
                </a:lnTo>
                <a:close/>
              </a:path>
            </a:pathLst>
          </a:custGeom>
          <a:solidFill>
            <a:schemeClr val="accent3">
              <a:lumMod val="75000"/>
            </a:schemeClr>
          </a:solidFill>
          <a:ln w="28575">
            <a:noFill/>
          </a:ln>
        </p:spPr>
        <p:style>
          <a:lnRef idx="0">
            <a:scrgbClr r="0" g="0" b="0"/>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304800" tIns="304800" rIns="304800" bIns="304800" numCol="1" spcCol="1270" anchor="ctr" anchorCtr="0">
            <a:noAutofit/>
          </a:bodyPr>
          <a:lstStyle/>
          <a:p>
            <a:pPr algn="ctr" defTabSz="1777956">
              <a:lnSpc>
                <a:spcPct val="90000"/>
              </a:lnSpc>
              <a:spcAft>
                <a:spcPct val="35000"/>
              </a:spcAft>
            </a:pPr>
            <a:r>
              <a:rPr lang="pt-BR" sz="3600" b="1" dirty="0">
                <a:solidFill>
                  <a:schemeClr val="bg1"/>
                </a:solidFill>
              </a:rPr>
              <a:t>Fazem com que a empresa se diferencie pela capacidade </a:t>
            </a:r>
            <a:r>
              <a:rPr lang="pt-BR" sz="3600" b="1">
                <a:solidFill>
                  <a:schemeClr val="bg1"/>
                </a:solidFill>
              </a:rPr>
              <a:t>de inovar</a:t>
            </a:r>
            <a:endParaRPr lang="en-US" sz="3600" b="1" dirty="0">
              <a:solidFill>
                <a:schemeClr val="bg1"/>
              </a:solidFill>
            </a:endParaRPr>
          </a:p>
        </p:txBody>
      </p:sp>
      <p:sp>
        <p:nvSpPr>
          <p:cNvPr id="11" name="Forma Livre: Forma 10">
            <a:extLst>
              <a:ext uri="{FF2B5EF4-FFF2-40B4-BE49-F238E27FC236}">
                <a16:creationId xmlns:a16="http://schemas.microsoft.com/office/drawing/2014/main" id="{61E51BDF-D6E9-49D1-B273-93DFBCBD62CD}"/>
              </a:ext>
            </a:extLst>
          </p:cNvPr>
          <p:cNvSpPr/>
          <p:nvPr/>
        </p:nvSpPr>
        <p:spPr>
          <a:xfrm>
            <a:off x="13729743" y="6223620"/>
            <a:ext cx="3569891" cy="3527991"/>
          </a:xfrm>
          <a:custGeom>
            <a:avLst/>
            <a:gdLst>
              <a:gd name="connsiteX0" fmla="*/ 0 w 1784945"/>
              <a:gd name="connsiteY0" fmla="*/ 0 h 2265608"/>
              <a:gd name="connsiteX1" fmla="*/ 1784945 w 1784945"/>
              <a:gd name="connsiteY1" fmla="*/ 0 h 2265608"/>
              <a:gd name="connsiteX2" fmla="*/ 1784945 w 1784945"/>
              <a:gd name="connsiteY2" fmla="*/ 2265608 h 2265608"/>
              <a:gd name="connsiteX3" fmla="*/ 0 w 1784945"/>
              <a:gd name="connsiteY3" fmla="*/ 2265608 h 2265608"/>
              <a:gd name="connsiteX4" fmla="*/ 0 w 1784945"/>
              <a:gd name="connsiteY4" fmla="*/ 0 h 22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45" h="2265608">
                <a:moveTo>
                  <a:pt x="0" y="0"/>
                </a:moveTo>
                <a:lnTo>
                  <a:pt x="1784945" y="0"/>
                </a:lnTo>
                <a:lnTo>
                  <a:pt x="1784945" y="2265608"/>
                </a:lnTo>
                <a:lnTo>
                  <a:pt x="0" y="2265608"/>
                </a:lnTo>
                <a:lnTo>
                  <a:pt x="0" y="0"/>
                </a:lnTo>
                <a:close/>
              </a:path>
            </a:pathLst>
          </a:custGeom>
          <a:solidFill>
            <a:schemeClr val="accent6">
              <a:lumMod val="75000"/>
            </a:schemeClr>
          </a:solidFill>
          <a:ln w="28575">
            <a:noFill/>
          </a:ln>
        </p:spPr>
        <p:style>
          <a:lnRef idx="0">
            <a:scrgbClr r="0" g="0" b="0"/>
          </a:lnRef>
          <a:fillRef idx="3">
            <a:scrgbClr r="0" g="0" b="0"/>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304800" tIns="304800" rIns="304800" bIns="304800" numCol="1" spcCol="1270" anchor="ctr" anchorCtr="0">
            <a:noAutofit/>
          </a:bodyPr>
          <a:lstStyle/>
          <a:p>
            <a:pPr algn="ctr" defTabSz="1777956">
              <a:lnSpc>
                <a:spcPct val="90000"/>
              </a:lnSpc>
              <a:spcAft>
                <a:spcPct val="35000"/>
              </a:spcAft>
            </a:pPr>
            <a:r>
              <a:rPr lang="pt-BR" sz="3600" b="1" dirty="0">
                <a:solidFill>
                  <a:schemeClr val="bg1"/>
                </a:solidFill>
              </a:rPr>
              <a:t>Sustentam vantagens competitivas com sua </a:t>
            </a:r>
            <a:r>
              <a:rPr lang="pt-BR" sz="3600" b="1">
                <a:solidFill>
                  <a:schemeClr val="bg1"/>
                </a:solidFill>
              </a:rPr>
              <a:t>contínua qualificação</a:t>
            </a:r>
            <a:endParaRPr lang="en-US" sz="3600" b="1" dirty="0">
              <a:solidFill>
                <a:schemeClr val="bg1"/>
              </a:solidFill>
            </a:endParaRPr>
          </a:p>
        </p:txBody>
      </p:sp>
    </p:spTree>
    <p:extLst>
      <p:ext uri="{BB962C8B-B14F-4D97-AF65-F5344CB8AC3E}">
        <p14:creationId xmlns:p14="http://schemas.microsoft.com/office/powerpoint/2010/main" val="2533362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3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36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36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36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36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3" grpId="0" build="p"/>
      <p:bldP spid="5" grpId="0" animBg="1"/>
      <p:bldP spid="7" grpId="0" animBg="1"/>
      <p:bldP spid="9"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a:xfrm>
            <a:off x="710400" y="324000"/>
            <a:ext cx="12480000" cy="590102"/>
          </a:xfrm>
        </p:spPr>
        <p:txBody>
          <a:bodyPr anchor="ctr">
            <a:noAutofit/>
          </a:bodyPr>
          <a:lstStyle/>
          <a:p>
            <a:pPr eaLnBrk="1" hangingPunct="1"/>
            <a:r>
              <a:rPr lang="pt-BR" dirty="0"/>
              <a:t>Fatores de diversidade</a:t>
            </a:r>
          </a:p>
        </p:txBody>
      </p:sp>
      <p:sp>
        <p:nvSpPr>
          <p:cNvPr id="6" name="Espaço Reservado para Texto 3">
            <a:extLst>
              <a:ext uri="{FF2B5EF4-FFF2-40B4-BE49-F238E27FC236}">
                <a16:creationId xmlns:a16="http://schemas.microsoft.com/office/drawing/2014/main" id="{30C0C1DA-76DF-454D-B681-E14FBB2AFB37}"/>
              </a:ext>
            </a:extLst>
          </p:cNvPr>
          <p:cNvSpPr>
            <a:spLocks noGrp="1"/>
          </p:cNvSpPr>
          <p:nvPr>
            <p:ph type="body" sz="quarter" idx="13"/>
          </p:nvPr>
        </p:nvSpPr>
        <p:spPr>
          <a:xfrm>
            <a:off x="834452" y="8985829"/>
            <a:ext cx="16049279" cy="897653"/>
          </a:xfrm>
        </p:spPr>
        <p:txBody>
          <a:bodyPr>
            <a:normAutofit/>
          </a:bodyPr>
          <a:lstStyle/>
          <a:p>
            <a:pPr marL="0" indent="0" algn="ctr">
              <a:buNone/>
            </a:pPr>
            <a:r>
              <a:rPr lang="pt-BR" sz="4400" b="1" dirty="0"/>
              <a:t>Diversos não são os outros. Somos todos diversos!</a:t>
            </a:r>
          </a:p>
        </p:txBody>
      </p:sp>
      <p:sp>
        <p:nvSpPr>
          <p:cNvPr id="7" name="Rectangle 3">
            <a:extLst>
              <a:ext uri="{FF2B5EF4-FFF2-40B4-BE49-F238E27FC236}">
                <a16:creationId xmlns:a16="http://schemas.microsoft.com/office/drawing/2014/main" id="{2D41D4EF-41D8-411D-963C-3A9122D606F4}"/>
              </a:ext>
            </a:extLst>
          </p:cNvPr>
          <p:cNvSpPr>
            <a:spLocks noChangeArrowheads="1"/>
          </p:cNvSpPr>
          <p:nvPr/>
        </p:nvSpPr>
        <p:spPr bwMode="auto">
          <a:xfrm>
            <a:off x="13443732" y="4579865"/>
            <a:ext cx="3508941"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pt-BR" altLang="pt-BR" sz="4000" b="1">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 name="Rectangle 4">
            <a:extLst>
              <a:ext uri="{FF2B5EF4-FFF2-40B4-BE49-F238E27FC236}">
                <a16:creationId xmlns:a16="http://schemas.microsoft.com/office/drawing/2014/main" id="{C250925A-528F-47C7-BA0C-30A83CBF4991}"/>
              </a:ext>
            </a:extLst>
          </p:cNvPr>
          <p:cNvSpPr>
            <a:spLocks noChangeArrowheads="1"/>
          </p:cNvSpPr>
          <p:nvPr/>
        </p:nvSpPr>
        <p:spPr bwMode="auto">
          <a:xfrm>
            <a:off x="834452" y="4645472"/>
            <a:ext cx="2649925"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wrap="none"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105B95"/>
                </a:solidFill>
                <a:latin typeface="Open Sans SemiBold" panose="020B0706030804020204" pitchFamily="34" charset="0"/>
                <a:ea typeface="Open Sans SemiBold" panose="020B0706030804020204" pitchFamily="34" charset="0"/>
                <a:cs typeface="Open Sans SemiBold" panose="020B0706030804020204" pitchFamily="34" charset="0"/>
              </a:rPr>
              <a:t>aparência</a:t>
            </a:r>
          </a:p>
        </p:txBody>
      </p:sp>
      <p:sp>
        <p:nvSpPr>
          <p:cNvPr id="9" name="Rectangle 5">
            <a:extLst>
              <a:ext uri="{FF2B5EF4-FFF2-40B4-BE49-F238E27FC236}">
                <a16:creationId xmlns:a16="http://schemas.microsoft.com/office/drawing/2014/main" id="{B53A1BD9-A06B-491C-BAD1-EBA04E2337F0}"/>
              </a:ext>
            </a:extLst>
          </p:cNvPr>
          <p:cNvSpPr>
            <a:spLocks noChangeArrowheads="1"/>
          </p:cNvSpPr>
          <p:nvPr/>
        </p:nvSpPr>
        <p:spPr bwMode="auto">
          <a:xfrm>
            <a:off x="1049977" y="6881105"/>
            <a:ext cx="5342893" cy="720153"/>
          </a:xfrm>
          <a:prstGeom prst="rect">
            <a:avLst/>
          </a:prstGeom>
          <a:noFill/>
          <a:ln>
            <a:noFill/>
          </a:ln>
          <a:extLs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BC1480"/>
                </a:solidFill>
                <a:latin typeface="Open Sans SemiBold" panose="020B0706030804020204" pitchFamily="34" charset="0"/>
                <a:ea typeface="Open Sans SemiBold" panose="020B0706030804020204" pitchFamily="34" charset="0"/>
                <a:cs typeface="Open Sans SemiBold" panose="020B0706030804020204" pitchFamily="34" charset="0"/>
              </a:rPr>
              <a:t> estado civil</a:t>
            </a:r>
          </a:p>
        </p:txBody>
      </p:sp>
      <p:sp>
        <p:nvSpPr>
          <p:cNvPr id="10" name="Rectangle 6">
            <a:extLst>
              <a:ext uri="{FF2B5EF4-FFF2-40B4-BE49-F238E27FC236}">
                <a16:creationId xmlns:a16="http://schemas.microsoft.com/office/drawing/2014/main" id="{9A96F9E5-1022-4E9F-92A3-8A1ABFD32FD0}"/>
              </a:ext>
            </a:extLst>
          </p:cNvPr>
          <p:cNvSpPr>
            <a:spLocks noChangeArrowheads="1"/>
          </p:cNvSpPr>
          <p:nvPr/>
        </p:nvSpPr>
        <p:spPr bwMode="auto">
          <a:xfrm>
            <a:off x="5729894" y="4520670"/>
            <a:ext cx="6258393" cy="720153"/>
          </a:xfrm>
          <a:prstGeom prst="rect">
            <a:avLst/>
          </a:prstGeom>
          <a:noFill/>
          <a:ln>
            <a:noFill/>
          </a:ln>
          <a:extLs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BC1480"/>
                </a:solidFill>
                <a:latin typeface="Open Sans SemiBold" panose="020B0706030804020204" pitchFamily="34" charset="0"/>
                <a:ea typeface="Open Sans SemiBold" panose="020B0706030804020204" pitchFamily="34" charset="0"/>
                <a:cs typeface="Open Sans SemiBold" panose="020B0706030804020204" pitchFamily="34" charset="0"/>
              </a:rPr>
              <a:t>deficiência</a:t>
            </a:r>
          </a:p>
        </p:txBody>
      </p:sp>
      <p:sp>
        <p:nvSpPr>
          <p:cNvPr id="11" name="Rectangle 8">
            <a:extLst>
              <a:ext uri="{FF2B5EF4-FFF2-40B4-BE49-F238E27FC236}">
                <a16:creationId xmlns:a16="http://schemas.microsoft.com/office/drawing/2014/main" id="{8FE2C1BF-CBB3-4994-98F5-417E2D6EC5FE}"/>
              </a:ext>
            </a:extLst>
          </p:cNvPr>
          <p:cNvSpPr>
            <a:spLocks noChangeArrowheads="1"/>
          </p:cNvSpPr>
          <p:nvPr/>
        </p:nvSpPr>
        <p:spPr bwMode="auto">
          <a:xfrm>
            <a:off x="143000" y="5969253"/>
            <a:ext cx="3681295"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wrap="none"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E42A2A"/>
                </a:solidFill>
                <a:latin typeface="Open Sans SemiBold" panose="020B0706030804020204" pitchFamily="34" charset="0"/>
                <a:ea typeface="Open Sans SemiBold" panose="020B0706030804020204" pitchFamily="34" charset="0"/>
                <a:cs typeface="Open Sans SemiBold" panose="020B0706030804020204" pitchFamily="34" charset="0"/>
              </a:rPr>
              <a:t>nacionalidade</a:t>
            </a:r>
          </a:p>
        </p:txBody>
      </p:sp>
      <p:sp>
        <p:nvSpPr>
          <p:cNvPr id="12" name="Rectangle 9">
            <a:extLst>
              <a:ext uri="{FF2B5EF4-FFF2-40B4-BE49-F238E27FC236}">
                <a16:creationId xmlns:a16="http://schemas.microsoft.com/office/drawing/2014/main" id="{C6F03A6D-7184-415A-95F6-7177121062CE}"/>
              </a:ext>
            </a:extLst>
          </p:cNvPr>
          <p:cNvSpPr>
            <a:spLocks noChangeArrowheads="1"/>
          </p:cNvSpPr>
          <p:nvPr/>
        </p:nvSpPr>
        <p:spPr bwMode="auto">
          <a:xfrm>
            <a:off x="1397040" y="7806173"/>
            <a:ext cx="4648769" cy="720153"/>
          </a:xfrm>
          <a:prstGeom prst="rect">
            <a:avLst/>
          </a:prstGeom>
          <a:noFill/>
          <a:ln>
            <a:noFill/>
          </a:ln>
          <a:extLst>
            <a:ext uri="{91240B29-F687-4F45-9708-019B960494DF}">
              <a14:hiddenLine xmlns:a14="http://schemas.microsoft.com/office/drawing/2010/main" w="19050">
                <a:solidFill>
                  <a:srgbClr val="000000"/>
                </a:solidFill>
                <a:prstDash val="sysDot"/>
                <a:miter lim="800000"/>
                <a:headEnd/>
                <a:tailEnd/>
              </a14:hiddenLine>
            </a:ext>
          </a:extLst>
        </p:spPr>
        <p:txBody>
          <a:bodyPr wrap="square"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308123"/>
                </a:solidFill>
                <a:latin typeface="Open Sans SemiBold" panose="020B0706030804020204" pitchFamily="34" charset="0"/>
                <a:ea typeface="Open Sans SemiBold" panose="020B0706030804020204" pitchFamily="34" charset="0"/>
                <a:cs typeface="Open Sans SemiBold" panose="020B0706030804020204" pitchFamily="34" charset="0"/>
              </a:rPr>
              <a:t>crenças e valores</a:t>
            </a:r>
          </a:p>
        </p:txBody>
      </p:sp>
      <p:sp>
        <p:nvSpPr>
          <p:cNvPr id="13" name="Rectangle 10">
            <a:extLst>
              <a:ext uri="{FF2B5EF4-FFF2-40B4-BE49-F238E27FC236}">
                <a16:creationId xmlns:a16="http://schemas.microsoft.com/office/drawing/2014/main" id="{AA221EB5-E9A6-4BC0-A346-76E42666E9E2}"/>
              </a:ext>
            </a:extLst>
          </p:cNvPr>
          <p:cNvSpPr>
            <a:spLocks noChangeArrowheads="1"/>
          </p:cNvSpPr>
          <p:nvPr/>
        </p:nvSpPr>
        <p:spPr bwMode="auto">
          <a:xfrm>
            <a:off x="7193721" y="5880951"/>
            <a:ext cx="4243951"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wrap="none"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105B95"/>
                </a:solidFill>
                <a:latin typeface="Open Sans SemiBold" panose="020B0706030804020204" pitchFamily="34" charset="0"/>
                <a:ea typeface="Open Sans SemiBold" panose="020B0706030804020204" pitchFamily="34" charset="0"/>
                <a:cs typeface="Open Sans SemiBold" panose="020B0706030804020204" pitchFamily="34" charset="0"/>
              </a:rPr>
              <a:t>comportamento</a:t>
            </a:r>
          </a:p>
        </p:txBody>
      </p:sp>
      <p:sp>
        <p:nvSpPr>
          <p:cNvPr id="14" name="Rectangle 11">
            <a:extLst>
              <a:ext uri="{FF2B5EF4-FFF2-40B4-BE49-F238E27FC236}">
                <a16:creationId xmlns:a16="http://schemas.microsoft.com/office/drawing/2014/main" id="{B9C9D0F3-FE1B-40A0-8AC6-FE61AA033D90}"/>
              </a:ext>
            </a:extLst>
          </p:cNvPr>
          <p:cNvSpPr>
            <a:spLocks noChangeArrowheads="1"/>
          </p:cNvSpPr>
          <p:nvPr/>
        </p:nvSpPr>
        <p:spPr bwMode="auto">
          <a:xfrm>
            <a:off x="3187137" y="6864809"/>
            <a:ext cx="6411466"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pt-BR" altLang="pt-BR" sz="4000" b="1" dirty="0">
                <a:solidFill>
                  <a:srgbClr val="871AB8"/>
                </a:solidFill>
                <a:latin typeface="Open Sans SemiBold" panose="020B0706030804020204" pitchFamily="34" charset="0"/>
                <a:ea typeface="Open Sans SemiBold" panose="020B0706030804020204" pitchFamily="34" charset="0"/>
                <a:cs typeface="Open Sans SemiBold" panose="020B0706030804020204" pitchFamily="34" charset="0"/>
              </a:rPr>
              <a:t>estilo de vida</a:t>
            </a:r>
          </a:p>
        </p:txBody>
      </p:sp>
      <p:sp>
        <p:nvSpPr>
          <p:cNvPr id="15" name="Rectangle 12">
            <a:extLst>
              <a:ext uri="{FF2B5EF4-FFF2-40B4-BE49-F238E27FC236}">
                <a16:creationId xmlns:a16="http://schemas.microsoft.com/office/drawing/2014/main" id="{84596B09-8951-455A-BA4D-DD7F739EF636}"/>
              </a:ext>
            </a:extLst>
          </p:cNvPr>
          <p:cNvSpPr>
            <a:spLocks noChangeArrowheads="1"/>
          </p:cNvSpPr>
          <p:nvPr/>
        </p:nvSpPr>
        <p:spPr bwMode="auto">
          <a:xfrm>
            <a:off x="3815408" y="4162945"/>
            <a:ext cx="2263736"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E42A2A"/>
                </a:solidFill>
                <a:latin typeface="Open Sans SemiBold" panose="020B0706030804020204" pitchFamily="34" charset="0"/>
                <a:ea typeface="Open Sans SemiBold" panose="020B0706030804020204" pitchFamily="34" charset="0"/>
                <a:cs typeface="Open Sans SemiBold" panose="020B0706030804020204" pitchFamily="34" charset="0"/>
              </a:rPr>
              <a:t>saúde </a:t>
            </a:r>
          </a:p>
        </p:txBody>
      </p:sp>
      <p:sp>
        <p:nvSpPr>
          <p:cNvPr id="16" name="Rectangle 13">
            <a:extLst>
              <a:ext uri="{FF2B5EF4-FFF2-40B4-BE49-F238E27FC236}">
                <a16:creationId xmlns:a16="http://schemas.microsoft.com/office/drawing/2014/main" id="{A0874ED9-7766-4E5A-8D2D-4414B7741BEC}"/>
              </a:ext>
            </a:extLst>
          </p:cNvPr>
          <p:cNvSpPr>
            <a:spLocks noChangeArrowheads="1"/>
          </p:cNvSpPr>
          <p:nvPr/>
        </p:nvSpPr>
        <p:spPr bwMode="auto">
          <a:xfrm>
            <a:off x="4437662" y="5907592"/>
            <a:ext cx="2243401"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wrap="none"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105B95"/>
                </a:solidFill>
                <a:latin typeface="Open Sans SemiBold" panose="020B0706030804020204" pitchFamily="34" charset="0"/>
                <a:ea typeface="Open Sans SemiBold" panose="020B0706030804020204" pitchFamily="34" charset="0"/>
                <a:cs typeface="Open Sans SemiBold" panose="020B0706030804020204" pitchFamily="34" charset="0"/>
              </a:rPr>
              <a:t>atitudes</a:t>
            </a:r>
          </a:p>
        </p:txBody>
      </p:sp>
      <p:sp>
        <p:nvSpPr>
          <p:cNvPr id="17" name="Rectangle 14">
            <a:extLst>
              <a:ext uri="{FF2B5EF4-FFF2-40B4-BE49-F238E27FC236}">
                <a16:creationId xmlns:a16="http://schemas.microsoft.com/office/drawing/2014/main" id="{63160915-4DDD-414E-A7A4-AF8EC71A902F}"/>
              </a:ext>
            </a:extLst>
          </p:cNvPr>
          <p:cNvSpPr>
            <a:spLocks noChangeArrowheads="1"/>
          </p:cNvSpPr>
          <p:nvPr/>
        </p:nvSpPr>
        <p:spPr bwMode="auto">
          <a:xfrm>
            <a:off x="3868141" y="4978501"/>
            <a:ext cx="3264517" cy="720153"/>
          </a:xfrm>
          <a:prstGeom prst="rect">
            <a:avLst/>
          </a:prstGeom>
          <a:noFill/>
          <a:ln>
            <a:noFill/>
          </a:ln>
          <a:extLst>
            <a:ext uri="{91240B29-F687-4F45-9708-019B960494DF}">
              <a14:hiddenLine xmlns:a14="http://schemas.microsoft.com/office/drawing/2010/main" w="19050">
                <a:solidFill>
                  <a:srgbClr val="000000"/>
                </a:solidFill>
                <a:prstDash val="sysDot"/>
                <a:miter lim="800000"/>
                <a:headEnd/>
                <a:tailEnd/>
              </a14:hiddenLine>
            </a:ext>
          </a:extLst>
        </p:spPr>
        <p:txBody>
          <a:bodyPr wrap="none"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308123"/>
                </a:solidFill>
                <a:latin typeface="Open Sans SemiBold" panose="020B0706030804020204" pitchFamily="34" charset="0"/>
                <a:ea typeface="Open Sans SemiBold" panose="020B0706030804020204" pitchFamily="34" charset="0"/>
                <a:cs typeface="Open Sans SemiBold" panose="020B0706030804020204" pitchFamily="34" charset="0"/>
              </a:rPr>
              <a:t>ascendência</a:t>
            </a:r>
          </a:p>
        </p:txBody>
      </p:sp>
      <p:sp>
        <p:nvSpPr>
          <p:cNvPr id="18" name="Rectangle 15">
            <a:extLst>
              <a:ext uri="{FF2B5EF4-FFF2-40B4-BE49-F238E27FC236}">
                <a16:creationId xmlns:a16="http://schemas.microsoft.com/office/drawing/2014/main" id="{1DB361FD-077F-47DF-918D-8261C0190092}"/>
              </a:ext>
            </a:extLst>
          </p:cNvPr>
          <p:cNvSpPr>
            <a:spLocks noChangeArrowheads="1"/>
          </p:cNvSpPr>
          <p:nvPr/>
        </p:nvSpPr>
        <p:spPr bwMode="auto">
          <a:xfrm>
            <a:off x="359024" y="3709297"/>
            <a:ext cx="3329366"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chemeClr val="bg2">
                    <a:lumMod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religião</a:t>
            </a:r>
          </a:p>
        </p:txBody>
      </p:sp>
      <p:sp>
        <p:nvSpPr>
          <p:cNvPr id="19" name="Rectangle 16">
            <a:extLst>
              <a:ext uri="{FF2B5EF4-FFF2-40B4-BE49-F238E27FC236}">
                <a16:creationId xmlns:a16="http://schemas.microsoft.com/office/drawing/2014/main" id="{D309D5E6-58A7-4526-9DD9-77C869387DE1}"/>
              </a:ext>
            </a:extLst>
          </p:cNvPr>
          <p:cNvSpPr>
            <a:spLocks noChangeArrowheads="1"/>
          </p:cNvSpPr>
          <p:nvPr/>
        </p:nvSpPr>
        <p:spPr bwMode="auto">
          <a:xfrm>
            <a:off x="4341991" y="3487316"/>
            <a:ext cx="6343763"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chemeClr val="bg2">
                    <a:lumMod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orientação sexual</a:t>
            </a:r>
          </a:p>
        </p:txBody>
      </p:sp>
      <p:sp>
        <p:nvSpPr>
          <p:cNvPr id="20" name="Rectangle 17">
            <a:extLst>
              <a:ext uri="{FF2B5EF4-FFF2-40B4-BE49-F238E27FC236}">
                <a16:creationId xmlns:a16="http://schemas.microsoft.com/office/drawing/2014/main" id="{F506ECEC-A307-4FE3-9FBD-CF4759CDD988}"/>
              </a:ext>
            </a:extLst>
          </p:cNvPr>
          <p:cNvSpPr>
            <a:spLocks noChangeArrowheads="1"/>
          </p:cNvSpPr>
          <p:nvPr/>
        </p:nvSpPr>
        <p:spPr bwMode="auto">
          <a:xfrm>
            <a:off x="2159224" y="1975148"/>
            <a:ext cx="2198975"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105B95"/>
                </a:solidFill>
                <a:latin typeface="Open Sans SemiBold" panose="020B0706030804020204" pitchFamily="34" charset="0"/>
                <a:ea typeface="Open Sans SemiBold" panose="020B0706030804020204" pitchFamily="34" charset="0"/>
                <a:cs typeface="Open Sans SemiBold" panose="020B0706030804020204" pitchFamily="34" charset="0"/>
              </a:rPr>
              <a:t>idade</a:t>
            </a:r>
          </a:p>
        </p:txBody>
      </p:sp>
      <p:sp>
        <p:nvSpPr>
          <p:cNvPr id="21" name="Rectangle 18">
            <a:extLst>
              <a:ext uri="{FF2B5EF4-FFF2-40B4-BE49-F238E27FC236}">
                <a16:creationId xmlns:a16="http://schemas.microsoft.com/office/drawing/2014/main" id="{B71464B8-9CF4-408F-9B5D-22E9D6361F23}"/>
              </a:ext>
            </a:extLst>
          </p:cNvPr>
          <p:cNvSpPr>
            <a:spLocks noChangeArrowheads="1"/>
          </p:cNvSpPr>
          <p:nvPr/>
        </p:nvSpPr>
        <p:spPr bwMode="auto">
          <a:xfrm>
            <a:off x="6804214" y="2574015"/>
            <a:ext cx="2731790"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871AB8"/>
                </a:solidFill>
                <a:latin typeface="Open Sans SemiBold" panose="020B0706030804020204" pitchFamily="34" charset="0"/>
                <a:ea typeface="Open Sans SemiBold" panose="020B0706030804020204" pitchFamily="34" charset="0"/>
                <a:cs typeface="Open Sans SemiBold" panose="020B0706030804020204" pitchFamily="34" charset="0"/>
              </a:rPr>
              <a:t>gênero</a:t>
            </a:r>
          </a:p>
        </p:txBody>
      </p:sp>
      <p:sp>
        <p:nvSpPr>
          <p:cNvPr id="22" name="Rectangle 20">
            <a:extLst>
              <a:ext uri="{FF2B5EF4-FFF2-40B4-BE49-F238E27FC236}">
                <a16:creationId xmlns:a16="http://schemas.microsoft.com/office/drawing/2014/main" id="{95BF0838-6BE1-4690-B3B2-61F7F6BC170D}"/>
              </a:ext>
            </a:extLst>
          </p:cNvPr>
          <p:cNvSpPr>
            <a:spLocks noChangeArrowheads="1"/>
          </p:cNvSpPr>
          <p:nvPr/>
        </p:nvSpPr>
        <p:spPr bwMode="auto">
          <a:xfrm>
            <a:off x="2159224" y="2720581"/>
            <a:ext cx="3974048" cy="720153"/>
          </a:xfrm>
          <a:prstGeom prst="rect">
            <a:avLst/>
          </a:prstGeom>
          <a:noFill/>
          <a:ln>
            <a:noFill/>
          </a:ln>
          <a:extLs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BC1480"/>
                </a:solidFill>
                <a:latin typeface="Open Sans SemiBold" panose="020B0706030804020204" pitchFamily="34" charset="0"/>
                <a:ea typeface="Open Sans SemiBold" panose="020B0706030804020204" pitchFamily="34" charset="0"/>
                <a:cs typeface="Open Sans SemiBold" panose="020B0706030804020204" pitchFamily="34" charset="0"/>
              </a:rPr>
              <a:t>raça/etnia</a:t>
            </a:r>
          </a:p>
        </p:txBody>
      </p:sp>
      <p:sp>
        <p:nvSpPr>
          <p:cNvPr id="23" name="Rectangle 21">
            <a:extLst>
              <a:ext uri="{FF2B5EF4-FFF2-40B4-BE49-F238E27FC236}">
                <a16:creationId xmlns:a16="http://schemas.microsoft.com/office/drawing/2014/main" id="{A0A82712-7C32-417E-9A96-3245F457E2F7}"/>
              </a:ext>
            </a:extLst>
          </p:cNvPr>
          <p:cNvSpPr>
            <a:spLocks noChangeArrowheads="1"/>
          </p:cNvSpPr>
          <p:nvPr/>
        </p:nvSpPr>
        <p:spPr bwMode="auto">
          <a:xfrm>
            <a:off x="4543420" y="1816501"/>
            <a:ext cx="4274314"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rgbClr val="871AB8"/>
                </a:solidFill>
                <a:latin typeface="Open Sans SemiBold" panose="020B0706030804020204" pitchFamily="34" charset="0"/>
                <a:ea typeface="Open Sans SemiBold" panose="020B0706030804020204" pitchFamily="34" charset="0"/>
                <a:cs typeface="Open Sans SemiBold" panose="020B0706030804020204" pitchFamily="34" charset="0"/>
              </a:rPr>
              <a:t>escolaridade</a:t>
            </a:r>
          </a:p>
        </p:txBody>
      </p:sp>
      <p:sp>
        <p:nvSpPr>
          <p:cNvPr id="3" name="Rectangle 16">
            <a:extLst>
              <a:ext uri="{FF2B5EF4-FFF2-40B4-BE49-F238E27FC236}">
                <a16:creationId xmlns:a16="http://schemas.microsoft.com/office/drawing/2014/main" id="{545141F9-8F4B-A946-BADA-B44AB96A6ECF}"/>
              </a:ext>
            </a:extLst>
          </p:cNvPr>
          <p:cNvSpPr>
            <a:spLocks noChangeArrowheads="1"/>
          </p:cNvSpPr>
          <p:nvPr/>
        </p:nvSpPr>
        <p:spPr bwMode="auto">
          <a:xfrm>
            <a:off x="5898430" y="7690867"/>
            <a:ext cx="6343763" cy="7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miter lim="800000"/>
                <a:headEnd/>
                <a:tailEnd/>
              </a14:hiddenLine>
            </a:ext>
          </a:extLst>
        </p:spPr>
        <p:txBody>
          <a:bodyPr lIns="103584" tIns="51794" rIns="103584" bIns="5179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pt-BR" altLang="pt-BR" sz="4000" b="1" dirty="0">
                <a:solidFill>
                  <a:schemeClr val="bg2">
                    <a:lumMod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identidade de gênero </a:t>
            </a:r>
          </a:p>
        </p:txBody>
      </p:sp>
      <p:sp>
        <p:nvSpPr>
          <p:cNvPr id="4" name="Retângulo 3">
            <a:extLst>
              <a:ext uri="{FF2B5EF4-FFF2-40B4-BE49-F238E27FC236}">
                <a16:creationId xmlns:a16="http://schemas.microsoft.com/office/drawing/2014/main" id="{399D9F91-2835-9E58-F2F9-E63E19F8A1D7}"/>
              </a:ext>
            </a:extLst>
          </p:cNvPr>
          <p:cNvSpPr/>
          <p:nvPr/>
        </p:nvSpPr>
        <p:spPr>
          <a:xfrm>
            <a:off x="10741306" y="1636313"/>
            <a:ext cx="6567098" cy="4547783"/>
          </a:xfrm>
          <a:prstGeom prst="rect">
            <a:avLst/>
          </a:prstGeom>
        </p:spPr>
        <p:txBody>
          <a:bodyPr wrap="square">
            <a:spAutoFit/>
          </a:bodyPr>
          <a:lstStyle/>
          <a:p>
            <a:pPr>
              <a:lnSpc>
                <a:spcPct val="150000"/>
              </a:lnSpc>
            </a:pPr>
            <a:r>
              <a:rPr lang="pt-BR" sz="2800" b="1" dirty="0">
                <a:latin typeface="+mj-lt"/>
              </a:rPr>
              <a:t>Será que somos isentos de preconceitos?</a:t>
            </a:r>
          </a:p>
          <a:p>
            <a:pPr>
              <a:lnSpc>
                <a:spcPct val="150000"/>
              </a:lnSpc>
            </a:pPr>
            <a:endParaRPr lang="pt-BR" sz="2800" dirty="0">
              <a:latin typeface="+mj-lt"/>
            </a:endParaRPr>
          </a:p>
          <a:p>
            <a:pPr>
              <a:lnSpc>
                <a:spcPct val="150000"/>
              </a:lnSpc>
            </a:pPr>
            <a:r>
              <a:rPr lang="pt-BR" sz="2800" dirty="0">
                <a:latin typeface="+mj-lt"/>
              </a:rPr>
              <a:t>Avalie seus preconceitos inconscientes (</a:t>
            </a:r>
            <a:r>
              <a:rPr lang="en-US" sz="2800" dirty="0">
                <a:latin typeface="+mj-lt"/>
              </a:rPr>
              <a:t>unconscious bias</a:t>
            </a:r>
            <a:r>
              <a:rPr lang="pt-BR" sz="2800" dirty="0">
                <a:latin typeface="+mj-lt"/>
              </a:rPr>
              <a:t>) por meio do:</a:t>
            </a:r>
          </a:p>
          <a:p>
            <a:pPr>
              <a:lnSpc>
                <a:spcPct val="150000"/>
              </a:lnSpc>
            </a:pPr>
            <a:r>
              <a:rPr lang="pt-BR" sz="2800" dirty="0">
                <a:latin typeface="+mj-lt"/>
              </a:rPr>
              <a:t>TAI - Teste de Associação Implícita:</a:t>
            </a:r>
          </a:p>
          <a:p>
            <a:pPr>
              <a:lnSpc>
                <a:spcPct val="150000"/>
              </a:lnSpc>
            </a:pPr>
            <a:r>
              <a:rPr lang="pt-BR" sz="2800" dirty="0">
                <a:solidFill>
                  <a:schemeClr val="tx2">
                    <a:lumMod val="60000"/>
                    <a:lumOff val="40000"/>
                  </a:schemeClr>
                </a:solidFill>
                <a:latin typeface="+mj-lt"/>
                <a:hlinkClick r:id="rId2">
                  <a:extLst>
                    <a:ext uri="{A12FA001-AC4F-418D-AE19-62706E023703}">
                      <ahyp:hlinkClr xmlns:ahyp="http://schemas.microsoft.com/office/drawing/2018/hyperlinkcolor" val="tx"/>
                    </a:ext>
                  </a:extLst>
                </a:hlinkClick>
              </a:rPr>
              <a:t>https://implicit.harvard.edu/implicit/brazil/</a:t>
            </a:r>
            <a:endParaRPr lang="pt-BR" sz="2800" dirty="0">
              <a:solidFill>
                <a:schemeClr val="tx2">
                  <a:lumMod val="60000"/>
                  <a:lumOff val="40000"/>
                </a:schemeClr>
              </a:solidFill>
              <a:latin typeface="+mj-lt"/>
            </a:endParaRPr>
          </a:p>
          <a:p>
            <a:pPr>
              <a:lnSpc>
                <a:spcPct val="150000"/>
              </a:lnSpc>
            </a:pPr>
            <a:endParaRPr lang="pt-BR" sz="2800" dirty="0">
              <a:latin typeface="+mj-lt"/>
            </a:endParaRPr>
          </a:p>
        </p:txBody>
      </p:sp>
    </p:spTree>
    <p:extLst>
      <p:ext uri="{BB962C8B-B14F-4D97-AF65-F5344CB8AC3E}">
        <p14:creationId xmlns:p14="http://schemas.microsoft.com/office/powerpoint/2010/main" val="294515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8EB54773-AF75-4C1A-9C69-EA1B95B7B832}"/>
              </a:ext>
            </a:extLst>
          </p:cNvPr>
          <p:cNvPicPr>
            <a:picLocks noChangeAspect="1"/>
          </p:cNvPicPr>
          <p:nvPr/>
        </p:nvPicPr>
        <p:blipFill>
          <a:blip r:embed="rId3"/>
          <a:stretch>
            <a:fillRect/>
          </a:stretch>
        </p:blipFill>
        <p:spPr>
          <a:xfrm>
            <a:off x="979902" y="1039044"/>
            <a:ext cx="15985776" cy="9073008"/>
          </a:xfrm>
          <a:prstGeom prst="rect">
            <a:avLst/>
          </a:prstGeom>
        </p:spPr>
      </p:pic>
    </p:spTree>
    <p:extLst>
      <p:ext uri="{BB962C8B-B14F-4D97-AF65-F5344CB8AC3E}">
        <p14:creationId xmlns:p14="http://schemas.microsoft.com/office/powerpoint/2010/main" val="4288793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p:cNvSpPr>
            <a:spLocks noGrp="1"/>
          </p:cNvSpPr>
          <p:nvPr>
            <p:ph type="body" sz="quarter" idx="13"/>
          </p:nvPr>
        </p:nvSpPr>
        <p:spPr>
          <a:xfrm>
            <a:off x="710400" y="2982912"/>
            <a:ext cx="16184229" cy="6769100"/>
          </a:xfrm>
        </p:spPr>
        <p:txBody>
          <a:bodyPr>
            <a:noAutofit/>
          </a:bodyPr>
          <a:lstStyle/>
          <a:p>
            <a:pPr marL="0" indent="0">
              <a:lnSpc>
                <a:spcPct val="100000"/>
              </a:lnSpc>
              <a:buNone/>
            </a:pPr>
            <a:r>
              <a:rPr lang="pt-BR" sz="3200" dirty="0">
                <a:latin typeface="+mj-lt"/>
              </a:rPr>
              <a:t>Temos o direito de ser iguais quando a nossa diferença nos inferioriza; e temos o direito de ser diferentes quando a nossa igualdade nos descaracteriza.</a:t>
            </a:r>
          </a:p>
          <a:p>
            <a:pPr marL="0" indent="0">
              <a:lnSpc>
                <a:spcPct val="100000"/>
              </a:lnSpc>
              <a:buNone/>
            </a:pPr>
            <a:r>
              <a:rPr lang="pt-BR" sz="3200" dirty="0">
                <a:latin typeface="+mj-lt"/>
              </a:rPr>
              <a:t>Daí a necessidade de uma igualdade que reconheça as diferenças e de uma diferença que não produza, alimente ou reproduza as desigualdades.</a:t>
            </a:r>
          </a:p>
        </p:txBody>
      </p:sp>
      <p:sp>
        <p:nvSpPr>
          <p:cNvPr id="2" name="Espaço Reservado para Texto 1"/>
          <p:cNvSpPr>
            <a:spLocks noGrp="1"/>
          </p:cNvSpPr>
          <p:nvPr>
            <p:ph type="body" sz="quarter" idx="4294967295"/>
          </p:nvPr>
        </p:nvSpPr>
        <p:spPr>
          <a:xfrm>
            <a:off x="4683125" y="7304088"/>
            <a:ext cx="13604875" cy="647700"/>
          </a:xfrm>
          <a:prstGeom prst="rect">
            <a:avLst/>
          </a:prstGeom>
        </p:spPr>
        <p:txBody>
          <a:bodyPr/>
          <a:lstStyle/>
          <a:p>
            <a:pPr marL="0" indent="0">
              <a:buNone/>
            </a:pPr>
            <a:r>
              <a:rPr lang="pt-BR" dirty="0">
                <a:latin typeface="+mj-lt"/>
              </a:rPr>
              <a:t>BOAVENTURA DE SOUSA SANTOS</a:t>
            </a:r>
          </a:p>
        </p:txBody>
      </p:sp>
      <p:sp>
        <p:nvSpPr>
          <p:cNvPr id="5" name="Retângulo 4">
            <a:extLst>
              <a:ext uri="{FF2B5EF4-FFF2-40B4-BE49-F238E27FC236}">
                <a16:creationId xmlns:a16="http://schemas.microsoft.com/office/drawing/2014/main" id="{B026A158-DE1A-4419-8C9E-BA9073FB5066}"/>
              </a:ext>
            </a:extLst>
          </p:cNvPr>
          <p:cNvSpPr/>
          <p:nvPr/>
        </p:nvSpPr>
        <p:spPr>
          <a:xfrm>
            <a:off x="5759352" y="9507361"/>
            <a:ext cx="11233248" cy="369332"/>
          </a:xfrm>
          <a:prstGeom prst="rect">
            <a:avLst/>
          </a:prstGeom>
        </p:spPr>
        <p:txBody>
          <a:bodyPr wrap="square">
            <a:spAutoFit/>
          </a:bodyPr>
          <a:lstStyle/>
          <a:p>
            <a:pPr algn="r"/>
            <a:r>
              <a:rPr lang="pt-BR" sz="1800" dirty="0">
                <a:latin typeface="+mj-lt"/>
              </a:rPr>
              <a:t>Fonte: </a:t>
            </a:r>
            <a:r>
              <a:rPr lang="pt-BR" sz="1800" dirty="0">
                <a:solidFill>
                  <a:schemeClr val="tx2">
                    <a:lumMod val="60000"/>
                    <a:lumOff val="40000"/>
                  </a:schemeClr>
                </a:solidFill>
                <a:latin typeface="+mj-lt"/>
                <a:hlinkClick r:id="rId3">
                  <a:extLst>
                    <a:ext uri="{A12FA001-AC4F-418D-AE19-62706E023703}">
                      <ahyp:hlinkClr xmlns:ahyp="http://schemas.microsoft.com/office/drawing/2018/hyperlinkcolor" val="tx"/>
                    </a:ext>
                  </a:extLst>
                </a:hlinkClick>
              </a:rPr>
              <a:t>http://www.boaventuradesousasantos.pt/pages/pt/novidades.php</a:t>
            </a:r>
            <a:endParaRPr lang="pt-BR" sz="1800" dirty="0">
              <a:solidFill>
                <a:schemeClr val="tx2">
                  <a:lumMod val="60000"/>
                  <a:lumOff val="40000"/>
                </a:schemeClr>
              </a:solidFill>
              <a:latin typeface="+mj-lt"/>
            </a:endParaRPr>
          </a:p>
        </p:txBody>
      </p:sp>
    </p:spTree>
    <p:extLst>
      <p:ext uri="{BB962C8B-B14F-4D97-AF65-F5344CB8AC3E}">
        <p14:creationId xmlns:p14="http://schemas.microsoft.com/office/powerpoint/2010/main" val="2711936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0094F-488B-1612-9544-30D7E8508366}"/>
            </a:ext>
          </a:extLst>
        </p:cNvPr>
        <p:cNvGrpSpPr/>
        <p:nvPr/>
      </p:nvGrpSpPr>
      <p:grpSpPr>
        <a:xfrm>
          <a:off x="0" y="0"/>
          <a:ext cx="0" cy="0"/>
          <a:chOff x="0" y="0"/>
          <a:chExt cx="0" cy="0"/>
        </a:xfrm>
      </p:grpSpPr>
      <p:pic>
        <p:nvPicPr>
          <p:cNvPr id="24" name="Picture 23" descr="Man presenting in meeting">
            <a:extLst>
              <a:ext uri="{FF2B5EF4-FFF2-40B4-BE49-F238E27FC236}">
                <a16:creationId xmlns:a16="http://schemas.microsoft.com/office/drawing/2014/main" id="{C9A8C828-4053-0907-F8FC-177A02AC03D4}"/>
              </a:ext>
            </a:extLst>
          </p:cNvPr>
          <p:cNvPicPr>
            <a:picLocks noChangeAspect="1"/>
          </p:cNvPicPr>
          <p:nvPr/>
        </p:nvPicPr>
        <p:blipFill>
          <a:blip r:embed="rId4" cstate="print">
            <a:extLst>
              <a:ext uri="{28A0092B-C50C-407E-A947-70E740481C1C}">
                <a14:useLocalDpi xmlns:a14="http://schemas.microsoft.com/office/drawing/2010/main" val="0"/>
              </a:ext>
            </a:extLst>
          </a:blip>
          <a:srcRect l="17484" r="17484"/>
          <a:stretch/>
        </p:blipFill>
        <p:spPr>
          <a:xfrm>
            <a:off x="9144000" y="1647567"/>
            <a:ext cx="7776864" cy="7971286"/>
          </a:xfrm>
          <a:prstGeom prst="rect">
            <a:avLst/>
          </a:prstGeom>
        </p:spPr>
      </p:pic>
      <p:sp>
        <p:nvSpPr>
          <p:cNvPr id="19" name="TextBox 18">
            <a:extLst>
              <a:ext uri="{FF2B5EF4-FFF2-40B4-BE49-F238E27FC236}">
                <a16:creationId xmlns:a16="http://schemas.microsoft.com/office/drawing/2014/main" id="{6E813297-2613-A9F8-7EAB-83A0CD624D51}"/>
              </a:ext>
            </a:extLst>
          </p:cNvPr>
          <p:cNvSpPr txBox="1"/>
          <p:nvPr/>
        </p:nvSpPr>
        <p:spPr>
          <a:xfrm>
            <a:off x="2940821" y="2576732"/>
            <a:ext cx="12610946" cy="404213"/>
          </a:xfrm>
          <a:prstGeom prst="rect">
            <a:avLst/>
          </a:prstGeom>
          <a:noFill/>
        </p:spPr>
        <p:txBody>
          <a:bodyPr wrap="square" rtlCol="0">
            <a:spAutoFit/>
          </a:bodyPr>
          <a:lstStyle/>
          <a:p>
            <a:pPr>
              <a:lnSpc>
                <a:spcPts val="2550"/>
              </a:lnSpc>
              <a:defRPr/>
            </a:pPr>
            <a:endParaRPr lang="pt-BR" sz="1950" b="1">
              <a:solidFill>
                <a:prstClr val="white"/>
              </a:solidFill>
              <a:latin typeface="Montserrat Light" panose="00000400000000000000" pitchFamily="2" charset="0"/>
              <a:ea typeface="Tahoma" panose="020B0604030504040204" pitchFamily="34" charset="0"/>
              <a:cs typeface="Tahoma" panose="020B0604030504040204" pitchFamily="34" charset="0"/>
            </a:endParaRPr>
          </a:p>
        </p:txBody>
      </p:sp>
      <p:sp>
        <p:nvSpPr>
          <p:cNvPr id="9" name="Título 5">
            <a:extLst>
              <a:ext uri="{FF2B5EF4-FFF2-40B4-BE49-F238E27FC236}">
                <a16:creationId xmlns:a16="http://schemas.microsoft.com/office/drawing/2014/main" id="{0E565AB8-82C7-D8E2-2DB2-859B37CF2A76}"/>
              </a:ext>
            </a:extLst>
          </p:cNvPr>
          <p:cNvSpPr txBox="1">
            <a:spLocks/>
          </p:cNvSpPr>
          <p:nvPr/>
        </p:nvSpPr>
        <p:spPr>
          <a:xfrm>
            <a:off x="703812" y="-257100"/>
            <a:ext cx="7136969" cy="1754326"/>
          </a:xfrm>
          <a:prstGeom prst="rect">
            <a:avLst/>
          </a:prstGeom>
        </p:spPr>
        <p:txBody>
          <a:bodyPr anchor="ctr">
            <a:noAutofit/>
          </a:bodyPr>
          <a:lstStyle>
            <a:defPPr marR="0" lvl="0" algn="l" rtl="0">
              <a:lnSpc>
                <a:spcPct val="100000"/>
              </a:lnSpc>
              <a:spcBef>
                <a:spcPts val="0"/>
              </a:spcBef>
              <a:spcAft>
                <a:spcPts val="0"/>
              </a:spcAft>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Liderança multigeracional</a:t>
            </a:r>
          </a:p>
        </p:txBody>
      </p:sp>
      <p:sp>
        <p:nvSpPr>
          <p:cNvPr id="10" name="CaixaDeTexto 9">
            <a:extLst>
              <a:ext uri="{FF2B5EF4-FFF2-40B4-BE49-F238E27FC236}">
                <a16:creationId xmlns:a16="http://schemas.microsoft.com/office/drawing/2014/main" id="{66FBDDFC-68D6-7C25-4ACD-6E5DE5D56E29}"/>
              </a:ext>
            </a:extLst>
          </p:cNvPr>
          <p:cNvSpPr txBox="1"/>
          <p:nvPr/>
        </p:nvSpPr>
        <p:spPr>
          <a:xfrm>
            <a:off x="864032" y="3208478"/>
            <a:ext cx="7611272" cy="5823454"/>
          </a:xfrm>
          <a:prstGeom prst="rect">
            <a:avLst/>
          </a:prstGeom>
          <a:noFill/>
        </p:spPr>
        <p:txBody>
          <a:bodyPr wrap="square">
            <a:spAutoFit/>
          </a:bodyPr>
          <a:lstStyle/>
          <a:p>
            <a:pPr>
              <a:lnSpc>
                <a:spcPct val="150000"/>
              </a:lnSpc>
              <a:spcBef>
                <a:spcPts val="1800"/>
              </a:spcBef>
            </a:pPr>
            <a:r>
              <a:rPr lang="pt-BR" sz="3600" dirty="0">
                <a:solidFill>
                  <a:schemeClr val="bg1"/>
                </a:solidFill>
                <a:latin typeface="+mj-lt"/>
                <a:ea typeface="Roboto"/>
                <a:cs typeface="Roboto"/>
                <a:sym typeface="Roboto"/>
              </a:rPr>
              <a:t>Liderar equipes compostas por diferentes gerações requer </a:t>
            </a:r>
            <a:r>
              <a:rPr lang="pt-BR" sz="3600" dirty="0">
                <a:solidFill>
                  <a:srgbClr val="FEDF31"/>
                </a:solidFill>
                <a:latin typeface="+mj-lt"/>
                <a:ea typeface="Roboto"/>
                <a:cs typeface="Roboto"/>
                <a:sym typeface="Roboto"/>
              </a:rPr>
              <a:t>habilidades específicas</a:t>
            </a:r>
            <a:r>
              <a:rPr lang="pt-BR" sz="3600" dirty="0">
                <a:solidFill>
                  <a:schemeClr val="bg1"/>
                </a:solidFill>
                <a:latin typeface="+mj-lt"/>
                <a:ea typeface="Roboto"/>
                <a:cs typeface="Roboto"/>
                <a:sym typeface="Roboto"/>
              </a:rPr>
              <a:t>. Cada geração tem suas </a:t>
            </a:r>
            <a:r>
              <a:rPr lang="pt-BR" sz="3600" dirty="0">
                <a:solidFill>
                  <a:srgbClr val="FEDF31"/>
                </a:solidFill>
                <a:latin typeface="+mj-lt"/>
                <a:ea typeface="Roboto"/>
                <a:cs typeface="Roboto"/>
                <a:sym typeface="Roboto"/>
              </a:rPr>
              <a:t>próprias expectativas, estilos de comunicação e preferências</a:t>
            </a:r>
            <a:r>
              <a:rPr lang="pt-BR" sz="3600" dirty="0">
                <a:solidFill>
                  <a:schemeClr val="bg1"/>
                </a:solidFill>
                <a:latin typeface="+mj-lt"/>
                <a:ea typeface="Roboto"/>
                <a:cs typeface="Roboto"/>
                <a:sym typeface="Roboto"/>
              </a:rPr>
              <a:t>, o que influencia diretamente o </a:t>
            </a:r>
            <a:r>
              <a:rPr lang="pt-BR" sz="3600" dirty="0">
                <a:solidFill>
                  <a:srgbClr val="FEDF31"/>
                </a:solidFill>
                <a:latin typeface="+mj-lt"/>
                <a:ea typeface="Roboto"/>
                <a:cs typeface="Roboto"/>
                <a:sym typeface="Roboto"/>
              </a:rPr>
              <a:t>desempenho da equipe </a:t>
            </a:r>
            <a:r>
              <a:rPr lang="pt-BR" sz="3600" dirty="0">
                <a:solidFill>
                  <a:schemeClr val="bg1"/>
                </a:solidFill>
                <a:latin typeface="+mj-lt"/>
                <a:ea typeface="Roboto"/>
                <a:cs typeface="Roboto"/>
                <a:sym typeface="Roboto"/>
              </a:rPr>
              <a:t>e o ambiente de trabalho.</a:t>
            </a:r>
            <a:endParaRPr lang="pt-BR" sz="3600" dirty="0">
              <a:solidFill>
                <a:schemeClr val="bg1"/>
              </a:solidFill>
              <a:latin typeface="+mj-lt"/>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2694417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5">
            <a:extLst>
              <a:ext uri="{FF2B5EF4-FFF2-40B4-BE49-F238E27FC236}">
                <a16:creationId xmlns:a16="http://schemas.microsoft.com/office/drawing/2014/main" id="{CC7D6EA9-01CA-F225-1E21-60205642925A}"/>
              </a:ext>
            </a:extLst>
          </p:cNvPr>
          <p:cNvSpPr txBox="1">
            <a:spLocks/>
          </p:cNvSpPr>
          <p:nvPr/>
        </p:nvSpPr>
        <p:spPr>
          <a:xfrm>
            <a:off x="837916" y="185510"/>
            <a:ext cx="12888480" cy="923330"/>
          </a:xfrm>
          <a:prstGeom prst="rect">
            <a:avLst/>
          </a:prstGeom>
        </p:spPr>
        <p:txBody>
          <a:bodyPr anchor="ctr">
            <a:noAutofit/>
          </a:bodyPr>
          <a:lstStyle>
            <a:defPPr marR="0" lvl="0" algn="l" rtl="0">
              <a:lnSpc>
                <a:spcPct val="100000"/>
              </a:lnSpc>
              <a:spcBef>
                <a:spcPts val="0"/>
              </a:spcBef>
              <a:spcAft>
                <a:spcPts val="0"/>
              </a:spcAft>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Benefícios e impactos da liderança inclusiva</a:t>
            </a:r>
          </a:p>
        </p:txBody>
      </p:sp>
      <p:sp>
        <p:nvSpPr>
          <p:cNvPr id="3" name="CaixaDeTexto 9">
            <a:extLst>
              <a:ext uri="{FF2B5EF4-FFF2-40B4-BE49-F238E27FC236}">
                <a16:creationId xmlns:a16="http://schemas.microsoft.com/office/drawing/2014/main" id="{04EC4254-F353-6EDF-C8F5-AAD84F656C0F}"/>
              </a:ext>
            </a:extLst>
          </p:cNvPr>
          <p:cNvSpPr txBox="1"/>
          <p:nvPr/>
        </p:nvSpPr>
        <p:spPr>
          <a:xfrm>
            <a:off x="864032" y="1831132"/>
            <a:ext cx="7611272" cy="5186676"/>
          </a:xfrm>
          <a:prstGeom prst="rect">
            <a:avLst/>
          </a:prstGeom>
          <a:noFill/>
        </p:spPr>
        <p:txBody>
          <a:bodyPr wrap="square">
            <a:spAutoFit/>
          </a:bodyPr>
          <a:lstStyle/>
          <a:p>
            <a:pPr>
              <a:lnSpc>
                <a:spcPct val="150000"/>
              </a:lnSpc>
              <a:spcBef>
                <a:spcPts val="1800"/>
              </a:spcBef>
            </a:pPr>
            <a:r>
              <a:rPr lang="pt-BR" sz="3200" dirty="0">
                <a:solidFill>
                  <a:srgbClr val="404040"/>
                </a:solidFill>
                <a:latin typeface="+mj-lt"/>
                <a:ea typeface="Roboto"/>
                <a:cs typeface="Roboto"/>
                <a:sym typeface="Roboto"/>
              </a:rPr>
              <a:t>Equipes diversas apresentam maior capacidade de inovar, de resolver problemas e tomar decisões mais eficazes. Além disso, empresas com alta diversidade são mais propensas a ter resultados financeiros superiores, além de maior engajamento e retenção de talentos.</a:t>
            </a:r>
            <a:endParaRPr lang="pt-BR" sz="3200" dirty="0">
              <a:solidFill>
                <a:srgbClr val="404040"/>
              </a:solidFill>
              <a:latin typeface="+mj-lt"/>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2141DDE4-4A11-8C61-8ACA-204CA388A498}"/>
              </a:ext>
            </a:extLst>
          </p:cNvPr>
          <p:cNvGrpSpPr/>
          <p:nvPr/>
        </p:nvGrpSpPr>
        <p:grpSpPr>
          <a:xfrm>
            <a:off x="8711952" y="4319265"/>
            <a:ext cx="8001000" cy="2327592"/>
            <a:chOff x="6112789" y="2496533"/>
            <a:chExt cx="5334000" cy="1551728"/>
          </a:xfrm>
        </p:grpSpPr>
        <p:grpSp>
          <p:nvGrpSpPr>
            <p:cNvPr id="24" name="Group 23">
              <a:extLst>
                <a:ext uri="{FF2B5EF4-FFF2-40B4-BE49-F238E27FC236}">
                  <a16:creationId xmlns:a16="http://schemas.microsoft.com/office/drawing/2014/main" id="{85C25E24-FDB6-E3F0-22A2-010ED00C9B6A}"/>
                </a:ext>
              </a:extLst>
            </p:cNvPr>
            <p:cNvGrpSpPr/>
            <p:nvPr/>
          </p:nvGrpSpPr>
          <p:grpSpPr>
            <a:xfrm>
              <a:off x="6112789" y="2496533"/>
              <a:ext cx="5334000" cy="1551728"/>
              <a:chOff x="484205" y="191906"/>
              <a:chExt cx="7651069" cy="2246494"/>
            </a:xfrm>
          </p:grpSpPr>
          <p:sp>
            <p:nvSpPr>
              <p:cNvPr id="25" name="Trapezoid 3">
                <a:extLst>
                  <a:ext uri="{FF2B5EF4-FFF2-40B4-BE49-F238E27FC236}">
                    <a16:creationId xmlns:a16="http://schemas.microsoft.com/office/drawing/2014/main" id="{3B19D551-1337-192A-9B75-A965460F2CCD}"/>
                  </a:ext>
                </a:extLst>
              </p:cNvPr>
              <p:cNvSpPr/>
              <p:nvPr/>
            </p:nvSpPr>
            <p:spPr>
              <a:xfrm rot="4377354">
                <a:off x="2331617" y="808692"/>
                <a:ext cx="2194045" cy="960473"/>
              </a:xfrm>
              <a:custGeom>
                <a:avLst/>
                <a:gdLst>
                  <a:gd name="connsiteX0" fmla="*/ 0 w 2164099"/>
                  <a:gd name="connsiteY0" fmla="*/ 1063752 h 1063752"/>
                  <a:gd name="connsiteX1" fmla="*/ 799154 w 2164099"/>
                  <a:gd name="connsiteY1" fmla="*/ 0 h 1063752"/>
                  <a:gd name="connsiteX2" fmla="*/ 1364945 w 2164099"/>
                  <a:gd name="connsiteY2" fmla="*/ 0 h 1063752"/>
                  <a:gd name="connsiteX3" fmla="*/ 2164099 w 2164099"/>
                  <a:gd name="connsiteY3" fmla="*/ 1063752 h 1063752"/>
                  <a:gd name="connsiteX4" fmla="*/ 0 w 2164099"/>
                  <a:gd name="connsiteY4" fmla="*/ 1063752 h 1063752"/>
                  <a:gd name="connsiteX0" fmla="*/ 0 w 2198848"/>
                  <a:gd name="connsiteY0" fmla="*/ 1152725 h 1152725"/>
                  <a:gd name="connsiteX1" fmla="*/ 833903 w 2198848"/>
                  <a:gd name="connsiteY1" fmla="*/ 0 h 1152725"/>
                  <a:gd name="connsiteX2" fmla="*/ 1399694 w 2198848"/>
                  <a:gd name="connsiteY2" fmla="*/ 0 h 1152725"/>
                  <a:gd name="connsiteX3" fmla="*/ 2198848 w 2198848"/>
                  <a:gd name="connsiteY3" fmla="*/ 1063752 h 1152725"/>
                  <a:gd name="connsiteX4" fmla="*/ 0 w 2198848"/>
                  <a:gd name="connsiteY4" fmla="*/ 1152725 h 1152725"/>
                  <a:gd name="connsiteX0" fmla="*/ 0 w 2191619"/>
                  <a:gd name="connsiteY0" fmla="*/ 1152725 h 1152725"/>
                  <a:gd name="connsiteX1" fmla="*/ 833903 w 2191619"/>
                  <a:gd name="connsiteY1" fmla="*/ 0 h 1152725"/>
                  <a:gd name="connsiteX2" fmla="*/ 1399694 w 2191619"/>
                  <a:gd name="connsiteY2" fmla="*/ 0 h 1152725"/>
                  <a:gd name="connsiteX3" fmla="*/ 2191619 w 2191619"/>
                  <a:gd name="connsiteY3" fmla="*/ 1014214 h 1152725"/>
                  <a:gd name="connsiteX4" fmla="*/ 0 w 2191619"/>
                  <a:gd name="connsiteY4" fmla="*/ 1152725 h 1152725"/>
                  <a:gd name="connsiteX0" fmla="*/ 0 w 2174435"/>
                  <a:gd name="connsiteY0" fmla="*/ 1152725 h 1152725"/>
                  <a:gd name="connsiteX1" fmla="*/ 833903 w 2174435"/>
                  <a:gd name="connsiteY1" fmla="*/ 0 h 1152725"/>
                  <a:gd name="connsiteX2" fmla="*/ 1399694 w 2174435"/>
                  <a:gd name="connsiteY2" fmla="*/ 0 h 1152725"/>
                  <a:gd name="connsiteX3" fmla="*/ 2174435 w 2174435"/>
                  <a:gd name="connsiteY3" fmla="*/ 983979 h 1152725"/>
                  <a:gd name="connsiteX4" fmla="*/ 0 w 2174435"/>
                  <a:gd name="connsiteY4" fmla="*/ 1152725 h 1152725"/>
                  <a:gd name="connsiteX0" fmla="*/ 0 w 2194045"/>
                  <a:gd name="connsiteY0" fmla="*/ 1152725 h 1152725"/>
                  <a:gd name="connsiteX1" fmla="*/ 833903 w 2194045"/>
                  <a:gd name="connsiteY1" fmla="*/ 0 h 1152725"/>
                  <a:gd name="connsiteX2" fmla="*/ 1399694 w 2194045"/>
                  <a:gd name="connsiteY2" fmla="*/ 0 h 1152725"/>
                  <a:gd name="connsiteX3" fmla="*/ 2194045 w 2194045"/>
                  <a:gd name="connsiteY3" fmla="*/ 985216 h 1152725"/>
                  <a:gd name="connsiteX4" fmla="*/ 0 w 2194045"/>
                  <a:gd name="connsiteY4" fmla="*/ 1152725 h 11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045" h="1152725">
                    <a:moveTo>
                      <a:pt x="0" y="1152725"/>
                    </a:moveTo>
                    <a:lnTo>
                      <a:pt x="833903" y="0"/>
                    </a:lnTo>
                    <a:lnTo>
                      <a:pt x="1399694" y="0"/>
                    </a:lnTo>
                    <a:lnTo>
                      <a:pt x="2194045" y="985216"/>
                    </a:lnTo>
                    <a:lnTo>
                      <a:pt x="0" y="1152725"/>
                    </a:lnTo>
                    <a:close/>
                  </a:path>
                </a:pathLst>
              </a:custGeom>
              <a:solidFill>
                <a:srgbClr val="11599C"/>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26" name="Rectangle: Diagonal Corners Rounded 25">
                <a:extLst>
                  <a:ext uri="{FF2B5EF4-FFF2-40B4-BE49-F238E27FC236}">
                    <a16:creationId xmlns:a16="http://schemas.microsoft.com/office/drawing/2014/main" id="{732D5FDB-F1D1-F4F4-4E62-7E3103CB8E54}"/>
                  </a:ext>
                </a:extLst>
              </p:cNvPr>
              <p:cNvSpPr/>
              <p:nvPr/>
            </p:nvSpPr>
            <p:spPr>
              <a:xfrm>
                <a:off x="2413433" y="533400"/>
                <a:ext cx="5721841" cy="1676401"/>
              </a:xfrm>
              <a:prstGeom prst="round2DiagRect">
                <a:avLst>
                  <a:gd name="adj1" fmla="val 20573"/>
                  <a:gd name="adj2" fmla="val 0"/>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864000" rIns="540000" rtlCol="0" anchor="ctr"/>
              <a:lstStyle/>
              <a:p>
                <a:pPr algn="r"/>
                <a:r>
                  <a:rPr lang="pt-BR" sz="3600">
                    <a:solidFill>
                      <a:schemeClr val="tx1">
                        <a:lumMod val="75000"/>
                        <a:lumOff val="25000"/>
                      </a:schemeClr>
                    </a:solidFill>
                    <a:latin typeface="+mj-lt"/>
                  </a:rPr>
                  <a:t>Decisão</a:t>
                </a:r>
                <a:endParaRPr lang="pt-BR" sz="3200">
                  <a:solidFill>
                    <a:schemeClr val="tx1">
                      <a:lumMod val="75000"/>
                      <a:lumOff val="25000"/>
                    </a:schemeClr>
                  </a:solidFill>
                  <a:latin typeface="+mj-lt"/>
                </a:endParaRPr>
              </a:p>
              <a:p>
                <a:pPr algn="r"/>
                <a:r>
                  <a:rPr lang="pt-BR" sz="3200">
                    <a:solidFill>
                      <a:schemeClr val="tx1">
                        <a:lumMod val="75000"/>
                        <a:lumOff val="25000"/>
                      </a:schemeClr>
                    </a:solidFill>
                    <a:latin typeface="+mj-lt"/>
                  </a:rPr>
                  <a:t>Avaliação de múltiplas perspectivas</a:t>
                </a:r>
                <a:endParaRPr lang="en-US" sz="3200">
                  <a:solidFill>
                    <a:schemeClr val="tx1">
                      <a:lumMod val="75000"/>
                      <a:lumOff val="25000"/>
                    </a:schemeClr>
                  </a:solidFill>
                  <a:latin typeface="+mj-lt"/>
                </a:endParaRPr>
              </a:p>
            </p:txBody>
          </p:sp>
          <p:sp>
            <p:nvSpPr>
              <p:cNvPr id="27" name="Parallelogram 26">
                <a:extLst>
                  <a:ext uri="{FF2B5EF4-FFF2-40B4-BE49-F238E27FC236}">
                    <a16:creationId xmlns:a16="http://schemas.microsoft.com/office/drawing/2014/main" id="{3B68E0D6-52FD-EFD6-0B3C-6DD21A48F4FE}"/>
                  </a:ext>
                </a:extLst>
              </p:cNvPr>
              <p:cNvSpPr/>
              <p:nvPr/>
            </p:nvSpPr>
            <p:spPr>
              <a:xfrm flipH="1">
                <a:off x="484205" y="381000"/>
                <a:ext cx="2944795" cy="2057400"/>
              </a:xfrm>
              <a:prstGeom prst="parallelogram">
                <a:avLst>
                  <a:gd name="adj" fmla="val 37806"/>
                </a:avLst>
              </a:prstGeom>
              <a:solidFill>
                <a:srgbClr val="11599C"/>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3200">
                  <a:latin typeface="+mj-lt"/>
                </a:endParaRPr>
              </a:p>
            </p:txBody>
          </p:sp>
        </p:grpSp>
        <p:pic>
          <p:nvPicPr>
            <p:cNvPr id="13" name="Graphic 12" descr="Fork In Road with solid fill">
              <a:extLst>
                <a:ext uri="{FF2B5EF4-FFF2-40B4-BE49-F238E27FC236}">
                  <a16:creationId xmlns:a16="http://schemas.microsoft.com/office/drawing/2014/main" id="{36ED727D-D56F-2AD4-572B-C0404BEDACC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620208" y="2895600"/>
              <a:ext cx="914400" cy="914400"/>
            </a:xfrm>
            <a:prstGeom prst="rect">
              <a:avLst/>
            </a:prstGeom>
          </p:spPr>
        </p:pic>
      </p:grpSp>
      <p:grpSp>
        <p:nvGrpSpPr>
          <p:cNvPr id="35" name="Group 34">
            <a:extLst>
              <a:ext uri="{FF2B5EF4-FFF2-40B4-BE49-F238E27FC236}">
                <a16:creationId xmlns:a16="http://schemas.microsoft.com/office/drawing/2014/main" id="{16EECF7C-CC38-F418-9EC5-9B9131AB1AAF}"/>
              </a:ext>
            </a:extLst>
          </p:cNvPr>
          <p:cNvGrpSpPr/>
          <p:nvPr/>
        </p:nvGrpSpPr>
        <p:grpSpPr>
          <a:xfrm>
            <a:off x="8711952" y="1790173"/>
            <a:ext cx="8001000" cy="2327592"/>
            <a:chOff x="6112789" y="810472"/>
            <a:chExt cx="5334000" cy="1551728"/>
          </a:xfrm>
        </p:grpSpPr>
        <p:grpSp>
          <p:nvGrpSpPr>
            <p:cNvPr id="4" name="Group 3">
              <a:extLst>
                <a:ext uri="{FF2B5EF4-FFF2-40B4-BE49-F238E27FC236}">
                  <a16:creationId xmlns:a16="http://schemas.microsoft.com/office/drawing/2014/main" id="{B6623A52-D8E6-2CCC-B117-7507C8853E50}"/>
                </a:ext>
              </a:extLst>
            </p:cNvPr>
            <p:cNvGrpSpPr/>
            <p:nvPr/>
          </p:nvGrpSpPr>
          <p:grpSpPr>
            <a:xfrm>
              <a:off x="6112789" y="810472"/>
              <a:ext cx="5334000" cy="1551728"/>
              <a:chOff x="484205" y="191906"/>
              <a:chExt cx="7651069" cy="2246494"/>
            </a:xfrm>
          </p:grpSpPr>
          <p:sp>
            <p:nvSpPr>
              <p:cNvPr id="5" name="Trapezoid 3">
                <a:extLst>
                  <a:ext uri="{FF2B5EF4-FFF2-40B4-BE49-F238E27FC236}">
                    <a16:creationId xmlns:a16="http://schemas.microsoft.com/office/drawing/2014/main" id="{E1010412-9E3C-4AD2-DEDC-06BE4E2189A7}"/>
                  </a:ext>
                </a:extLst>
              </p:cNvPr>
              <p:cNvSpPr/>
              <p:nvPr/>
            </p:nvSpPr>
            <p:spPr>
              <a:xfrm rot="4377354">
                <a:off x="2331617" y="808692"/>
                <a:ext cx="2194045" cy="960473"/>
              </a:xfrm>
              <a:custGeom>
                <a:avLst/>
                <a:gdLst>
                  <a:gd name="connsiteX0" fmla="*/ 0 w 2164099"/>
                  <a:gd name="connsiteY0" fmla="*/ 1063752 h 1063752"/>
                  <a:gd name="connsiteX1" fmla="*/ 799154 w 2164099"/>
                  <a:gd name="connsiteY1" fmla="*/ 0 h 1063752"/>
                  <a:gd name="connsiteX2" fmla="*/ 1364945 w 2164099"/>
                  <a:gd name="connsiteY2" fmla="*/ 0 h 1063752"/>
                  <a:gd name="connsiteX3" fmla="*/ 2164099 w 2164099"/>
                  <a:gd name="connsiteY3" fmla="*/ 1063752 h 1063752"/>
                  <a:gd name="connsiteX4" fmla="*/ 0 w 2164099"/>
                  <a:gd name="connsiteY4" fmla="*/ 1063752 h 1063752"/>
                  <a:gd name="connsiteX0" fmla="*/ 0 w 2198848"/>
                  <a:gd name="connsiteY0" fmla="*/ 1152725 h 1152725"/>
                  <a:gd name="connsiteX1" fmla="*/ 833903 w 2198848"/>
                  <a:gd name="connsiteY1" fmla="*/ 0 h 1152725"/>
                  <a:gd name="connsiteX2" fmla="*/ 1399694 w 2198848"/>
                  <a:gd name="connsiteY2" fmla="*/ 0 h 1152725"/>
                  <a:gd name="connsiteX3" fmla="*/ 2198848 w 2198848"/>
                  <a:gd name="connsiteY3" fmla="*/ 1063752 h 1152725"/>
                  <a:gd name="connsiteX4" fmla="*/ 0 w 2198848"/>
                  <a:gd name="connsiteY4" fmla="*/ 1152725 h 1152725"/>
                  <a:gd name="connsiteX0" fmla="*/ 0 w 2191619"/>
                  <a:gd name="connsiteY0" fmla="*/ 1152725 h 1152725"/>
                  <a:gd name="connsiteX1" fmla="*/ 833903 w 2191619"/>
                  <a:gd name="connsiteY1" fmla="*/ 0 h 1152725"/>
                  <a:gd name="connsiteX2" fmla="*/ 1399694 w 2191619"/>
                  <a:gd name="connsiteY2" fmla="*/ 0 h 1152725"/>
                  <a:gd name="connsiteX3" fmla="*/ 2191619 w 2191619"/>
                  <a:gd name="connsiteY3" fmla="*/ 1014214 h 1152725"/>
                  <a:gd name="connsiteX4" fmla="*/ 0 w 2191619"/>
                  <a:gd name="connsiteY4" fmla="*/ 1152725 h 1152725"/>
                  <a:gd name="connsiteX0" fmla="*/ 0 w 2174435"/>
                  <a:gd name="connsiteY0" fmla="*/ 1152725 h 1152725"/>
                  <a:gd name="connsiteX1" fmla="*/ 833903 w 2174435"/>
                  <a:gd name="connsiteY1" fmla="*/ 0 h 1152725"/>
                  <a:gd name="connsiteX2" fmla="*/ 1399694 w 2174435"/>
                  <a:gd name="connsiteY2" fmla="*/ 0 h 1152725"/>
                  <a:gd name="connsiteX3" fmla="*/ 2174435 w 2174435"/>
                  <a:gd name="connsiteY3" fmla="*/ 983979 h 1152725"/>
                  <a:gd name="connsiteX4" fmla="*/ 0 w 2174435"/>
                  <a:gd name="connsiteY4" fmla="*/ 1152725 h 1152725"/>
                  <a:gd name="connsiteX0" fmla="*/ 0 w 2194045"/>
                  <a:gd name="connsiteY0" fmla="*/ 1152725 h 1152725"/>
                  <a:gd name="connsiteX1" fmla="*/ 833903 w 2194045"/>
                  <a:gd name="connsiteY1" fmla="*/ 0 h 1152725"/>
                  <a:gd name="connsiteX2" fmla="*/ 1399694 w 2194045"/>
                  <a:gd name="connsiteY2" fmla="*/ 0 h 1152725"/>
                  <a:gd name="connsiteX3" fmla="*/ 2194045 w 2194045"/>
                  <a:gd name="connsiteY3" fmla="*/ 985216 h 1152725"/>
                  <a:gd name="connsiteX4" fmla="*/ 0 w 2194045"/>
                  <a:gd name="connsiteY4" fmla="*/ 1152725 h 11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045" h="1152725">
                    <a:moveTo>
                      <a:pt x="0" y="1152725"/>
                    </a:moveTo>
                    <a:lnTo>
                      <a:pt x="833903" y="0"/>
                    </a:lnTo>
                    <a:lnTo>
                      <a:pt x="1399694" y="0"/>
                    </a:lnTo>
                    <a:lnTo>
                      <a:pt x="2194045" y="985216"/>
                    </a:lnTo>
                    <a:lnTo>
                      <a:pt x="0" y="1152725"/>
                    </a:lnTo>
                    <a:close/>
                  </a:path>
                </a:pathLst>
              </a:custGeom>
              <a:solidFill>
                <a:srgbClr val="11599C"/>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6" name="Rectangle: Diagonal Corners Rounded 5">
                <a:extLst>
                  <a:ext uri="{FF2B5EF4-FFF2-40B4-BE49-F238E27FC236}">
                    <a16:creationId xmlns:a16="http://schemas.microsoft.com/office/drawing/2014/main" id="{6A98B310-482C-5A58-F79F-A294E0564CA4}"/>
                  </a:ext>
                </a:extLst>
              </p:cNvPr>
              <p:cNvSpPr/>
              <p:nvPr/>
            </p:nvSpPr>
            <p:spPr>
              <a:xfrm>
                <a:off x="2413433" y="533400"/>
                <a:ext cx="5721841" cy="1676401"/>
              </a:xfrm>
              <a:prstGeom prst="round2DiagRect">
                <a:avLst>
                  <a:gd name="adj1" fmla="val 20573"/>
                  <a:gd name="adj2" fmla="val 0"/>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864000" rIns="540000" rtlCol="0" anchor="ctr"/>
              <a:lstStyle/>
              <a:p>
                <a:pPr algn="r"/>
                <a:r>
                  <a:rPr lang="pt-BR" sz="3600" dirty="0">
                    <a:solidFill>
                      <a:schemeClr val="tx1">
                        <a:lumMod val="75000"/>
                        <a:lumOff val="25000"/>
                      </a:schemeClr>
                    </a:solidFill>
                    <a:latin typeface="+mj-lt"/>
                  </a:rPr>
                  <a:t>Inovação</a:t>
                </a:r>
                <a:endParaRPr lang="pt-BR" sz="3200" dirty="0">
                  <a:solidFill>
                    <a:schemeClr val="tx1">
                      <a:lumMod val="75000"/>
                      <a:lumOff val="25000"/>
                    </a:schemeClr>
                  </a:solidFill>
                  <a:latin typeface="+mj-lt"/>
                </a:endParaRPr>
              </a:p>
              <a:p>
                <a:pPr algn="r"/>
                <a:r>
                  <a:rPr lang="pt-BR" sz="3200" dirty="0">
                    <a:solidFill>
                      <a:schemeClr val="tx1">
                        <a:lumMod val="75000"/>
                        <a:lumOff val="25000"/>
                      </a:schemeClr>
                    </a:solidFill>
                    <a:latin typeface="+mj-lt"/>
                  </a:rPr>
                  <a:t>Novas ideias e soluções criativas</a:t>
                </a:r>
                <a:endParaRPr lang="en-US" sz="3200" dirty="0">
                  <a:solidFill>
                    <a:schemeClr val="tx1">
                      <a:lumMod val="75000"/>
                      <a:lumOff val="25000"/>
                    </a:schemeClr>
                  </a:solidFill>
                  <a:latin typeface="+mj-lt"/>
                </a:endParaRPr>
              </a:p>
            </p:txBody>
          </p:sp>
          <p:sp>
            <p:nvSpPr>
              <p:cNvPr id="7" name="Parallelogram 6">
                <a:extLst>
                  <a:ext uri="{FF2B5EF4-FFF2-40B4-BE49-F238E27FC236}">
                    <a16:creationId xmlns:a16="http://schemas.microsoft.com/office/drawing/2014/main" id="{B15FE679-A6FD-ED44-5B7A-3E59F7B652D5}"/>
                  </a:ext>
                </a:extLst>
              </p:cNvPr>
              <p:cNvSpPr/>
              <p:nvPr/>
            </p:nvSpPr>
            <p:spPr>
              <a:xfrm flipH="1">
                <a:off x="484205" y="381000"/>
                <a:ext cx="2944795" cy="2057400"/>
              </a:xfrm>
              <a:prstGeom prst="parallelogram">
                <a:avLst>
                  <a:gd name="adj" fmla="val 37806"/>
                </a:avLst>
              </a:prstGeom>
              <a:solidFill>
                <a:srgbClr val="11599C"/>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3200">
                  <a:latin typeface="+mj-lt"/>
                </a:endParaRPr>
              </a:p>
            </p:txBody>
          </p:sp>
        </p:grpSp>
        <p:pic>
          <p:nvPicPr>
            <p:cNvPr id="32" name="Graphic 31" descr="Lights On with solid fill">
              <a:extLst>
                <a:ext uri="{FF2B5EF4-FFF2-40B4-BE49-F238E27FC236}">
                  <a16:creationId xmlns:a16="http://schemas.microsoft.com/office/drawing/2014/main" id="{76027040-8C58-70B4-50D5-9312B38C1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0208" y="1129136"/>
              <a:ext cx="914400" cy="914400"/>
            </a:xfrm>
            <a:prstGeom prst="rect">
              <a:avLst/>
            </a:prstGeom>
          </p:spPr>
        </p:pic>
      </p:grpSp>
      <p:grpSp>
        <p:nvGrpSpPr>
          <p:cNvPr id="34" name="Group 33">
            <a:extLst>
              <a:ext uri="{FF2B5EF4-FFF2-40B4-BE49-F238E27FC236}">
                <a16:creationId xmlns:a16="http://schemas.microsoft.com/office/drawing/2014/main" id="{263BE493-BB1A-565C-2982-C5E2048295DA}"/>
              </a:ext>
            </a:extLst>
          </p:cNvPr>
          <p:cNvGrpSpPr/>
          <p:nvPr/>
        </p:nvGrpSpPr>
        <p:grpSpPr>
          <a:xfrm>
            <a:off x="8711952" y="6848356"/>
            <a:ext cx="8001000" cy="2327592"/>
            <a:chOff x="6112789" y="4182594"/>
            <a:chExt cx="5334000" cy="1551728"/>
          </a:xfrm>
        </p:grpSpPr>
        <p:grpSp>
          <p:nvGrpSpPr>
            <p:cNvPr id="28" name="Group 27">
              <a:extLst>
                <a:ext uri="{FF2B5EF4-FFF2-40B4-BE49-F238E27FC236}">
                  <a16:creationId xmlns:a16="http://schemas.microsoft.com/office/drawing/2014/main" id="{9A4C1C63-0859-A1D5-C5E5-81D7A76E6A80}"/>
                </a:ext>
              </a:extLst>
            </p:cNvPr>
            <p:cNvGrpSpPr/>
            <p:nvPr/>
          </p:nvGrpSpPr>
          <p:grpSpPr>
            <a:xfrm>
              <a:off x="6112789" y="4182594"/>
              <a:ext cx="5334000" cy="1551728"/>
              <a:chOff x="484205" y="191906"/>
              <a:chExt cx="7651069" cy="2246494"/>
            </a:xfrm>
          </p:grpSpPr>
          <p:sp>
            <p:nvSpPr>
              <p:cNvPr id="29" name="Trapezoid 3">
                <a:extLst>
                  <a:ext uri="{FF2B5EF4-FFF2-40B4-BE49-F238E27FC236}">
                    <a16:creationId xmlns:a16="http://schemas.microsoft.com/office/drawing/2014/main" id="{F6B2B930-70A9-6C5A-1C44-4FC407056DF0}"/>
                  </a:ext>
                </a:extLst>
              </p:cNvPr>
              <p:cNvSpPr/>
              <p:nvPr/>
            </p:nvSpPr>
            <p:spPr>
              <a:xfrm rot="4377354">
                <a:off x="2331617" y="808692"/>
                <a:ext cx="2194045" cy="960473"/>
              </a:xfrm>
              <a:custGeom>
                <a:avLst/>
                <a:gdLst>
                  <a:gd name="connsiteX0" fmla="*/ 0 w 2164099"/>
                  <a:gd name="connsiteY0" fmla="*/ 1063752 h 1063752"/>
                  <a:gd name="connsiteX1" fmla="*/ 799154 w 2164099"/>
                  <a:gd name="connsiteY1" fmla="*/ 0 h 1063752"/>
                  <a:gd name="connsiteX2" fmla="*/ 1364945 w 2164099"/>
                  <a:gd name="connsiteY2" fmla="*/ 0 h 1063752"/>
                  <a:gd name="connsiteX3" fmla="*/ 2164099 w 2164099"/>
                  <a:gd name="connsiteY3" fmla="*/ 1063752 h 1063752"/>
                  <a:gd name="connsiteX4" fmla="*/ 0 w 2164099"/>
                  <a:gd name="connsiteY4" fmla="*/ 1063752 h 1063752"/>
                  <a:gd name="connsiteX0" fmla="*/ 0 w 2198848"/>
                  <a:gd name="connsiteY0" fmla="*/ 1152725 h 1152725"/>
                  <a:gd name="connsiteX1" fmla="*/ 833903 w 2198848"/>
                  <a:gd name="connsiteY1" fmla="*/ 0 h 1152725"/>
                  <a:gd name="connsiteX2" fmla="*/ 1399694 w 2198848"/>
                  <a:gd name="connsiteY2" fmla="*/ 0 h 1152725"/>
                  <a:gd name="connsiteX3" fmla="*/ 2198848 w 2198848"/>
                  <a:gd name="connsiteY3" fmla="*/ 1063752 h 1152725"/>
                  <a:gd name="connsiteX4" fmla="*/ 0 w 2198848"/>
                  <a:gd name="connsiteY4" fmla="*/ 1152725 h 1152725"/>
                  <a:gd name="connsiteX0" fmla="*/ 0 w 2191619"/>
                  <a:gd name="connsiteY0" fmla="*/ 1152725 h 1152725"/>
                  <a:gd name="connsiteX1" fmla="*/ 833903 w 2191619"/>
                  <a:gd name="connsiteY1" fmla="*/ 0 h 1152725"/>
                  <a:gd name="connsiteX2" fmla="*/ 1399694 w 2191619"/>
                  <a:gd name="connsiteY2" fmla="*/ 0 h 1152725"/>
                  <a:gd name="connsiteX3" fmla="*/ 2191619 w 2191619"/>
                  <a:gd name="connsiteY3" fmla="*/ 1014214 h 1152725"/>
                  <a:gd name="connsiteX4" fmla="*/ 0 w 2191619"/>
                  <a:gd name="connsiteY4" fmla="*/ 1152725 h 1152725"/>
                  <a:gd name="connsiteX0" fmla="*/ 0 w 2174435"/>
                  <a:gd name="connsiteY0" fmla="*/ 1152725 h 1152725"/>
                  <a:gd name="connsiteX1" fmla="*/ 833903 w 2174435"/>
                  <a:gd name="connsiteY1" fmla="*/ 0 h 1152725"/>
                  <a:gd name="connsiteX2" fmla="*/ 1399694 w 2174435"/>
                  <a:gd name="connsiteY2" fmla="*/ 0 h 1152725"/>
                  <a:gd name="connsiteX3" fmla="*/ 2174435 w 2174435"/>
                  <a:gd name="connsiteY3" fmla="*/ 983979 h 1152725"/>
                  <a:gd name="connsiteX4" fmla="*/ 0 w 2174435"/>
                  <a:gd name="connsiteY4" fmla="*/ 1152725 h 1152725"/>
                  <a:gd name="connsiteX0" fmla="*/ 0 w 2194045"/>
                  <a:gd name="connsiteY0" fmla="*/ 1152725 h 1152725"/>
                  <a:gd name="connsiteX1" fmla="*/ 833903 w 2194045"/>
                  <a:gd name="connsiteY1" fmla="*/ 0 h 1152725"/>
                  <a:gd name="connsiteX2" fmla="*/ 1399694 w 2194045"/>
                  <a:gd name="connsiteY2" fmla="*/ 0 h 1152725"/>
                  <a:gd name="connsiteX3" fmla="*/ 2194045 w 2194045"/>
                  <a:gd name="connsiteY3" fmla="*/ 985216 h 1152725"/>
                  <a:gd name="connsiteX4" fmla="*/ 0 w 2194045"/>
                  <a:gd name="connsiteY4" fmla="*/ 1152725 h 11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045" h="1152725">
                    <a:moveTo>
                      <a:pt x="0" y="1152725"/>
                    </a:moveTo>
                    <a:lnTo>
                      <a:pt x="833903" y="0"/>
                    </a:lnTo>
                    <a:lnTo>
                      <a:pt x="1399694" y="0"/>
                    </a:lnTo>
                    <a:lnTo>
                      <a:pt x="2194045" y="985216"/>
                    </a:lnTo>
                    <a:lnTo>
                      <a:pt x="0" y="1152725"/>
                    </a:lnTo>
                    <a:close/>
                  </a:path>
                </a:pathLst>
              </a:custGeom>
              <a:solidFill>
                <a:srgbClr val="11599C"/>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30" name="Rectangle: Diagonal Corners Rounded 29">
                <a:extLst>
                  <a:ext uri="{FF2B5EF4-FFF2-40B4-BE49-F238E27FC236}">
                    <a16:creationId xmlns:a16="http://schemas.microsoft.com/office/drawing/2014/main" id="{B9F76909-F31F-AD22-2A3F-777CB3B2E058}"/>
                  </a:ext>
                </a:extLst>
              </p:cNvPr>
              <p:cNvSpPr/>
              <p:nvPr/>
            </p:nvSpPr>
            <p:spPr>
              <a:xfrm>
                <a:off x="2413433" y="533400"/>
                <a:ext cx="5721841" cy="1676401"/>
              </a:xfrm>
              <a:prstGeom prst="round2DiagRect">
                <a:avLst>
                  <a:gd name="adj1" fmla="val 20573"/>
                  <a:gd name="adj2" fmla="val 0"/>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864000" rIns="540000" rtlCol="0" anchor="ctr"/>
              <a:lstStyle/>
              <a:p>
                <a:pPr algn="r"/>
                <a:r>
                  <a:rPr lang="pt-BR" sz="3600" dirty="0">
                    <a:solidFill>
                      <a:schemeClr val="tx1">
                        <a:lumMod val="75000"/>
                        <a:lumOff val="25000"/>
                      </a:schemeClr>
                    </a:solidFill>
                    <a:latin typeface="+mj-lt"/>
                  </a:rPr>
                  <a:t>Motivação</a:t>
                </a:r>
                <a:endParaRPr lang="pt-BR" sz="3200" dirty="0">
                  <a:solidFill>
                    <a:schemeClr val="tx1">
                      <a:lumMod val="75000"/>
                      <a:lumOff val="25000"/>
                    </a:schemeClr>
                  </a:solidFill>
                  <a:latin typeface="+mj-lt"/>
                </a:endParaRPr>
              </a:p>
              <a:p>
                <a:pPr algn="r"/>
                <a:r>
                  <a:rPr lang="pt-BR" sz="3200" dirty="0">
                    <a:solidFill>
                      <a:schemeClr val="tx1">
                        <a:lumMod val="75000"/>
                        <a:lumOff val="25000"/>
                      </a:schemeClr>
                    </a:solidFill>
                    <a:latin typeface="+mj-lt"/>
                  </a:rPr>
                  <a:t>Ambiente inclusivo e motivador</a:t>
                </a:r>
                <a:endParaRPr lang="en-US" sz="3200" dirty="0">
                  <a:solidFill>
                    <a:schemeClr val="tx1">
                      <a:lumMod val="75000"/>
                      <a:lumOff val="25000"/>
                    </a:schemeClr>
                  </a:solidFill>
                  <a:latin typeface="+mj-lt"/>
                </a:endParaRPr>
              </a:p>
            </p:txBody>
          </p:sp>
          <p:sp>
            <p:nvSpPr>
              <p:cNvPr id="31" name="Parallelogram 30">
                <a:extLst>
                  <a:ext uri="{FF2B5EF4-FFF2-40B4-BE49-F238E27FC236}">
                    <a16:creationId xmlns:a16="http://schemas.microsoft.com/office/drawing/2014/main" id="{A213B43B-2758-26F4-7E04-D9BF1E012EEB}"/>
                  </a:ext>
                </a:extLst>
              </p:cNvPr>
              <p:cNvSpPr/>
              <p:nvPr/>
            </p:nvSpPr>
            <p:spPr>
              <a:xfrm flipH="1">
                <a:off x="484205" y="381000"/>
                <a:ext cx="2944795" cy="2057400"/>
              </a:xfrm>
              <a:prstGeom prst="parallelogram">
                <a:avLst>
                  <a:gd name="adj" fmla="val 37806"/>
                </a:avLst>
              </a:prstGeom>
              <a:solidFill>
                <a:srgbClr val="11599C"/>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3200">
                  <a:latin typeface="+mj-lt"/>
                </a:endParaRPr>
              </a:p>
            </p:txBody>
          </p:sp>
        </p:grpSp>
        <p:pic>
          <p:nvPicPr>
            <p:cNvPr id="33" name="Graphic 32" descr="Cheers with solid fill">
              <a:extLst>
                <a:ext uri="{FF2B5EF4-FFF2-40B4-BE49-F238E27FC236}">
                  <a16:creationId xmlns:a16="http://schemas.microsoft.com/office/drawing/2014/main" id="{CC61E269-E5C0-CD05-A25C-76E3E2B12B4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620208" y="4572000"/>
              <a:ext cx="914400" cy="914400"/>
            </a:xfrm>
            <a:prstGeom prst="rect">
              <a:avLst/>
            </a:prstGeom>
          </p:spPr>
        </p:pic>
      </p:grpSp>
    </p:spTree>
    <p:custDataLst>
      <p:tags r:id="rId1"/>
    </p:custDataLst>
    <p:extLst>
      <p:ext uri="{BB962C8B-B14F-4D97-AF65-F5344CB8AC3E}">
        <p14:creationId xmlns:p14="http://schemas.microsoft.com/office/powerpoint/2010/main" val="168923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964B5-D86F-35D3-1AA3-4CCAACB2FDCA}"/>
            </a:ext>
          </a:extLst>
        </p:cNvPr>
        <p:cNvGrpSpPr/>
        <p:nvPr/>
      </p:nvGrpSpPr>
      <p:grpSpPr>
        <a:xfrm>
          <a:off x="0" y="0"/>
          <a:ext cx="0" cy="0"/>
          <a:chOff x="0" y="0"/>
          <a:chExt cx="0" cy="0"/>
        </a:xfrm>
      </p:grpSpPr>
      <p:sp>
        <p:nvSpPr>
          <p:cNvPr id="2" name="Título 5">
            <a:extLst>
              <a:ext uri="{FF2B5EF4-FFF2-40B4-BE49-F238E27FC236}">
                <a16:creationId xmlns:a16="http://schemas.microsoft.com/office/drawing/2014/main" id="{3B24CA06-63EF-B670-0942-70FE9A5C9D6E}"/>
              </a:ext>
            </a:extLst>
          </p:cNvPr>
          <p:cNvSpPr txBox="1">
            <a:spLocks/>
          </p:cNvSpPr>
          <p:nvPr/>
        </p:nvSpPr>
        <p:spPr>
          <a:xfrm>
            <a:off x="864033" y="76806"/>
            <a:ext cx="12384423" cy="1188735"/>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Principais desafios da liderança inclusiva</a:t>
            </a:r>
          </a:p>
        </p:txBody>
      </p:sp>
      <p:sp>
        <p:nvSpPr>
          <p:cNvPr id="3" name="CaixaDeTexto 9">
            <a:extLst>
              <a:ext uri="{FF2B5EF4-FFF2-40B4-BE49-F238E27FC236}">
                <a16:creationId xmlns:a16="http://schemas.microsoft.com/office/drawing/2014/main" id="{7E0EC448-F8F2-5AAE-E3FE-FE1723FF1205}"/>
              </a:ext>
            </a:extLst>
          </p:cNvPr>
          <p:cNvSpPr txBox="1"/>
          <p:nvPr/>
        </p:nvSpPr>
        <p:spPr>
          <a:xfrm>
            <a:off x="864033" y="1799434"/>
            <a:ext cx="6815613" cy="6654450"/>
          </a:xfrm>
          <a:prstGeom prst="rect">
            <a:avLst/>
          </a:prstGeom>
          <a:noFill/>
        </p:spPr>
        <p:txBody>
          <a:bodyPr wrap="square">
            <a:spAutoFit/>
          </a:bodyPr>
          <a:lstStyle/>
          <a:p>
            <a:pPr>
              <a:lnSpc>
                <a:spcPct val="150000"/>
              </a:lnSpc>
              <a:spcBef>
                <a:spcPts val="1800"/>
              </a:spcBef>
            </a:pPr>
            <a:r>
              <a:rPr lang="pt-BR" sz="3600" dirty="0">
                <a:solidFill>
                  <a:srgbClr val="404040"/>
                </a:solidFill>
                <a:latin typeface="+mj-lt"/>
                <a:ea typeface="Roboto"/>
                <a:cs typeface="Roboto"/>
                <a:sym typeface="Roboto"/>
              </a:rPr>
              <a:t>Gerenciar equipes compostas por diversas gerações </a:t>
            </a:r>
            <a:r>
              <a:rPr lang="pt-BR" sz="3600" dirty="0">
                <a:solidFill>
                  <a:srgbClr val="0F589C"/>
                </a:solidFill>
                <a:latin typeface="+mj-lt"/>
                <a:ea typeface="Roboto"/>
                <a:cs typeface="Roboto"/>
                <a:sym typeface="Roboto"/>
              </a:rPr>
              <a:t>exige atenção e habilidade para </a:t>
            </a:r>
            <a:r>
              <a:rPr lang="pt-BR" sz="3600" dirty="0">
                <a:solidFill>
                  <a:srgbClr val="404040"/>
                </a:solidFill>
                <a:latin typeface="+mj-lt"/>
                <a:ea typeface="Roboto"/>
                <a:cs typeface="Roboto"/>
                <a:sym typeface="Roboto"/>
              </a:rPr>
              <a:t>abordar os desafios únicos que surgem. Líderes precisam </a:t>
            </a:r>
            <a:r>
              <a:rPr lang="pt-BR" sz="3600" dirty="0">
                <a:solidFill>
                  <a:srgbClr val="0F589C"/>
                </a:solidFill>
                <a:latin typeface="+mj-lt"/>
                <a:ea typeface="Roboto"/>
                <a:cs typeface="Roboto"/>
                <a:sym typeface="Roboto"/>
              </a:rPr>
              <a:t>ajustar seu estilo de liderança</a:t>
            </a:r>
            <a:r>
              <a:rPr lang="pt-BR" sz="3600" dirty="0">
                <a:solidFill>
                  <a:srgbClr val="404040"/>
                </a:solidFill>
                <a:latin typeface="+mj-lt"/>
                <a:ea typeface="Roboto"/>
                <a:cs typeface="Roboto"/>
                <a:sym typeface="Roboto"/>
              </a:rPr>
              <a:t> para manter a harmonia e o engajamento da equipe, levando em consideração:</a:t>
            </a:r>
            <a:endParaRPr lang="pt-BR" sz="3600" dirty="0">
              <a:solidFill>
                <a:srgbClr val="404040"/>
              </a:solidFill>
              <a:latin typeface="+mj-lt"/>
              <a:ea typeface="Open Sans" panose="020B0606030504020204" pitchFamily="34" charset="0"/>
              <a:cs typeface="Open Sans" panose="020B0606030504020204" pitchFamily="34" charset="0"/>
            </a:endParaRPr>
          </a:p>
        </p:txBody>
      </p:sp>
      <p:grpSp>
        <p:nvGrpSpPr>
          <p:cNvPr id="40" name="Group 39">
            <a:extLst>
              <a:ext uri="{FF2B5EF4-FFF2-40B4-BE49-F238E27FC236}">
                <a16:creationId xmlns:a16="http://schemas.microsoft.com/office/drawing/2014/main" id="{8A9F8CDF-38AD-56EC-8BE0-76BD04D1E983}"/>
              </a:ext>
            </a:extLst>
          </p:cNvPr>
          <p:cNvGrpSpPr/>
          <p:nvPr/>
        </p:nvGrpSpPr>
        <p:grpSpPr>
          <a:xfrm>
            <a:off x="8305766" y="2281829"/>
            <a:ext cx="8496335" cy="1985160"/>
            <a:chOff x="5334000" y="914400"/>
            <a:chExt cx="7231313" cy="1689589"/>
          </a:xfrm>
        </p:grpSpPr>
        <p:sp>
          <p:nvSpPr>
            <p:cNvPr id="9" name="Oval 8">
              <a:extLst>
                <a:ext uri="{FF2B5EF4-FFF2-40B4-BE49-F238E27FC236}">
                  <a16:creationId xmlns:a16="http://schemas.microsoft.com/office/drawing/2014/main" id="{B174AEDF-25E7-D7CE-6FED-821A406F707A}"/>
                </a:ext>
              </a:extLst>
            </p:cNvPr>
            <p:cNvSpPr/>
            <p:nvPr/>
          </p:nvSpPr>
          <p:spPr>
            <a:xfrm>
              <a:off x="5334000" y="915015"/>
              <a:ext cx="1646801" cy="1688356"/>
            </a:xfrm>
            <a:prstGeom prst="ellipse">
              <a:avLst/>
            </a:prstGeom>
            <a:solidFill>
              <a:srgbClr val="F3EC2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mj-lt"/>
              </a:endParaRPr>
            </a:p>
          </p:txBody>
        </p:sp>
        <p:sp>
          <p:nvSpPr>
            <p:cNvPr id="10" name="Oval 9">
              <a:extLst>
                <a:ext uri="{FF2B5EF4-FFF2-40B4-BE49-F238E27FC236}">
                  <a16:creationId xmlns:a16="http://schemas.microsoft.com/office/drawing/2014/main" id="{A8929910-9F5C-622B-ACEE-98FF4F702FBA}"/>
                </a:ext>
              </a:extLst>
            </p:cNvPr>
            <p:cNvSpPr/>
            <p:nvPr/>
          </p:nvSpPr>
          <p:spPr>
            <a:xfrm>
              <a:off x="5461648" y="1045884"/>
              <a:ext cx="1391504" cy="142661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mj-lt"/>
              </a:endParaRPr>
            </a:p>
          </p:txBody>
        </p:sp>
        <p:sp>
          <p:nvSpPr>
            <p:cNvPr id="39" name="Rectangle: Rounded Corners 38">
              <a:extLst>
                <a:ext uri="{FF2B5EF4-FFF2-40B4-BE49-F238E27FC236}">
                  <a16:creationId xmlns:a16="http://schemas.microsoft.com/office/drawing/2014/main" id="{A6AACE5E-2107-552E-B27A-F2E7CE234156}"/>
                </a:ext>
              </a:extLst>
            </p:cNvPr>
            <p:cNvSpPr/>
            <p:nvPr/>
          </p:nvSpPr>
          <p:spPr>
            <a:xfrm>
              <a:off x="6096000" y="914400"/>
              <a:ext cx="6469313" cy="1689589"/>
            </a:xfrm>
            <a:prstGeom prst="roundRect">
              <a:avLst>
                <a:gd name="adj" fmla="val 0"/>
              </a:avLst>
            </a:prstGeom>
            <a:solidFill>
              <a:srgbClr val="024379"/>
            </a:solidFill>
            <a:ln>
              <a:noFill/>
            </a:ln>
          </p:spPr>
          <p:style>
            <a:lnRef idx="2">
              <a:schemeClr val="accent1">
                <a:shade val="15000"/>
              </a:schemeClr>
            </a:lnRef>
            <a:fillRef idx="1">
              <a:schemeClr val="accent1"/>
            </a:fillRef>
            <a:effectRef idx="0">
              <a:schemeClr val="accent1"/>
            </a:effectRef>
            <a:fontRef idx="minor">
              <a:schemeClr val="lt1"/>
            </a:fontRef>
          </p:style>
          <p:txBody>
            <a:bodyPr lIns="1350000" tIns="0" rIns="270000" bIns="0" rtlCol="0" anchor="ctr"/>
            <a:lstStyle/>
            <a:p>
              <a:r>
                <a:rPr lang="pt-BR" sz="3200" b="1" dirty="0">
                  <a:solidFill>
                    <a:schemeClr val="bg1"/>
                  </a:solidFill>
                  <a:latin typeface="+mj-lt"/>
                </a:rPr>
                <a:t>Comunicação</a:t>
              </a:r>
            </a:p>
            <a:p>
              <a:r>
                <a:rPr lang="pt-BR" sz="2800" dirty="0">
                  <a:solidFill>
                    <a:schemeClr val="bg1"/>
                  </a:solidFill>
                  <a:latin typeface="+mj-lt"/>
                </a:rPr>
                <a:t>Cada geração tem diferentes preferências para dar e receber informações.</a:t>
              </a:r>
              <a:endParaRPr lang="en-US" sz="2800" dirty="0">
                <a:solidFill>
                  <a:schemeClr val="bg1"/>
                </a:solidFill>
                <a:latin typeface="+mj-lt"/>
              </a:endParaRPr>
            </a:p>
          </p:txBody>
        </p:sp>
        <p:sp>
          <p:nvSpPr>
            <p:cNvPr id="12" name="Oval 11">
              <a:extLst>
                <a:ext uri="{FF2B5EF4-FFF2-40B4-BE49-F238E27FC236}">
                  <a16:creationId xmlns:a16="http://schemas.microsoft.com/office/drawing/2014/main" id="{C000E778-A8DF-63C6-4AF6-A1288529F50B}"/>
                </a:ext>
              </a:extLst>
            </p:cNvPr>
            <p:cNvSpPr/>
            <p:nvPr/>
          </p:nvSpPr>
          <p:spPr>
            <a:xfrm>
              <a:off x="5544345" y="1130669"/>
              <a:ext cx="1226111" cy="1257050"/>
            </a:xfrm>
            <a:prstGeom prst="ellipse">
              <a:avLst/>
            </a:prstGeom>
            <a:solidFill>
              <a:srgbClr val="F3EC2C"/>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4400">
                <a:solidFill>
                  <a:srgbClr val="0F589C"/>
                </a:solidFill>
                <a:latin typeface="+mj-lt"/>
              </a:endParaRPr>
            </a:p>
          </p:txBody>
        </p:sp>
        <p:pic>
          <p:nvPicPr>
            <p:cNvPr id="15" name="Graphic 14" descr="Checkmark with solid fill">
              <a:extLst>
                <a:ext uri="{FF2B5EF4-FFF2-40B4-BE49-F238E27FC236}">
                  <a16:creationId xmlns:a16="http://schemas.microsoft.com/office/drawing/2014/main" id="{FD9D6331-850C-7DD6-D907-2BB735563C1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798127" y="1368546"/>
              <a:ext cx="831273" cy="831273"/>
            </a:xfrm>
            <a:prstGeom prst="rect">
              <a:avLst/>
            </a:prstGeom>
          </p:spPr>
        </p:pic>
      </p:grpSp>
      <p:grpSp>
        <p:nvGrpSpPr>
          <p:cNvPr id="4" name="Group 3">
            <a:extLst>
              <a:ext uri="{FF2B5EF4-FFF2-40B4-BE49-F238E27FC236}">
                <a16:creationId xmlns:a16="http://schemas.microsoft.com/office/drawing/2014/main" id="{5B174D47-48A1-5684-8537-E799C67A101B}"/>
              </a:ext>
            </a:extLst>
          </p:cNvPr>
          <p:cNvGrpSpPr/>
          <p:nvPr/>
        </p:nvGrpSpPr>
        <p:grpSpPr>
          <a:xfrm>
            <a:off x="8305766" y="4736308"/>
            <a:ext cx="8496335" cy="1985160"/>
            <a:chOff x="5334000" y="914400"/>
            <a:chExt cx="7231314" cy="1689589"/>
          </a:xfrm>
        </p:grpSpPr>
        <p:sp>
          <p:nvSpPr>
            <p:cNvPr id="5" name="Oval 4">
              <a:extLst>
                <a:ext uri="{FF2B5EF4-FFF2-40B4-BE49-F238E27FC236}">
                  <a16:creationId xmlns:a16="http://schemas.microsoft.com/office/drawing/2014/main" id="{56623C4A-071F-973F-AD6B-DC3E5F281054}"/>
                </a:ext>
              </a:extLst>
            </p:cNvPr>
            <p:cNvSpPr/>
            <p:nvPr/>
          </p:nvSpPr>
          <p:spPr>
            <a:xfrm>
              <a:off x="5334000" y="915015"/>
              <a:ext cx="1646801" cy="1688356"/>
            </a:xfrm>
            <a:prstGeom prst="ellipse">
              <a:avLst/>
            </a:prstGeom>
            <a:solidFill>
              <a:srgbClr val="F3EC2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mj-lt"/>
              </a:endParaRPr>
            </a:p>
          </p:txBody>
        </p:sp>
        <p:sp>
          <p:nvSpPr>
            <p:cNvPr id="6" name="Oval 5">
              <a:extLst>
                <a:ext uri="{FF2B5EF4-FFF2-40B4-BE49-F238E27FC236}">
                  <a16:creationId xmlns:a16="http://schemas.microsoft.com/office/drawing/2014/main" id="{B70C30A5-ACD5-AAB8-7C8C-1EE0A5D383B0}"/>
                </a:ext>
              </a:extLst>
            </p:cNvPr>
            <p:cNvSpPr/>
            <p:nvPr/>
          </p:nvSpPr>
          <p:spPr>
            <a:xfrm>
              <a:off x="5461648" y="1045884"/>
              <a:ext cx="1391504" cy="142661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mj-lt"/>
              </a:endParaRPr>
            </a:p>
          </p:txBody>
        </p:sp>
        <p:sp>
          <p:nvSpPr>
            <p:cNvPr id="7" name="Rectangle: Rounded Corners 6">
              <a:extLst>
                <a:ext uri="{FF2B5EF4-FFF2-40B4-BE49-F238E27FC236}">
                  <a16:creationId xmlns:a16="http://schemas.microsoft.com/office/drawing/2014/main" id="{E0EFEF71-77BC-EC56-385A-E76C7E688AE8}"/>
                </a:ext>
              </a:extLst>
            </p:cNvPr>
            <p:cNvSpPr/>
            <p:nvPr/>
          </p:nvSpPr>
          <p:spPr>
            <a:xfrm>
              <a:off x="6096000" y="914400"/>
              <a:ext cx="6469314" cy="1689589"/>
            </a:xfrm>
            <a:prstGeom prst="roundRect">
              <a:avLst>
                <a:gd name="adj" fmla="val 0"/>
              </a:avLst>
            </a:prstGeom>
            <a:solidFill>
              <a:srgbClr val="024379"/>
            </a:solidFill>
            <a:ln>
              <a:noFill/>
            </a:ln>
          </p:spPr>
          <p:style>
            <a:lnRef idx="2">
              <a:schemeClr val="accent1">
                <a:shade val="15000"/>
              </a:schemeClr>
            </a:lnRef>
            <a:fillRef idx="1">
              <a:schemeClr val="accent1"/>
            </a:fillRef>
            <a:effectRef idx="0">
              <a:schemeClr val="accent1"/>
            </a:effectRef>
            <a:fontRef idx="minor">
              <a:schemeClr val="lt1"/>
            </a:fontRef>
          </p:style>
          <p:txBody>
            <a:bodyPr lIns="1350000" tIns="0" rIns="270000" bIns="0" rtlCol="0" anchor="ctr"/>
            <a:lstStyle/>
            <a:p>
              <a:r>
                <a:rPr lang="pt-BR" sz="3200" b="1" dirty="0">
                  <a:solidFill>
                    <a:schemeClr val="bg1"/>
                  </a:solidFill>
                  <a:latin typeface="+mj-lt"/>
                </a:rPr>
                <a:t>Reconhecimento</a:t>
              </a:r>
            </a:p>
            <a:p>
              <a:r>
                <a:rPr lang="pt-BR" sz="2800" dirty="0">
                  <a:solidFill>
                    <a:schemeClr val="bg1"/>
                  </a:solidFill>
                  <a:latin typeface="+mj-lt"/>
                </a:rPr>
                <a:t>Cada geração valoriza diferentes formas de reconhecimento e incentivos.</a:t>
              </a:r>
              <a:endParaRPr lang="en-US" sz="2800" dirty="0">
                <a:solidFill>
                  <a:schemeClr val="bg1"/>
                </a:solidFill>
                <a:latin typeface="+mj-lt"/>
              </a:endParaRPr>
            </a:p>
          </p:txBody>
        </p:sp>
        <p:sp>
          <p:nvSpPr>
            <p:cNvPr id="8" name="Oval 7">
              <a:extLst>
                <a:ext uri="{FF2B5EF4-FFF2-40B4-BE49-F238E27FC236}">
                  <a16:creationId xmlns:a16="http://schemas.microsoft.com/office/drawing/2014/main" id="{135F3BCF-FF20-E0EE-E4F2-C656F0CF9826}"/>
                </a:ext>
              </a:extLst>
            </p:cNvPr>
            <p:cNvSpPr/>
            <p:nvPr/>
          </p:nvSpPr>
          <p:spPr>
            <a:xfrm>
              <a:off x="5544345" y="1130669"/>
              <a:ext cx="1226111" cy="1257050"/>
            </a:xfrm>
            <a:prstGeom prst="ellipse">
              <a:avLst/>
            </a:prstGeom>
            <a:solidFill>
              <a:srgbClr val="F3EC2C"/>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4400">
                <a:solidFill>
                  <a:srgbClr val="0F589C"/>
                </a:solidFill>
                <a:latin typeface="+mj-lt"/>
              </a:endParaRPr>
            </a:p>
          </p:txBody>
        </p:sp>
        <p:pic>
          <p:nvPicPr>
            <p:cNvPr id="11" name="Graphic 10" descr="Checkmark with solid fill">
              <a:extLst>
                <a:ext uri="{FF2B5EF4-FFF2-40B4-BE49-F238E27FC236}">
                  <a16:creationId xmlns:a16="http://schemas.microsoft.com/office/drawing/2014/main" id="{2562FF82-B9B5-C020-5454-903E72F3A9C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798127" y="1368546"/>
              <a:ext cx="831273" cy="831273"/>
            </a:xfrm>
            <a:prstGeom prst="rect">
              <a:avLst/>
            </a:prstGeom>
          </p:spPr>
        </p:pic>
      </p:grpSp>
      <p:grpSp>
        <p:nvGrpSpPr>
          <p:cNvPr id="13" name="Group 12">
            <a:extLst>
              <a:ext uri="{FF2B5EF4-FFF2-40B4-BE49-F238E27FC236}">
                <a16:creationId xmlns:a16="http://schemas.microsoft.com/office/drawing/2014/main" id="{05524280-514E-5512-1020-F0BDD0F59368}"/>
              </a:ext>
            </a:extLst>
          </p:cNvPr>
          <p:cNvGrpSpPr/>
          <p:nvPr/>
        </p:nvGrpSpPr>
        <p:grpSpPr>
          <a:xfrm>
            <a:off x="8305766" y="7190788"/>
            <a:ext cx="8496335" cy="1985160"/>
            <a:chOff x="5334000" y="914400"/>
            <a:chExt cx="7231313" cy="1689589"/>
          </a:xfrm>
        </p:grpSpPr>
        <p:sp>
          <p:nvSpPr>
            <p:cNvPr id="14" name="Oval 13">
              <a:extLst>
                <a:ext uri="{FF2B5EF4-FFF2-40B4-BE49-F238E27FC236}">
                  <a16:creationId xmlns:a16="http://schemas.microsoft.com/office/drawing/2014/main" id="{10BA5825-E854-8D06-7814-5EDE3A810F41}"/>
                </a:ext>
              </a:extLst>
            </p:cNvPr>
            <p:cNvSpPr/>
            <p:nvPr/>
          </p:nvSpPr>
          <p:spPr>
            <a:xfrm>
              <a:off x="5334000" y="915015"/>
              <a:ext cx="1646801" cy="1688356"/>
            </a:xfrm>
            <a:prstGeom prst="ellipse">
              <a:avLst/>
            </a:prstGeom>
            <a:solidFill>
              <a:srgbClr val="F3EC2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mj-lt"/>
              </a:endParaRPr>
            </a:p>
          </p:txBody>
        </p:sp>
        <p:sp>
          <p:nvSpPr>
            <p:cNvPr id="24" name="Oval 23">
              <a:extLst>
                <a:ext uri="{FF2B5EF4-FFF2-40B4-BE49-F238E27FC236}">
                  <a16:creationId xmlns:a16="http://schemas.microsoft.com/office/drawing/2014/main" id="{8C0D4D75-D815-20AC-974E-49BBF3685FCA}"/>
                </a:ext>
              </a:extLst>
            </p:cNvPr>
            <p:cNvSpPr/>
            <p:nvPr/>
          </p:nvSpPr>
          <p:spPr>
            <a:xfrm>
              <a:off x="5461648" y="1045884"/>
              <a:ext cx="1391504" cy="1426618"/>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mj-lt"/>
              </a:endParaRPr>
            </a:p>
          </p:txBody>
        </p:sp>
        <p:sp>
          <p:nvSpPr>
            <p:cNvPr id="25" name="Rectangle: Rounded Corners 24">
              <a:extLst>
                <a:ext uri="{FF2B5EF4-FFF2-40B4-BE49-F238E27FC236}">
                  <a16:creationId xmlns:a16="http://schemas.microsoft.com/office/drawing/2014/main" id="{059F37BF-2092-BF48-3A54-22ADD4567A52}"/>
                </a:ext>
              </a:extLst>
            </p:cNvPr>
            <p:cNvSpPr/>
            <p:nvPr/>
          </p:nvSpPr>
          <p:spPr>
            <a:xfrm>
              <a:off x="6096000" y="914400"/>
              <a:ext cx="6469313" cy="1689589"/>
            </a:xfrm>
            <a:prstGeom prst="roundRect">
              <a:avLst>
                <a:gd name="adj" fmla="val 0"/>
              </a:avLst>
            </a:prstGeom>
            <a:solidFill>
              <a:srgbClr val="024379"/>
            </a:solidFill>
            <a:ln>
              <a:noFill/>
            </a:ln>
          </p:spPr>
          <p:style>
            <a:lnRef idx="2">
              <a:schemeClr val="accent1">
                <a:shade val="15000"/>
              </a:schemeClr>
            </a:lnRef>
            <a:fillRef idx="1">
              <a:schemeClr val="accent1"/>
            </a:fillRef>
            <a:effectRef idx="0">
              <a:schemeClr val="accent1"/>
            </a:effectRef>
            <a:fontRef idx="minor">
              <a:schemeClr val="lt1"/>
            </a:fontRef>
          </p:style>
          <p:txBody>
            <a:bodyPr lIns="1350000" tIns="0" rIns="270000" bIns="0" rtlCol="0" anchor="ctr"/>
            <a:lstStyle/>
            <a:p>
              <a:r>
                <a:rPr lang="pt-BR" sz="3200" b="1" dirty="0">
                  <a:solidFill>
                    <a:schemeClr val="bg1"/>
                  </a:solidFill>
                  <a:latin typeface="+mj-lt"/>
                </a:rPr>
                <a:t>Flexibilidade</a:t>
              </a:r>
            </a:p>
            <a:p>
              <a:r>
                <a:rPr lang="pt-BR" sz="2800" dirty="0">
                  <a:solidFill>
                    <a:schemeClr val="bg1"/>
                  </a:solidFill>
                  <a:latin typeface="+mj-lt"/>
                </a:rPr>
                <a:t>Algumas gerações podem exigir mais flexibilidade, enquanto outras preferem estabilidade.</a:t>
              </a:r>
              <a:endParaRPr lang="en-US" sz="2800" dirty="0">
                <a:solidFill>
                  <a:schemeClr val="bg1"/>
                </a:solidFill>
                <a:latin typeface="+mj-lt"/>
              </a:endParaRPr>
            </a:p>
          </p:txBody>
        </p:sp>
        <p:sp>
          <p:nvSpPr>
            <p:cNvPr id="26" name="Oval 25">
              <a:extLst>
                <a:ext uri="{FF2B5EF4-FFF2-40B4-BE49-F238E27FC236}">
                  <a16:creationId xmlns:a16="http://schemas.microsoft.com/office/drawing/2014/main" id="{3C23D3DF-CFE0-B0DF-20B3-9044AF2286FE}"/>
                </a:ext>
              </a:extLst>
            </p:cNvPr>
            <p:cNvSpPr/>
            <p:nvPr/>
          </p:nvSpPr>
          <p:spPr>
            <a:xfrm>
              <a:off x="5544345" y="1130669"/>
              <a:ext cx="1226111" cy="1257050"/>
            </a:xfrm>
            <a:prstGeom prst="ellipse">
              <a:avLst/>
            </a:prstGeom>
            <a:solidFill>
              <a:srgbClr val="F3EC2C"/>
            </a:solidFill>
            <a:ln>
              <a:noFill/>
            </a:ln>
            <a:effectLst>
              <a:outerShdw blurRad="50800" dist="38100" sx="99000" sy="99000" algn="l" rotWithShape="0">
                <a:prstClr val="black">
                  <a:alpha val="2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4400">
                <a:solidFill>
                  <a:srgbClr val="0F589C"/>
                </a:solidFill>
                <a:latin typeface="+mj-lt"/>
              </a:endParaRPr>
            </a:p>
          </p:txBody>
        </p:sp>
        <p:pic>
          <p:nvPicPr>
            <p:cNvPr id="27" name="Graphic 26" descr="Checkmark with solid fill">
              <a:extLst>
                <a:ext uri="{FF2B5EF4-FFF2-40B4-BE49-F238E27FC236}">
                  <a16:creationId xmlns:a16="http://schemas.microsoft.com/office/drawing/2014/main" id="{88A88436-E01B-2279-5813-24F11763FB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798127" y="1368546"/>
              <a:ext cx="831273" cy="831273"/>
            </a:xfrm>
            <a:prstGeom prst="rect">
              <a:avLst/>
            </a:prstGeom>
          </p:spPr>
        </p:pic>
      </p:grpSp>
    </p:spTree>
    <p:custDataLst>
      <p:tags r:id="rId1"/>
    </p:custDataLst>
    <p:extLst>
      <p:ext uri="{BB962C8B-B14F-4D97-AF65-F5344CB8AC3E}">
        <p14:creationId xmlns:p14="http://schemas.microsoft.com/office/powerpoint/2010/main" val="2766993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211D-21F0-06A1-45D5-C4C3C2D53A2C}"/>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FF5BADB3-57D6-F86D-7D79-2CFCA0788AA5}"/>
              </a:ext>
            </a:extLst>
          </p:cNvPr>
          <p:cNvGrpSpPr/>
          <p:nvPr/>
        </p:nvGrpSpPr>
        <p:grpSpPr>
          <a:xfrm>
            <a:off x="1079104" y="2516405"/>
            <a:ext cx="5112124" cy="8778233"/>
            <a:chOff x="11885" y="1676400"/>
            <a:chExt cx="4115600" cy="5852155"/>
          </a:xfrm>
        </p:grpSpPr>
        <p:grpSp>
          <p:nvGrpSpPr>
            <p:cNvPr id="5" name="Group 4">
              <a:extLst>
                <a:ext uri="{FF2B5EF4-FFF2-40B4-BE49-F238E27FC236}">
                  <a16:creationId xmlns:a16="http://schemas.microsoft.com/office/drawing/2014/main" id="{5E5CDCE6-065B-794D-AC6E-7CA2213DFD22}"/>
                </a:ext>
              </a:extLst>
            </p:cNvPr>
            <p:cNvGrpSpPr/>
            <p:nvPr/>
          </p:nvGrpSpPr>
          <p:grpSpPr>
            <a:xfrm>
              <a:off x="11885" y="1676400"/>
              <a:ext cx="4115600" cy="5852155"/>
              <a:chOff x="11885" y="1676400"/>
              <a:chExt cx="3049200" cy="4335793"/>
            </a:xfrm>
          </p:grpSpPr>
          <p:sp>
            <p:nvSpPr>
              <p:cNvPr id="15" name="Rectangle 14">
                <a:extLst>
                  <a:ext uri="{FF2B5EF4-FFF2-40B4-BE49-F238E27FC236}">
                    <a16:creationId xmlns:a16="http://schemas.microsoft.com/office/drawing/2014/main" id="{3A64ADB2-4D78-64F4-D583-33CA34658B02}"/>
                  </a:ext>
                </a:extLst>
              </p:cNvPr>
              <p:cNvSpPr/>
              <p:nvPr/>
            </p:nvSpPr>
            <p:spPr>
              <a:xfrm>
                <a:off x="11885" y="2387237"/>
                <a:ext cx="3049200" cy="3624956"/>
              </a:xfrm>
              <a:prstGeom prst="rect">
                <a:avLst/>
              </a:prstGeom>
              <a:solidFill>
                <a:srgbClr val="9397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6" name="Group 15">
                <a:extLst>
                  <a:ext uri="{FF2B5EF4-FFF2-40B4-BE49-F238E27FC236}">
                    <a16:creationId xmlns:a16="http://schemas.microsoft.com/office/drawing/2014/main" id="{E64BEB0D-1F71-7F03-D9A9-0B9B2215D093}"/>
                  </a:ext>
                </a:extLst>
              </p:cNvPr>
              <p:cNvGrpSpPr/>
              <p:nvPr/>
            </p:nvGrpSpPr>
            <p:grpSpPr>
              <a:xfrm>
                <a:off x="164885" y="1676400"/>
                <a:ext cx="2743200" cy="2618717"/>
                <a:chOff x="329770" y="2057400"/>
                <a:chExt cx="2743200" cy="2618717"/>
              </a:xfrm>
            </p:grpSpPr>
            <p:sp>
              <p:nvSpPr>
                <p:cNvPr id="20" name="Oval 19">
                  <a:extLst>
                    <a:ext uri="{FF2B5EF4-FFF2-40B4-BE49-F238E27FC236}">
                      <a16:creationId xmlns:a16="http://schemas.microsoft.com/office/drawing/2014/main" id="{55CA4815-011A-A7FD-A234-02EE1A572071}"/>
                    </a:ext>
                  </a:extLst>
                </p:cNvPr>
                <p:cNvSpPr/>
                <p:nvPr/>
              </p:nvSpPr>
              <p:spPr>
                <a:xfrm>
                  <a:off x="910818" y="2057400"/>
                  <a:ext cx="1527582" cy="1527582"/>
                </a:xfrm>
                <a:prstGeom prst="ellipse">
                  <a:avLst/>
                </a:prstGeom>
                <a:solidFill>
                  <a:srgbClr val="9397D8"/>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7200" dirty="0">
                    <a:solidFill>
                      <a:schemeClr val="bg1"/>
                    </a:solidFill>
                    <a:latin typeface="BancoDoBrasil Titulos 1" panose="020B0604020202020204" charset="0"/>
                  </a:endParaRPr>
                </a:p>
              </p:txBody>
            </p:sp>
            <p:sp>
              <p:nvSpPr>
                <p:cNvPr id="21" name="Title 1">
                  <a:extLst>
                    <a:ext uri="{FF2B5EF4-FFF2-40B4-BE49-F238E27FC236}">
                      <a16:creationId xmlns:a16="http://schemas.microsoft.com/office/drawing/2014/main" id="{B1D5FC4D-070D-46C6-1ACF-6A2A83A72A2B}"/>
                    </a:ext>
                  </a:extLst>
                </p:cNvPr>
                <p:cNvSpPr txBox="1">
                  <a:spLocks/>
                </p:cNvSpPr>
                <p:nvPr/>
              </p:nvSpPr>
              <p:spPr>
                <a:xfrm>
                  <a:off x="329770" y="3810000"/>
                  <a:ext cx="2743200" cy="866117"/>
                </a:xfrm>
                <a:prstGeom prst="rect">
                  <a:avLst/>
                </a:prstGeom>
              </p:spPr>
              <p:txBody>
                <a:bodyPr vert="horz" lIns="137160" tIns="68580" rIns="137160" bIns="68580" rtlCol="0" anchor="t">
                  <a:noAutofit/>
                </a:bodyPr>
                <a:lstStyle>
                  <a:lvl1pPr algn="ctr" defTabSz="609660" rtl="0" eaLnBrk="1" latinLnBrk="0" hangingPunct="1">
                    <a:spcBef>
                      <a:spcPct val="0"/>
                    </a:spcBef>
                    <a:buNone/>
                    <a:defRPr sz="5400" kern="1200">
                      <a:solidFill>
                        <a:srgbClr val="11599C"/>
                      </a:solidFill>
                      <a:latin typeface="BancoDoBrasil Titulos 1" panose="020B0604020202020204" charset="0"/>
                      <a:ea typeface="+mj-ea"/>
                      <a:cs typeface="+mj-cs"/>
                    </a:defRPr>
                  </a:lvl1pPr>
                </a:lstStyle>
                <a:p>
                  <a:pPr>
                    <a:lnSpc>
                      <a:spcPct val="150000"/>
                    </a:lnSpc>
                  </a:pPr>
                  <a:r>
                    <a:rPr lang="pt-BR" sz="4000" b="1" noProof="0" dirty="0">
                      <a:solidFill>
                        <a:schemeClr val="tx1">
                          <a:lumMod val="75000"/>
                          <a:lumOff val="25000"/>
                        </a:schemeClr>
                      </a:solidFill>
                      <a:latin typeface="+mn-lt"/>
                    </a:rPr>
                    <a:t>Equidade</a:t>
                  </a:r>
                </a:p>
                <a:p>
                  <a:pPr>
                    <a:lnSpc>
                      <a:spcPct val="150000"/>
                    </a:lnSpc>
                  </a:pPr>
                  <a:r>
                    <a:rPr lang="pt-BR" sz="3200" dirty="0">
                      <a:solidFill>
                        <a:schemeClr val="tx1">
                          <a:lumMod val="75000"/>
                          <a:lumOff val="25000"/>
                        </a:schemeClr>
                      </a:solidFill>
                      <a:latin typeface="+mn-lt"/>
                    </a:rPr>
                    <a:t>Tratar todos com justiça, reconhecendo suas necessidades específicas.</a:t>
                  </a:r>
                  <a:endParaRPr lang="en-US" sz="3200" dirty="0">
                    <a:solidFill>
                      <a:schemeClr val="tx1">
                        <a:lumMod val="75000"/>
                        <a:lumOff val="25000"/>
                      </a:schemeClr>
                    </a:solidFill>
                    <a:latin typeface="+mn-lt"/>
                  </a:endParaRPr>
                </a:p>
              </p:txBody>
            </p:sp>
          </p:grpSp>
        </p:grpSp>
        <p:pic>
          <p:nvPicPr>
            <p:cNvPr id="42" name="Graphic 41" descr="Gender with solid fill">
              <a:extLst>
                <a:ext uri="{FF2B5EF4-FFF2-40B4-BE49-F238E27FC236}">
                  <a16:creationId xmlns:a16="http://schemas.microsoft.com/office/drawing/2014/main" id="{40087CC5-78DB-B9CF-44E0-C6B4D1AD389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453777" y="2131120"/>
              <a:ext cx="1106424" cy="1106424"/>
            </a:xfrm>
            <a:prstGeom prst="rect">
              <a:avLst/>
            </a:prstGeom>
          </p:spPr>
        </p:pic>
      </p:grpSp>
      <p:grpSp>
        <p:nvGrpSpPr>
          <p:cNvPr id="46" name="Group 45">
            <a:extLst>
              <a:ext uri="{FF2B5EF4-FFF2-40B4-BE49-F238E27FC236}">
                <a16:creationId xmlns:a16="http://schemas.microsoft.com/office/drawing/2014/main" id="{85EB8E61-C081-D19F-5578-BCBFB215E658}"/>
              </a:ext>
            </a:extLst>
          </p:cNvPr>
          <p:cNvGrpSpPr/>
          <p:nvPr/>
        </p:nvGrpSpPr>
        <p:grpSpPr>
          <a:xfrm>
            <a:off x="6191228" y="2516405"/>
            <a:ext cx="5371700" cy="8778233"/>
            <a:chOff x="4044143" y="1676400"/>
            <a:chExt cx="4115600" cy="5852155"/>
          </a:xfrm>
        </p:grpSpPr>
        <p:grpSp>
          <p:nvGrpSpPr>
            <p:cNvPr id="22" name="Group 21">
              <a:extLst>
                <a:ext uri="{FF2B5EF4-FFF2-40B4-BE49-F238E27FC236}">
                  <a16:creationId xmlns:a16="http://schemas.microsoft.com/office/drawing/2014/main" id="{EB33BBBA-81FD-C893-99FB-EFBF004B0CF7}"/>
                </a:ext>
              </a:extLst>
            </p:cNvPr>
            <p:cNvGrpSpPr/>
            <p:nvPr/>
          </p:nvGrpSpPr>
          <p:grpSpPr>
            <a:xfrm>
              <a:off x="4044143" y="1676400"/>
              <a:ext cx="4115600" cy="5852155"/>
              <a:chOff x="3047600" y="1676400"/>
              <a:chExt cx="3049200" cy="4335793"/>
            </a:xfrm>
          </p:grpSpPr>
          <p:sp>
            <p:nvSpPr>
              <p:cNvPr id="24" name="Rectangle 23">
                <a:extLst>
                  <a:ext uri="{FF2B5EF4-FFF2-40B4-BE49-F238E27FC236}">
                    <a16:creationId xmlns:a16="http://schemas.microsoft.com/office/drawing/2014/main" id="{EDEDC51F-6DD1-28FD-40C0-A1BF57FBCCFA}"/>
                  </a:ext>
                </a:extLst>
              </p:cNvPr>
              <p:cNvSpPr/>
              <p:nvPr/>
            </p:nvSpPr>
            <p:spPr>
              <a:xfrm>
                <a:off x="3047600" y="2387237"/>
                <a:ext cx="3049200" cy="3624956"/>
              </a:xfrm>
              <a:prstGeom prst="rect">
                <a:avLst/>
              </a:prstGeom>
              <a:solidFill>
                <a:srgbClr val="63B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5" name="Group 24">
                <a:extLst>
                  <a:ext uri="{FF2B5EF4-FFF2-40B4-BE49-F238E27FC236}">
                    <a16:creationId xmlns:a16="http://schemas.microsoft.com/office/drawing/2014/main" id="{3900ABA2-99AD-0FC2-8A2C-A2D81A97937C}"/>
                  </a:ext>
                </a:extLst>
              </p:cNvPr>
              <p:cNvGrpSpPr/>
              <p:nvPr/>
            </p:nvGrpSpPr>
            <p:grpSpPr>
              <a:xfrm>
                <a:off x="3200600" y="1676400"/>
                <a:ext cx="2743200" cy="2618717"/>
                <a:chOff x="3273472" y="2057400"/>
                <a:chExt cx="2743200" cy="2618717"/>
              </a:xfrm>
            </p:grpSpPr>
            <p:sp>
              <p:nvSpPr>
                <p:cNvPr id="27" name="Oval 26">
                  <a:extLst>
                    <a:ext uri="{FF2B5EF4-FFF2-40B4-BE49-F238E27FC236}">
                      <a16:creationId xmlns:a16="http://schemas.microsoft.com/office/drawing/2014/main" id="{4BAB3806-9A41-C76C-2FF8-FEF1E0E7751E}"/>
                    </a:ext>
                  </a:extLst>
                </p:cNvPr>
                <p:cNvSpPr/>
                <p:nvPr/>
              </p:nvSpPr>
              <p:spPr>
                <a:xfrm>
                  <a:off x="3883812" y="2057400"/>
                  <a:ext cx="1527582" cy="1527582"/>
                </a:xfrm>
                <a:prstGeom prst="ellipse">
                  <a:avLst/>
                </a:prstGeom>
                <a:solidFill>
                  <a:srgbClr val="63B1DB"/>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7200" dirty="0">
                    <a:solidFill>
                      <a:schemeClr val="bg1"/>
                    </a:solidFill>
                    <a:latin typeface="BancoDoBrasil Titulos 1" panose="020B0604020202020204" charset="0"/>
                  </a:endParaRPr>
                </a:p>
              </p:txBody>
            </p:sp>
            <p:sp>
              <p:nvSpPr>
                <p:cNvPr id="28" name="Title 1">
                  <a:extLst>
                    <a:ext uri="{FF2B5EF4-FFF2-40B4-BE49-F238E27FC236}">
                      <a16:creationId xmlns:a16="http://schemas.microsoft.com/office/drawing/2014/main" id="{AF67A124-C781-BB82-80DE-D6125A731ED2}"/>
                    </a:ext>
                  </a:extLst>
                </p:cNvPr>
                <p:cNvSpPr txBox="1">
                  <a:spLocks/>
                </p:cNvSpPr>
                <p:nvPr/>
              </p:nvSpPr>
              <p:spPr>
                <a:xfrm>
                  <a:off x="3273472" y="3810000"/>
                  <a:ext cx="2743200" cy="866117"/>
                </a:xfrm>
                <a:prstGeom prst="rect">
                  <a:avLst/>
                </a:prstGeom>
              </p:spPr>
              <p:txBody>
                <a:bodyPr vert="horz" lIns="137160" tIns="68580" rIns="137160" bIns="68580" rtlCol="0" anchor="t">
                  <a:noAutofit/>
                </a:bodyPr>
                <a:lstStyle>
                  <a:lvl1pPr algn="ctr" defTabSz="609660" rtl="0" eaLnBrk="1" latinLnBrk="0" hangingPunct="1">
                    <a:spcBef>
                      <a:spcPct val="0"/>
                    </a:spcBef>
                    <a:buNone/>
                    <a:defRPr sz="5400" kern="1200">
                      <a:solidFill>
                        <a:srgbClr val="11599C"/>
                      </a:solidFill>
                      <a:latin typeface="BancoDoBrasil Titulos 1" panose="020B0604020202020204" charset="0"/>
                      <a:ea typeface="+mj-ea"/>
                      <a:cs typeface="+mj-cs"/>
                    </a:defRPr>
                  </a:lvl1pPr>
                </a:lstStyle>
                <a:p>
                  <a:pPr>
                    <a:lnSpc>
                      <a:spcPct val="150000"/>
                    </a:lnSpc>
                  </a:pPr>
                  <a:r>
                    <a:rPr lang="pt-BR" sz="4000" b="1" noProof="0" dirty="0">
                      <a:solidFill>
                        <a:schemeClr val="tx1">
                          <a:lumMod val="75000"/>
                          <a:lumOff val="25000"/>
                        </a:schemeClr>
                      </a:solidFill>
                      <a:latin typeface="+mj-lt"/>
                    </a:rPr>
                    <a:t>Pertencimento</a:t>
                  </a:r>
                </a:p>
                <a:p>
                  <a:pPr>
                    <a:lnSpc>
                      <a:spcPct val="150000"/>
                    </a:lnSpc>
                  </a:pPr>
                  <a:r>
                    <a:rPr lang="pt-BR" sz="3200" dirty="0">
                      <a:solidFill>
                        <a:schemeClr val="tx1">
                          <a:lumMod val="75000"/>
                          <a:lumOff val="25000"/>
                        </a:schemeClr>
                      </a:solidFill>
                      <a:latin typeface="+mj-lt"/>
                    </a:rPr>
                    <a:t>Criar um ambiente onde todos se sintam parte da equipe.</a:t>
                  </a:r>
                </a:p>
              </p:txBody>
            </p:sp>
          </p:grpSp>
        </p:grpSp>
        <p:pic>
          <p:nvPicPr>
            <p:cNvPr id="43" name="Graphic 42" descr="Open hand with plant with solid fill">
              <a:extLst>
                <a:ext uri="{FF2B5EF4-FFF2-40B4-BE49-F238E27FC236}">
                  <a16:creationId xmlns:a16="http://schemas.microsoft.com/office/drawing/2014/main" id="{2666C098-B1DC-07C5-1729-29062EE973A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565446" y="2154100"/>
              <a:ext cx="1106424" cy="1106424"/>
            </a:xfrm>
            <a:prstGeom prst="rect">
              <a:avLst/>
            </a:prstGeom>
          </p:spPr>
        </p:pic>
      </p:grpSp>
      <p:grpSp>
        <p:nvGrpSpPr>
          <p:cNvPr id="47" name="Group 46">
            <a:extLst>
              <a:ext uri="{FF2B5EF4-FFF2-40B4-BE49-F238E27FC236}">
                <a16:creationId xmlns:a16="http://schemas.microsoft.com/office/drawing/2014/main" id="{CFC7E883-9F99-79FF-5E80-6F44792BEDCB}"/>
              </a:ext>
            </a:extLst>
          </p:cNvPr>
          <p:cNvGrpSpPr/>
          <p:nvPr/>
        </p:nvGrpSpPr>
        <p:grpSpPr>
          <a:xfrm>
            <a:off x="11437913" y="2561156"/>
            <a:ext cx="5670360" cy="8723825"/>
            <a:chOff x="8076400" y="1694804"/>
            <a:chExt cx="4115600" cy="5815883"/>
          </a:xfrm>
        </p:grpSpPr>
        <p:grpSp>
          <p:nvGrpSpPr>
            <p:cNvPr id="29" name="Group 28">
              <a:extLst>
                <a:ext uri="{FF2B5EF4-FFF2-40B4-BE49-F238E27FC236}">
                  <a16:creationId xmlns:a16="http://schemas.microsoft.com/office/drawing/2014/main" id="{5F1BAD15-F470-9005-8785-AF926DC36714}"/>
                </a:ext>
              </a:extLst>
            </p:cNvPr>
            <p:cNvGrpSpPr/>
            <p:nvPr/>
          </p:nvGrpSpPr>
          <p:grpSpPr>
            <a:xfrm>
              <a:off x="8076400" y="1694804"/>
              <a:ext cx="4115600" cy="5815883"/>
              <a:chOff x="6095200" y="1694804"/>
              <a:chExt cx="3049200" cy="4308920"/>
            </a:xfrm>
          </p:grpSpPr>
          <p:sp>
            <p:nvSpPr>
              <p:cNvPr id="30" name="Rectangle 29">
                <a:extLst>
                  <a:ext uri="{FF2B5EF4-FFF2-40B4-BE49-F238E27FC236}">
                    <a16:creationId xmlns:a16="http://schemas.microsoft.com/office/drawing/2014/main" id="{14315E02-89DC-E07E-64B3-284DAB7EDB23}"/>
                  </a:ext>
                </a:extLst>
              </p:cNvPr>
              <p:cNvSpPr/>
              <p:nvPr/>
            </p:nvSpPr>
            <p:spPr>
              <a:xfrm>
                <a:off x="6095200" y="2378768"/>
                <a:ext cx="3049200" cy="3624956"/>
              </a:xfrm>
              <a:prstGeom prst="rect">
                <a:avLst/>
              </a:prstGeom>
              <a:solidFill>
                <a:srgbClr val="8ED7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4" name="Group 33">
                <a:extLst>
                  <a:ext uri="{FF2B5EF4-FFF2-40B4-BE49-F238E27FC236}">
                    <a16:creationId xmlns:a16="http://schemas.microsoft.com/office/drawing/2014/main" id="{A683ED48-9D0A-67D2-5920-DE73821D29DB}"/>
                  </a:ext>
                </a:extLst>
              </p:cNvPr>
              <p:cNvGrpSpPr/>
              <p:nvPr/>
            </p:nvGrpSpPr>
            <p:grpSpPr>
              <a:xfrm>
                <a:off x="6248200" y="1694804"/>
                <a:ext cx="2743200" cy="2600313"/>
                <a:chOff x="6243975" y="2075804"/>
                <a:chExt cx="2743200" cy="2600313"/>
              </a:xfrm>
            </p:grpSpPr>
            <p:sp>
              <p:nvSpPr>
                <p:cNvPr id="36" name="Oval 35">
                  <a:extLst>
                    <a:ext uri="{FF2B5EF4-FFF2-40B4-BE49-F238E27FC236}">
                      <a16:creationId xmlns:a16="http://schemas.microsoft.com/office/drawing/2014/main" id="{36D39B2F-3606-7CDC-DA74-C2CAB0F03AB9}"/>
                    </a:ext>
                  </a:extLst>
                </p:cNvPr>
                <p:cNvSpPr/>
                <p:nvPr/>
              </p:nvSpPr>
              <p:spPr>
                <a:xfrm>
                  <a:off x="6856806" y="2075804"/>
                  <a:ext cx="1527582" cy="1527582"/>
                </a:xfrm>
                <a:prstGeom prst="ellipse">
                  <a:avLst/>
                </a:prstGeom>
                <a:solidFill>
                  <a:srgbClr val="8ED7E8"/>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7200" dirty="0">
                    <a:solidFill>
                      <a:schemeClr val="bg1"/>
                    </a:solidFill>
                    <a:latin typeface="BancoDoBrasil Titulos 1" panose="020B0604020202020204" charset="0"/>
                  </a:endParaRPr>
                </a:p>
              </p:txBody>
            </p:sp>
            <p:sp>
              <p:nvSpPr>
                <p:cNvPr id="37" name="Title 1">
                  <a:extLst>
                    <a:ext uri="{FF2B5EF4-FFF2-40B4-BE49-F238E27FC236}">
                      <a16:creationId xmlns:a16="http://schemas.microsoft.com/office/drawing/2014/main" id="{9BCDC3D6-0E26-0A0B-1C65-C888AE5C1C43}"/>
                    </a:ext>
                  </a:extLst>
                </p:cNvPr>
                <p:cNvSpPr txBox="1">
                  <a:spLocks/>
                </p:cNvSpPr>
                <p:nvPr/>
              </p:nvSpPr>
              <p:spPr>
                <a:xfrm>
                  <a:off x="6243975" y="3810000"/>
                  <a:ext cx="2743200" cy="866117"/>
                </a:xfrm>
                <a:prstGeom prst="rect">
                  <a:avLst/>
                </a:prstGeom>
              </p:spPr>
              <p:txBody>
                <a:bodyPr vert="horz" lIns="137160" tIns="68580" rIns="137160" bIns="68580" rtlCol="0" anchor="t">
                  <a:noAutofit/>
                </a:bodyPr>
                <a:lstStyle>
                  <a:lvl1pPr algn="ctr" defTabSz="609660" rtl="0" eaLnBrk="1" latinLnBrk="0" hangingPunct="1">
                    <a:spcBef>
                      <a:spcPct val="0"/>
                    </a:spcBef>
                    <a:buNone/>
                    <a:defRPr sz="5400" kern="1200">
                      <a:solidFill>
                        <a:srgbClr val="11599C"/>
                      </a:solidFill>
                      <a:latin typeface="BancoDoBrasil Titulos 1" panose="020B0604020202020204" charset="0"/>
                      <a:ea typeface="+mj-ea"/>
                      <a:cs typeface="+mj-cs"/>
                    </a:defRPr>
                  </a:lvl1pPr>
                </a:lstStyle>
                <a:p>
                  <a:pPr>
                    <a:lnSpc>
                      <a:spcPct val="150000"/>
                    </a:lnSpc>
                  </a:pPr>
                  <a:r>
                    <a:rPr lang="pt-BR" sz="4000" b="1" noProof="0" dirty="0">
                      <a:solidFill>
                        <a:schemeClr val="tx1">
                          <a:lumMod val="75000"/>
                          <a:lumOff val="25000"/>
                        </a:schemeClr>
                      </a:solidFill>
                      <a:latin typeface="+mj-lt"/>
                    </a:rPr>
                    <a:t>Representatividade</a:t>
                  </a:r>
                </a:p>
                <a:p>
                  <a:pPr>
                    <a:lnSpc>
                      <a:spcPct val="150000"/>
                    </a:lnSpc>
                  </a:pPr>
                  <a:r>
                    <a:rPr lang="pt-BR" sz="3200" dirty="0">
                      <a:solidFill>
                        <a:schemeClr val="tx1">
                          <a:lumMod val="75000"/>
                          <a:lumOff val="25000"/>
                        </a:schemeClr>
                      </a:solidFill>
                      <a:latin typeface="+mj-lt"/>
                    </a:rPr>
                    <a:t>Garantir que diferentes grupos estejam adequadamente representados nas decisões.</a:t>
                  </a:r>
                </a:p>
              </p:txBody>
            </p:sp>
          </p:grpSp>
        </p:grpSp>
        <p:pic>
          <p:nvPicPr>
            <p:cNvPr id="44" name="Graphic 43" descr="Universal access with solid fill">
              <a:extLst>
                <a:ext uri="{FF2B5EF4-FFF2-40B4-BE49-F238E27FC236}">
                  <a16:creationId xmlns:a16="http://schemas.microsoft.com/office/drawing/2014/main" id="{03DFCEF1-49EE-C228-1489-3A29EB3310C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45702" y="1964783"/>
              <a:ext cx="1217066" cy="1217066"/>
            </a:xfrm>
            <a:prstGeom prst="rect">
              <a:avLst/>
            </a:prstGeom>
          </p:spPr>
        </p:pic>
      </p:grpSp>
      <p:sp>
        <p:nvSpPr>
          <p:cNvPr id="50" name="Título 5">
            <a:extLst>
              <a:ext uri="{FF2B5EF4-FFF2-40B4-BE49-F238E27FC236}">
                <a16:creationId xmlns:a16="http://schemas.microsoft.com/office/drawing/2014/main" id="{E08E14BE-CBE1-F275-96AD-D8FD5274DEBC}"/>
              </a:ext>
            </a:extLst>
          </p:cNvPr>
          <p:cNvSpPr txBox="1">
            <a:spLocks/>
          </p:cNvSpPr>
          <p:nvPr/>
        </p:nvSpPr>
        <p:spPr>
          <a:xfrm>
            <a:off x="717709" y="119782"/>
            <a:ext cx="16427837" cy="92333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Princípios da Inclusão</a:t>
            </a:r>
          </a:p>
        </p:txBody>
      </p:sp>
    </p:spTree>
    <p:custDataLst>
      <p:tags r:id="rId1"/>
    </p:custDataLst>
    <p:extLst>
      <p:ext uri="{BB962C8B-B14F-4D97-AF65-F5344CB8AC3E}">
        <p14:creationId xmlns:p14="http://schemas.microsoft.com/office/powerpoint/2010/main" val="193621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anim calcmode="lin" valueType="num">
                                      <p:cBhvr>
                                        <p:cTn id="20" dur="1000" fill="hold"/>
                                        <p:tgtEl>
                                          <p:spTgt spid="45"/>
                                        </p:tgtEl>
                                        <p:attrNameLst>
                                          <p:attrName>ppt_x</p:attrName>
                                        </p:attrNameLst>
                                      </p:cBhvr>
                                      <p:tavLst>
                                        <p:tav tm="0">
                                          <p:val>
                                            <p:strVal val="#ppt_x"/>
                                          </p:val>
                                        </p:tav>
                                        <p:tav tm="100000">
                                          <p:val>
                                            <p:strVal val="#ppt_x"/>
                                          </p:val>
                                        </p:tav>
                                      </p:tavLst>
                                    </p:anim>
                                    <p:anim calcmode="lin" valueType="num">
                                      <p:cBhvr>
                                        <p:cTn id="2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A9A8294B-AF13-C330-04DB-F691416CA97C}"/>
              </a:ext>
            </a:extLst>
          </p:cNvPr>
          <p:cNvGrpSpPr/>
          <p:nvPr/>
        </p:nvGrpSpPr>
        <p:grpSpPr>
          <a:xfrm>
            <a:off x="1151112" y="3631332"/>
            <a:ext cx="15200210" cy="3405305"/>
            <a:chOff x="1269774" y="2819400"/>
            <a:chExt cx="10133473" cy="2270203"/>
          </a:xfrm>
        </p:grpSpPr>
        <p:cxnSp>
          <p:nvCxnSpPr>
            <p:cNvPr id="99" name="Straight Connector 98">
              <a:extLst>
                <a:ext uri="{FF2B5EF4-FFF2-40B4-BE49-F238E27FC236}">
                  <a16:creationId xmlns:a16="http://schemas.microsoft.com/office/drawing/2014/main" id="{363BF077-2A23-3CB9-177F-03FD1ECCE371}"/>
                </a:ext>
              </a:extLst>
            </p:cNvPr>
            <p:cNvCxnSpPr>
              <a:cxnSpLocks/>
            </p:cNvCxnSpPr>
            <p:nvPr/>
          </p:nvCxnSpPr>
          <p:spPr>
            <a:xfrm flipV="1">
              <a:off x="8780962" y="3953904"/>
              <a:ext cx="216846" cy="1"/>
            </a:xfrm>
            <a:prstGeom prst="line">
              <a:avLst/>
            </a:prstGeom>
            <a:ln w="28575">
              <a:solidFill>
                <a:srgbClr val="AEAEAE"/>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5E656-8F8B-8B28-7182-37E5B6739FC6}"/>
                </a:ext>
              </a:extLst>
            </p:cNvPr>
            <p:cNvCxnSpPr>
              <a:cxnSpLocks/>
            </p:cNvCxnSpPr>
            <p:nvPr/>
          </p:nvCxnSpPr>
          <p:spPr>
            <a:xfrm flipV="1">
              <a:off x="6218079" y="3954501"/>
              <a:ext cx="216846" cy="1"/>
            </a:xfrm>
            <a:prstGeom prst="line">
              <a:avLst/>
            </a:prstGeom>
            <a:ln w="28575">
              <a:solidFill>
                <a:srgbClr val="F3EC2C"/>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BCF08835-52CE-5310-9B97-331804170ED3}"/>
                </a:ext>
              </a:extLst>
            </p:cNvPr>
            <p:cNvGrpSpPr/>
            <p:nvPr/>
          </p:nvGrpSpPr>
          <p:grpSpPr>
            <a:xfrm>
              <a:off x="8999003" y="2819400"/>
              <a:ext cx="2404244" cy="2270202"/>
              <a:chOff x="8999003" y="2819400"/>
              <a:chExt cx="2404244" cy="2270202"/>
            </a:xfrm>
          </p:grpSpPr>
          <p:grpSp>
            <p:nvGrpSpPr>
              <p:cNvPr id="70" name="Group 69">
                <a:extLst>
                  <a:ext uri="{FF2B5EF4-FFF2-40B4-BE49-F238E27FC236}">
                    <a16:creationId xmlns:a16="http://schemas.microsoft.com/office/drawing/2014/main" id="{009B1A92-8C64-1545-DD35-24E6E607B202}"/>
                  </a:ext>
                </a:extLst>
              </p:cNvPr>
              <p:cNvGrpSpPr/>
              <p:nvPr/>
            </p:nvGrpSpPr>
            <p:grpSpPr>
              <a:xfrm>
                <a:off x="8999003" y="2819400"/>
                <a:ext cx="2404244" cy="2270202"/>
                <a:chOff x="10002027" y="3859225"/>
                <a:chExt cx="3046773" cy="2876908"/>
              </a:xfrm>
            </p:grpSpPr>
            <p:grpSp>
              <p:nvGrpSpPr>
                <p:cNvPr id="72" name="Group 71">
                  <a:extLst>
                    <a:ext uri="{FF2B5EF4-FFF2-40B4-BE49-F238E27FC236}">
                      <a16:creationId xmlns:a16="http://schemas.microsoft.com/office/drawing/2014/main" id="{EA87BA14-2398-178E-993C-291B882B6EEB}"/>
                    </a:ext>
                  </a:extLst>
                </p:cNvPr>
                <p:cNvGrpSpPr/>
                <p:nvPr/>
              </p:nvGrpSpPr>
              <p:grpSpPr>
                <a:xfrm rot="5400000">
                  <a:off x="10080994" y="3859224"/>
                  <a:ext cx="2876908" cy="2876909"/>
                  <a:chOff x="2411508" y="2394593"/>
                  <a:chExt cx="2336400" cy="2336400"/>
                </a:xfrm>
              </p:grpSpPr>
              <p:sp>
                <p:nvSpPr>
                  <p:cNvPr id="78" name="Oval 77">
                    <a:extLst>
                      <a:ext uri="{FF2B5EF4-FFF2-40B4-BE49-F238E27FC236}">
                        <a16:creationId xmlns:a16="http://schemas.microsoft.com/office/drawing/2014/main" id="{D5250BCA-DE0F-CF2C-1654-4BF4D5AC0234}"/>
                      </a:ext>
                    </a:extLst>
                  </p:cNvPr>
                  <p:cNvSpPr/>
                  <p:nvPr/>
                </p:nvSpPr>
                <p:spPr>
                  <a:xfrm>
                    <a:off x="2411508" y="2394593"/>
                    <a:ext cx="2336400" cy="2336400"/>
                  </a:xfrm>
                  <a:prstGeom prst="ellipse">
                    <a:avLst/>
                  </a:prstGeom>
                  <a:noFill/>
                  <a:ln w="9525">
                    <a:solidFill>
                      <a:srgbClr val="FFA8D4"/>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hord 13">
                    <a:extLst>
                      <a:ext uri="{FF2B5EF4-FFF2-40B4-BE49-F238E27FC236}">
                        <a16:creationId xmlns:a16="http://schemas.microsoft.com/office/drawing/2014/main" id="{C477EDC1-67A4-FD4D-1DB9-4447E5341CCD}"/>
                      </a:ext>
                    </a:extLst>
                  </p:cNvPr>
                  <p:cNvSpPr/>
                  <p:nvPr/>
                </p:nvSpPr>
                <p:spPr>
                  <a:xfrm>
                    <a:off x="2411508" y="2395823"/>
                    <a:ext cx="1839183" cy="2335170"/>
                  </a:xfrm>
                  <a:custGeom>
                    <a:avLst/>
                    <a:gdLst>
                      <a:gd name="connsiteX0" fmla="*/ 1829602 w 2362200"/>
                      <a:gd name="connsiteY0" fmla="*/ 2168238 h 2362200"/>
                      <a:gd name="connsiteX1" fmla="*/ 331832 w 2362200"/>
                      <a:gd name="connsiteY1" fmla="*/ 2001916 h 2362200"/>
                      <a:gd name="connsiteX2" fmla="*/ 216624 w 2362200"/>
                      <a:gd name="connsiteY2" fmla="*/ 499349 h 2362200"/>
                      <a:gd name="connsiteX3" fmla="*/ 1671531 w 2362200"/>
                      <a:gd name="connsiteY3" fmla="*/ 106633 h 2362200"/>
                      <a:gd name="connsiteX4" fmla="*/ 1829602 w 2362200"/>
                      <a:gd name="connsiteY4" fmla="*/ 2168238 h 2362200"/>
                      <a:gd name="connsiteX0" fmla="*/ 1671543 w 1829614"/>
                      <a:gd name="connsiteY0" fmla="*/ 79578 h 2335170"/>
                      <a:gd name="connsiteX1" fmla="*/ 1829614 w 1829614"/>
                      <a:gd name="connsiteY1" fmla="*/ 2141183 h 2335170"/>
                      <a:gd name="connsiteX2" fmla="*/ 331844 w 1829614"/>
                      <a:gd name="connsiteY2" fmla="*/ 1974861 h 2335170"/>
                      <a:gd name="connsiteX3" fmla="*/ 216636 w 1829614"/>
                      <a:gd name="connsiteY3" fmla="*/ 472294 h 2335170"/>
                      <a:gd name="connsiteX4" fmla="*/ 1762983 w 1829614"/>
                      <a:gd name="connsiteY4" fmla="*/ 171018 h 2335170"/>
                      <a:gd name="connsiteX0" fmla="*/ 1610583 w 1829614"/>
                      <a:gd name="connsiteY0" fmla="*/ 955878 h 2335170"/>
                      <a:gd name="connsiteX1" fmla="*/ 1829614 w 1829614"/>
                      <a:gd name="connsiteY1" fmla="*/ 2141183 h 2335170"/>
                      <a:gd name="connsiteX2" fmla="*/ 331844 w 1829614"/>
                      <a:gd name="connsiteY2" fmla="*/ 1974861 h 2335170"/>
                      <a:gd name="connsiteX3" fmla="*/ 216636 w 1829614"/>
                      <a:gd name="connsiteY3" fmla="*/ 472294 h 2335170"/>
                      <a:gd name="connsiteX4" fmla="*/ 1762983 w 1829614"/>
                      <a:gd name="connsiteY4" fmla="*/ 171018 h 2335170"/>
                      <a:gd name="connsiteX0" fmla="*/ 2471643 w 2471643"/>
                      <a:gd name="connsiteY0" fmla="*/ 1748358 h 2335170"/>
                      <a:gd name="connsiteX1" fmla="*/ 1829614 w 2471643"/>
                      <a:gd name="connsiteY1" fmla="*/ 2141183 h 2335170"/>
                      <a:gd name="connsiteX2" fmla="*/ 331844 w 2471643"/>
                      <a:gd name="connsiteY2" fmla="*/ 1974861 h 2335170"/>
                      <a:gd name="connsiteX3" fmla="*/ 216636 w 2471643"/>
                      <a:gd name="connsiteY3" fmla="*/ 472294 h 2335170"/>
                      <a:gd name="connsiteX4" fmla="*/ 1762983 w 2471643"/>
                      <a:gd name="connsiteY4" fmla="*/ 171018 h 2335170"/>
                      <a:gd name="connsiteX0" fmla="*/ 1839183 w 1839183"/>
                      <a:gd name="connsiteY0" fmla="*/ 2152218 h 2335170"/>
                      <a:gd name="connsiteX1" fmla="*/ 1829614 w 1839183"/>
                      <a:gd name="connsiteY1" fmla="*/ 2141183 h 2335170"/>
                      <a:gd name="connsiteX2" fmla="*/ 331844 w 1839183"/>
                      <a:gd name="connsiteY2" fmla="*/ 1974861 h 2335170"/>
                      <a:gd name="connsiteX3" fmla="*/ 216636 w 1839183"/>
                      <a:gd name="connsiteY3" fmla="*/ 472294 h 2335170"/>
                      <a:gd name="connsiteX4" fmla="*/ 1762983 w 1839183"/>
                      <a:gd name="connsiteY4" fmla="*/ 171018 h 2335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183" h="2335170">
                        <a:moveTo>
                          <a:pt x="1839183" y="2152218"/>
                        </a:moveTo>
                        <a:lnTo>
                          <a:pt x="1829614" y="2141183"/>
                        </a:lnTo>
                        <a:cubicBezTo>
                          <a:pt x="1355246" y="2452820"/>
                          <a:pt x="726286" y="2382976"/>
                          <a:pt x="331844" y="1974861"/>
                        </a:cubicBezTo>
                        <a:cubicBezTo>
                          <a:pt x="-62598" y="1566746"/>
                          <a:pt x="-110978" y="935772"/>
                          <a:pt x="216636" y="472294"/>
                        </a:cubicBezTo>
                        <a:cubicBezTo>
                          <a:pt x="544250" y="8816"/>
                          <a:pt x="1155210" y="-156097"/>
                          <a:pt x="1762983" y="171018"/>
                        </a:cubicBezTo>
                      </a:path>
                    </a:pathLst>
                  </a:custGeom>
                  <a:noFill/>
                  <a:ln>
                    <a:solidFill>
                      <a:srgbClr val="FFA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Chord 72">
                  <a:extLst>
                    <a:ext uri="{FF2B5EF4-FFF2-40B4-BE49-F238E27FC236}">
                      <a16:creationId xmlns:a16="http://schemas.microsoft.com/office/drawing/2014/main" id="{6D7A65F9-71C1-7774-4B4A-3219B88D33F0}"/>
                    </a:ext>
                  </a:extLst>
                </p:cNvPr>
                <p:cNvSpPr/>
                <p:nvPr/>
              </p:nvSpPr>
              <p:spPr>
                <a:xfrm rot="5400000">
                  <a:off x="10333802" y="4112032"/>
                  <a:ext cx="2371294" cy="2371293"/>
                </a:xfrm>
                <a:prstGeom prst="chord">
                  <a:avLst>
                    <a:gd name="adj1" fmla="val 2700000"/>
                    <a:gd name="adj2" fmla="val 1782405"/>
                  </a:avLst>
                </a:prstGeom>
                <a:solidFill>
                  <a:srgbClr val="FFA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hord 73">
                  <a:extLst>
                    <a:ext uri="{FF2B5EF4-FFF2-40B4-BE49-F238E27FC236}">
                      <a16:creationId xmlns:a16="http://schemas.microsoft.com/office/drawing/2014/main" id="{83541AFE-FA2E-D4AD-B008-D90415446008}"/>
                    </a:ext>
                  </a:extLst>
                </p:cNvPr>
                <p:cNvSpPr/>
                <p:nvPr/>
              </p:nvSpPr>
              <p:spPr>
                <a:xfrm rot="5400000">
                  <a:off x="10333802" y="4112031"/>
                  <a:ext cx="2371293" cy="2371294"/>
                </a:xfrm>
                <a:prstGeom prst="chord">
                  <a:avLst>
                    <a:gd name="adj1" fmla="val 3039563"/>
                    <a:gd name="adj2" fmla="val 18170687"/>
                  </a:avLst>
                </a:prstGeom>
                <a:solidFill>
                  <a:srgbClr val="DDDF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FB8B706-5878-52B0-0E26-F45E8892D44A}"/>
                    </a:ext>
                  </a:extLst>
                </p:cNvPr>
                <p:cNvSpPr/>
                <p:nvPr/>
              </p:nvSpPr>
              <p:spPr>
                <a:xfrm>
                  <a:off x="10595774" y="4374003"/>
                  <a:ext cx="1847350" cy="1847350"/>
                </a:xfrm>
                <a:prstGeom prst="ellipse">
                  <a:avLst/>
                </a:prstGeom>
                <a:solidFill>
                  <a:srgbClr val="E9EEEE"/>
                </a:solidFill>
                <a:ln w="12065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84EED3C-8B6C-B889-F753-5A6FFE998E90}"/>
                    </a:ext>
                  </a:extLst>
                </p:cNvPr>
                <p:cNvSpPr/>
                <p:nvPr/>
              </p:nvSpPr>
              <p:spPr>
                <a:xfrm>
                  <a:off x="12861143" y="5203850"/>
                  <a:ext cx="187657" cy="187657"/>
                </a:xfrm>
                <a:prstGeom prst="ellipse">
                  <a:avLst/>
                </a:prstGeom>
                <a:solidFill>
                  <a:schemeClr val="bg1"/>
                </a:solidFill>
                <a:ln>
                  <a:solidFill>
                    <a:srgbClr val="FFA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5ED99D0-2F70-655B-F981-529D9ED7790E}"/>
                    </a:ext>
                  </a:extLst>
                </p:cNvPr>
                <p:cNvSpPr/>
                <p:nvPr/>
              </p:nvSpPr>
              <p:spPr>
                <a:xfrm>
                  <a:off x="10002027" y="5203850"/>
                  <a:ext cx="187657" cy="187657"/>
                </a:xfrm>
                <a:prstGeom prst="ellipse">
                  <a:avLst/>
                </a:prstGeom>
                <a:solidFill>
                  <a:schemeClr val="bg1"/>
                </a:solidFill>
                <a:ln>
                  <a:solidFill>
                    <a:srgbClr val="FFA8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Graphic 84" descr="Bar chart outline">
                <a:extLst>
                  <a:ext uri="{FF2B5EF4-FFF2-40B4-BE49-F238E27FC236}">
                    <a16:creationId xmlns:a16="http://schemas.microsoft.com/office/drawing/2014/main" id="{EECDCB43-A3F8-A425-7425-927818A2E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6325" y="3439701"/>
                <a:ext cx="1029600" cy="1029600"/>
              </a:xfrm>
              <a:prstGeom prst="rect">
                <a:avLst/>
              </a:prstGeom>
            </p:spPr>
          </p:pic>
        </p:grpSp>
        <p:grpSp>
          <p:nvGrpSpPr>
            <p:cNvPr id="91" name="Group 90">
              <a:extLst>
                <a:ext uri="{FF2B5EF4-FFF2-40B4-BE49-F238E27FC236}">
                  <a16:creationId xmlns:a16="http://schemas.microsoft.com/office/drawing/2014/main" id="{CACF4E66-72A3-C9E4-F094-4A226A1D7EEE}"/>
                </a:ext>
              </a:extLst>
            </p:cNvPr>
            <p:cNvGrpSpPr/>
            <p:nvPr/>
          </p:nvGrpSpPr>
          <p:grpSpPr>
            <a:xfrm>
              <a:off x="3828551" y="2819400"/>
              <a:ext cx="2404244" cy="2270202"/>
              <a:chOff x="3828551" y="2819400"/>
              <a:chExt cx="2404244" cy="2270202"/>
            </a:xfrm>
          </p:grpSpPr>
          <p:grpSp>
            <p:nvGrpSpPr>
              <p:cNvPr id="53" name="Group 52">
                <a:extLst>
                  <a:ext uri="{FF2B5EF4-FFF2-40B4-BE49-F238E27FC236}">
                    <a16:creationId xmlns:a16="http://schemas.microsoft.com/office/drawing/2014/main" id="{42D68842-D354-B055-C83D-AC01B51D354F}"/>
                  </a:ext>
                </a:extLst>
              </p:cNvPr>
              <p:cNvGrpSpPr/>
              <p:nvPr/>
            </p:nvGrpSpPr>
            <p:grpSpPr>
              <a:xfrm>
                <a:off x="3828551" y="2819400"/>
                <a:ext cx="2404244" cy="2270202"/>
                <a:chOff x="3807233" y="2420772"/>
                <a:chExt cx="3046773" cy="2876908"/>
              </a:xfrm>
            </p:grpSpPr>
            <p:grpSp>
              <p:nvGrpSpPr>
                <p:cNvPr id="54" name="Group 53">
                  <a:extLst>
                    <a:ext uri="{FF2B5EF4-FFF2-40B4-BE49-F238E27FC236}">
                      <a16:creationId xmlns:a16="http://schemas.microsoft.com/office/drawing/2014/main" id="{D21237B6-708C-FDE2-A6EB-EC11A96E7C5F}"/>
                    </a:ext>
                  </a:extLst>
                </p:cNvPr>
                <p:cNvGrpSpPr/>
                <p:nvPr/>
              </p:nvGrpSpPr>
              <p:grpSpPr>
                <a:xfrm rot="16200000">
                  <a:off x="3886200" y="2420771"/>
                  <a:ext cx="2876908" cy="2876909"/>
                  <a:chOff x="2411508" y="2394593"/>
                  <a:chExt cx="2336400" cy="2336400"/>
                </a:xfrm>
              </p:grpSpPr>
              <p:sp>
                <p:nvSpPr>
                  <p:cNvPr id="60" name="Oval 59">
                    <a:extLst>
                      <a:ext uri="{FF2B5EF4-FFF2-40B4-BE49-F238E27FC236}">
                        <a16:creationId xmlns:a16="http://schemas.microsoft.com/office/drawing/2014/main" id="{65710DA1-E354-D914-EA81-31FD2581DDB9}"/>
                      </a:ext>
                    </a:extLst>
                  </p:cNvPr>
                  <p:cNvSpPr/>
                  <p:nvPr/>
                </p:nvSpPr>
                <p:spPr>
                  <a:xfrm>
                    <a:off x="2411508" y="2394593"/>
                    <a:ext cx="2336400" cy="2336400"/>
                  </a:xfrm>
                  <a:prstGeom prst="ellipse">
                    <a:avLst/>
                  </a:prstGeom>
                  <a:noFill/>
                  <a:ln w="9525">
                    <a:solidFill>
                      <a:srgbClr val="F3EC2C"/>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ord 13">
                    <a:extLst>
                      <a:ext uri="{FF2B5EF4-FFF2-40B4-BE49-F238E27FC236}">
                        <a16:creationId xmlns:a16="http://schemas.microsoft.com/office/drawing/2014/main" id="{32EFFF42-FA68-6A64-AD72-21E40735398F}"/>
                      </a:ext>
                    </a:extLst>
                  </p:cNvPr>
                  <p:cNvSpPr/>
                  <p:nvPr/>
                </p:nvSpPr>
                <p:spPr>
                  <a:xfrm>
                    <a:off x="2411508" y="2395823"/>
                    <a:ext cx="1839183" cy="2335170"/>
                  </a:xfrm>
                  <a:custGeom>
                    <a:avLst/>
                    <a:gdLst>
                      <a:gd name="connsiteX0" fmla="*/ 1829602 w 2362200"/>
                      <a:gd name="connsiteY0" fmla="*/ 2168238 h 2362200"/>
                      <a:gd name="connsiteX1" fmla="*/ 331832 w 2362200"/>
                      <a:gd name="connsiteY1" fmla="*/ 2001916 h 2362200"/>
                      <a:gd name="connsiteX2" fmla="*/ 216624 w 2362200"/>
                      <a:gd name="connsiteY2" fmla="*/ 499349 h 2362200"/>
                      <a:gd name="connsiteX3" fmla="*/ 1671531 w 2362200"/>
                      <a:gd name="connsiteY3" fmla="*/ 106633 h 2362200"/>
                      <a:gd name="connsiteX4" fmla="*/ 1829602 w 2362200"/>
                      <a:gd name="connsiteY4" fmla="*/ 2168238 h 2362200"/>
                      <a:gd name="connsiteX0" fmla="*/ 1671543 w 1829614"/>
                      <a:gd name="connsiteY0" fmla="*/ 79578 h 2335170"/>
                      <a:gd name="connsiteX1" fmla="*/ 1829614 w 1829614"/>
                      <a:gd name="connsiteY1" fmla="*/ 2141183 h 2335170"/>
                      <a:gd name="connsiteX2" fmla="*/ 331844 w 1829614"/>
                      <a:gd name="connsiteY2" fmla="*/ 1974861 h 2335170"/>
                      <a:gd name="connsiteX3" fmla="*/ 216636 w 1829614"/>
                      <a:gd name="connsiteY3" fmla="*/ 472294 h 2335170"/>
                      <a:gd name="connsiteX4" fmla="*/ 1762983 w 1829614"/>
                      <a:gd name="connsiteY4" fmla="*/ 171018 h 2335170"/>
                      <a:gd name="connsiteX0" fmla="*/ 1610583 w 1829614"/>
                      <a:gd name="connsiteY0" fmla="*/ 955878 h 2335170"/>
                      <a:gd name="connsiteX1" fmla="*/ 1829614 w 1829614"/>
                      <a:gd name="connsiteY1" fmla="*/ 2141183 h 2335170"/>
                      <a:gd name="connsiteX2" fmla="*/ 331844 w 1829614"/>
                      <a:gd name="connsiteY2" fmla="*/ 1974861 h 2335170"/>
                      <a:gd name="connsiteX3" fmla="*/ 216636 w 1829614"/>
                      <a:gd name="connsiteY3" fmla="*/ 472294 h 2335170"/>
                      <a:gd name="connsiteX4" fmla="*/ 1762983 w 1829614"/>
                      <a:gd name="connsiteY4" fmla="*/ 171018 h 2335170"/>
                      <a:gd name="connsiteX0" fmla="*/ 2471643 w 2471643"/>
                      <a:gd name="connsiteY0" fmla="*/ 1748358 h 2335170"/>
                      <a:gd name="connsiteX1" fmla="*/ 1829614 w 2471643"/>
                      <a:gd name="connsiteY1" fmla="*/ 2141183 h 2335170"/>
                      <a:gd name="connsiteX2" fmla="*/ 331844 w 2471643"/>
                      <a:gd name="connsiteY2" fmla="*/ 1974861 h 2335170"/>
                      <a:gd name="connsiteX3" fmla="*/ 216636 w 2471643"/>
                      <a:gd name="connsiteY3" fmla="*/ 472294 h 2335170"/>
                      <a:gd name="connsiteX4" fmla="*/ 1762983 w 2471643"/>
                      <a:gd name="connsiteY4" fmla="*/ 171018 h 2335170"/>
                      <a:gd name="connsiteX0" fmla="*/ 1839183 w 1839183"/>
                      <a:gd name="connsiteY0" fmla="*/ 2152218 h 2335170"/>
                      <a:gd name="connsiteX1" fmla="*/ 1829614 w 1839183"/>
                      <a:gd name="connsiteY1" fmla="*/ 2141183 h 2335170"/>
                      <a:gd name="connsiteX2" fmla="*/ 331844 w 1839183"/>
                      <a:gd name="connsiteY2" fmla="*/ 1974861 h 2335170"/>
                      <a:gd name="connsiteX3" fmla="*/ 216636 w 1839183"/>
                      <a:gd name="connsiteY3" fmla="*/ 472294 h 2335170"/>
                      <a:gd name="connsiteX4" fmla="*/ 1762983 w 1839183"/>
                      <a:gd name="connsiteY4" fmla="*/ 171018 h 2335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183" h="2335170">
                        <a:moveTo>
                          <a:pt x="1839183" y="2152218"/>
                        </a:moveTo>
                        <a:lnTo>
                          <a:pt x="1829614" y="2141183"/>
                        </a:lnTo>
                        <a:cubicBezTo>
                          <a:pt x="1355246" y="2452820"/>
                          <a:pt x="726286" y="2382976"/>
                          <a:pt x="331844" y="1974861"/>
                        </a:cubicBezTo>
                        <a:cubicBezTo>
                          <a:pt x="-62598" y="1566746"/>
                          <a:pt x="-110978" y="935772"/>
                          <a:pt x="216636" y="472294"/>
                        </a:cubicBezTo>
                        <a:cubicBezTo>
                          <a:pt x="544250" y="8816"/>
                          <a:pt x="1155210" y="-156097"/>
                          <a:pt x="1762983" y="171018"/>
                        </a:cubicBezTo>
                      </a:path>
                    </a:pathLst>
                  </a:custGeom>
                  <a:noFill/>
                  <a:ln>
                    <a:solidFill>
                      <a:srgbClr val="F3EC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Chord 54">
                  <a:extLst>
                    <a:ext uri="{FF2B5EF4-FFF2-40B4-BE49-F238E27FC236}">
                      <a16:creationId xmlns:a16="http://schemas.microsoft.com/office/drawing/2014/main" id="{66611BCF-347B-0899-BF41-CF1E312CCDE0}"/>
                    </a:ext>
                  </a:extLst>
                </p:cNvPr>
                <p:cNvSpPr/>
                <p:nvPr/>
              </p:nvSpPr>
              <p:spPr>
                <a:xfrm rot="5400000">
                  <a:off x="4139008" y="2673579"/>
                  <a:ext cx="2371294" cy="2371293"/>
                </a:xfrm>
                <a:prstGeom prst="chord">
                  <a:avLst>
                    <a:gd name="adj1" fmla="val 2700000"/>
                    <a:gd name="adj2" fmla="val 1782405"/>
                  </a:avLst>
                </a:prstGeom>
                <a:solidFill>
                  <a:srgbClr val="F3E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hord 55">
                  <a:extLst>
                    <a:ext uri="{FF2B5EF4-FFF2-40B4-BE49-F238E27FC236}">
                      <a16:creationId xmlns:a16="http://schemas.microsoft.com/office/drawing/2014/main" id="{333CE975-CA1F-1E5D-BD2B-40A0A289AE53}"/>
                    </a:ext>
                  </a:extLst>
                </p:cNvPr>
                <p:cNvSpPr/>
                <p:nvPr/>
              </p:nvSpPr>
              <p:spPr>
                <a:xfrm rot="16200000">
                  <a:off x="4139008" y="2673579"/>
                  <a:ext cx="2371293" cy="2371294"/>
                </a:xfrm>
                <a:prstGeom prst="chord">
                  <a:avLst>
                    <a:gd name="adj1" fmla="val 3039563"/>
                    <a:gd name="adj2" fmla="val 18170687"/>
                  </a:avLst>
                </a:prstGeom>
                <a:solidFill>
                  <a:srgbClr val="DDDF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A92EA7C-0340-581D-6E32-653155A79D01}"/>
                    </a:ext>
                  </a:extLst>
                </p:cNvPr>
                <p:cNvSpPr/>
                <p:nvPr/>
              </p:nvSpPr>
              <p:spPr>
                <a:xfrm>
                  <a:off x="4400980" y="2935551"/>
                  <a:ext cx="1847350" cy="1847350"/>
                </a:xfrm>
                <a:prstGeom prst="ellipse">
                  <a:avLst/>
                </a:prstGeom>
                <a:solidFill>
                  <a:srgbClr val="E9EEEE"/>
                </a:solidFill>
                <a:ln w="12065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A487944-E5AC-F9E7-D751-051E5271B1FE}"/>
                    </a:ext>
                  </a:extLst>
                </p:cNvPr>
                <p:cNvSpPr/>
                <p:nvPr/>
              </p:nvSpPr>
              <p:spPr>
                <a:xfrm>
                  <a:off x="6666349" y="3765398"/>
                  <a:ext cx="187657" cy="187657"/>
                </a:xfrm>
                <a:prstGeom prst="ellipse">
                  <a:avLst/>
                </a:prstGeom>
                <a:solidFill>
                  <a:schemeClr val="bg1"/>
                </a:solidFill>
                <a:ln>
                  <a:solidFill>
                    <a:srgbClr val="F3EC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7AA45A9-B64F-A533-978E-7E9AE8ECD951}"/>
                    </a:ext>
                  </a:extLst>
                </p:cNvPr>
                <p:cNvSpPr/>
                <p:nvPr/>
              </p:nvSpPr>
              <p:spPr>
                <a:xfrm>
                  <a:off x="3807233" y="3765398"/>
                  <a:ext cx="187657" cy="187657"/>
                </a:xfrm>
                <a:prstGeom prst="ellipse">
                  <a:avLst/>
                </a:prstGeom>
                <a:solidFill>
                  <a:schemeClr val="bg1"/>
                </a:solidFill>
                <a:ln>
                  <a:solidFill>
                    <a:srgbClr val="F3EC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6" name="Graphic 85" descr="Classroom outline">
                <a:extLst>
                  <a:ext uri="{FF2B5EF4-FFF2-40B4-BE49-F238E27FC236}">
                    <a16:creationId xmlns:a16="http://schemas.microsoft.com/office/drawing/2014/main" id="{FCC1393F-CDC4-4FFA-5F82-76DDB25FF4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2673" y="3486501"/>
                <a:ext cx="936000" cy="936000"/>
              </a:xfrm>
              <a:prstGeom prst="rect">
                <a:avLst/>
              </a:prstGeom>
            </p:spPr>
          </p:pic>
        </p:grpSp>
        <p:grpSp>
          <p:nvGrpSpPr>
            <p:cNvPr id="92" name="Group 91">
              <a:extLst>
                <a:ext uri="{FF2B5EF4-FFF2-40B4-BE49-F238E27FC236}">
                  <a16:creationId xmlns:a16="http://schemas.microsoft.com/office/drawing/2014/main" id="{207C3E70-4F8E-DF26-3639-AAA9B99BC174}"/>
                </a:ext>
              </a:extLst>
            </p:cNvPr>
            <p:cNvGrpSpPr/>
            <p:nvPr/>
          </p:nvGrpSpPr>
          <p:grpSpPr>
            <a:xfrm>
              <a:off x="6449641" y="2819400"/>
              <a:ext cx="2332516" cy="2270203"/>
              <a:chOff x="6449641" y="2819400"/>
              <a:chExt cx="2332516" cy="2270203"/>
            </a:xfrm>
          </p:grpSpPr>
          <p:grpSp>
            <p:nvGrpSpPr>
              <p:cNvPr id="62" name="Group 61">
                <a:extLst>
                  <a:ext uri="{FF2B5EF4-FFF2-40B4-BE49-F238E27FC236}">
                    <a16:creationId xmlns:a16="http://schemas.microsoft.com/office/drawing/2014/main" id="{4F14DF8F-A032-E967-4031-83F709525AE9}"/>
                  </a:ext>
                </a:extLst>
              </p:cNvPr>
              <p:cNvGrpSpPr/>
              <p:nvPr/>
            </p:nvGrpSpPr>
            <p:grpSpPr>
              <a:xfrm>
                <a:off x="6449641" y="2819400"/>
                <a:ext cx="2332516" cy="2270203"/>
                <a:chOff x="7207469" y="2514600"/>
                <a:chExt cx="2955875" cy="2876909"/>
              </a:xfrm>
            </p:grpSpPr>
            <p:grpSp>
              <p:nvGrpSpPr>
                <p:cNvPr id="63" name="Group 62">
                  <a:extLst>
                    <a:ext uri="{FF2B5EF4-FFF2-40B4-BE49-F238E27FC236}">
                      <a16:creationId xmlns:a16="http://schemas.microsoft.com/office/drawing/2014/main" id="{621C1F5F-A2A8-0C18-9AC4-8982C10A125E}"/>
                    </a:ext>
                  </a:extLst>
                </p:cNvPr>
                <p:cNvGrpSpPr/>
                <p:nvPr/>
              </p:nvGrpSpPr>
              <p:grpSpPr>
                <a:xfrm>
                  <a:off x="7286436" y="2514600"/>
                  <a:ext cx="2876908" cy="2876909"/>
                  <a:chOff x="2411508" y="2394593"/>
                  <a:chExt cx="2336400" cy="2336400"/>
                </a:xfrm>
              </p:grpSpPr>
              <p:sp>
                <p:nvSpPr>
                  <p:cNvPr id="68" name="Oval 67">
                    <a:extLst>
                      <a:ext uri="{FF2B5EF4-FFF2-40B4-BE49-F238E27FC236}">
                        <a16:creationId xmlns:a16="http://schemas.microsoft.com/office/drawing/2014/main" id="{18D1B383-8579-B801-A022-BD8383FA89DD}"/>
                      </a:ext>
                    </a:extLst>
                  </p:cNvPr>
                  <p:cNvSpPr/>
                  <p:nvPr/>
                </p:nvSpPr>
                <p:spPr>
                  <a:xfrm>
                    <a:off x="2411508" y="2394593"/>
                    <a:ext cx="2336400" cy="2336400"/>
                  </a:xfrm>
                  <a:prstGeom prst="ellipse">
                    <a:avLst/>
                  </a:prstGeom>
                  <a:noFill/>
                  <a:ln w="9525">
                    <a:solidFill>
                      <a:srgbClr val="AEAEAE"/>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13">
                    <a:extLst>
                      <a:ext uri="{FF2B5EF4-FFF2-40B4-BE49-F238E27FC236}">
                        <a16:creationId xmlns:a16="http://schemas.microsoft.com/office/drawing/2014/main" id="{F2916C74-9152-67AC-1D9E-857DBD97DEC8}"/>
                      </a:ext>
                    </a:extLst>
                  </p:cNvPr>
                  <p:cNvSpPr/>
                  <p:nvPr/>
                </p:nvSpPr>
                <p:spPr>
                  <a:xfrm>
                    <a:off x="2411508" y="2395823"/>
                    <a:ext cx="1839183" cy="2335170"/>
                  </a:xfrm>
                  <a:custGeom>
                    <a:avLst/>
                    <a:gdLst>
                      <a:gd name="connsiteX0" fmla="*/ 1829602 w 2362200"/>
                      <a:gd name="connsiteY0" fmla="*/ 2168238 h 2362200"/>
                      <a:gd name="connsiteX1" fmla="*/ 331832 w 2362200"/>
                      <a:gd name="connsiteY1" fmla="*/ 2001916 h 2362200"/>
                      <a:gd name="connsiteX2" fmla="*/ 216624 w 2362200"/>
                      <a:gd name="connsiteY2" fmla="*/ 499349 h 2362200"/>
                      <a:gd name="connsiteX3" fmla="*/ 1671531 w 2362200"/>
                      <a:gd name="connsiteY3" fmla="*/ 106633 h 2362200"/>
                      <a:gd name="connsiteX4" fmla="*/ 1829602 w 2362200"/>
                      <a:gd name="connsiteY4" fmla="*/ 2168238 h 2362200"/>
                      <a:gd name="connsiteX0" fmla="*/ 1671543 w 1829614"/>
                      <a:gd name="connsiteY0" fmla="*/ 79578 h 2335170"/>
                      <a:gd name="connsiteX1" fmla="*/ 1829614 w 1829614"/>
                      <a:gd name="connsiteY1" fmla="*/ 2141183 h 2335170"/>
                      <a:gd name="connsiteX2" fmla="*/ 331844 w 1829614"/>
                      <a:gd name="connsiteY2" fmla="*/ 1974861 h 2335170"/>
                      <a:gd name="connsiteX3" fmla="*/ 216636 w 1829614"/>
                      <a:gd name="connsiteY3" fmla="*/ 472294 h 2335170"/>
                      <a:gd name="connsiteX4" fmla="*/ 1762983 w 1829614"/>
                      <a:gd name="connsiteY4" fmla="*/ 171018 h 2335170"/>
                      <a:gd name="connsiteX0" fmla="*/ 1610583 w 1829614"/>
                      <a:gd name="connsiteY0" fmla="*/ 955878 h 2335170"/>
                      <a:gd name="connsiteX1" fmla="*/ 1829614 w 1829614"/>
                      <a:gd name="connsiteY1" fmla="*/ 2141183 h 2335170"/>
                      <a:gd name="connsiteX2" fmla="*/ 331844 w 1829614"/>
                      <a:gd name="connsiteY2" fmla="*/ 1974861 h 2335170"/>
                      <a:gd name="connsiteX3" fmla="*/ 216636 w 1829614"/>
                      <a:gd name="connsiteY3" fmla="*/ 472294 h 2335170"/>
                      <a:gd name="connsiteX4" fmla="*/ 1762983 w 1829614"/>
                      <a:gd name="connsiteY4" fmla="*/ 171018 h 2335170"/>
                      <a:gd name="connsiteX0" fmla="*/ 2471643 w 2471643"/>
                      <a:gd name="connsiteY0" fmla="*/ 1748358 h 2335170"/>
                      <a:gd name="connsiteX1" fmla="*/ 1829614 w 2471643"/>
                      <a:gd name="connsiteY1" fmla="*/ 2141183 h 2335170"/>
                      <a:gd name="connsiteX2" fmla="*/ 331844 w 2471643"/>
                      <a:gd name="connsiteY2" fmla="*/ 1974861 h 2335170"/>
                      <a:gd name="connsiteX3" fmla="*/ 216636 w 2471643"/>
                      <a:gd name="connsiteY3" fmla="*/ 472294 h 2335170"/>
                      <a:gd name="connsiteX4" fmla="*/ 1762983 w 2471643"/>
                      <a:gd name="connsiteY4" fmla="*/ 171018 h 2335170"/>
                      <a:gd name="connsiteX0" fmla="*/ 1839183 w 1839183"/>
                      <a:gd name="connsiteY0" fmla="*/ 2152218 h 2335170"/>
                      <a:gd name="connsiteX1" fmla="*/ 1829614 w 1839183"/>
                      <a:gd name="connsiteY1" fmla="*/ 2141183 h 2335170"/>
                      <a:gd name="connsiteX2" fmla="*/ 331844 w 1839183"/>
                      <a:gd name="connsiteY2" fmla="*/ 1974861 h 2335170"/>
                      <a:gd name="connsiteX3" fmla="*/ 216636 w 1839183"/>
                      <a:gd name="connsiteY3" fmla="*/ 472294 h 2335170"/>
                      <a:gd name="connsiteX4" fmla="*/ 1762983 w 1839183"/>
                      <a:gd name="connsiteY4" fmla="*/ 171018 h 2335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183" h="2335170">
                        <a:moveTo>
                          <a:pt x="1839183" y="2152218"/>
                        </a:moveTo>
                        <a:lnTo>
                          <a:pt x="1829614" y="2141183"/>
                        </a:lnTo>
                        <a:cubicBezTo>
                          <a:pt x="1355246" y="2452820"/>
                          <a:pt x="726286" y="2382976"/>
                          <a:pt x="331844" y="1974861"/>
                        </a:cubicBezTo>
                        <a:cubicBezTo>
                          <a:pt x="-62598" y="1566746"/>
                          <a:pt x="-110978" y="935772"/>
                          <a:pt x="216636" y="472294"/>
                        </a:cubicBezTo>
                        <a:cubicBezTo>
                          <a:pt x="544250" y="8816"/>
                          <a:pt x="1155210" y="-156097"/>
                          <a:pt x="1762983" y="171018"/>
                        </a:cubicBezTo>
                      </a:path>
                    </a:pathLst>
                  </a:custGeom>
                  <a:noFill/>
                  <a:ln>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Chord 63">
                  <a:extLst>
                    <a:ext uri="{FF2B5EF4-FFF2-40B4-BE49-F238E27FC236}">
                      <a16:creationId xmlns:a16="http://schemas.microsoft.com/office/drawing/2014/main" id="{AE311DAA-85D0-589D-DFF9-59F25A762B15}"/>
                    </a:ext>
                  </a:extLst>
                </p:cNvPr>
                <p:cNvSpPr/>
                <p:nvPr/>
              </p:nvSpPr>
              <p:spPr>
                <a:xfrm rot="5400000">
                  <a:off x="7539244" y="2767408"/>
                  <a:ext cx="2371294" cy="2371293"/>
                </a:xfrm>
                <a:prstGeom prst="chord">
                  <a:avLst>
                    <a:gd name="adj1" fmla="val 2700000"/>
                    <a:gd name="adj2" fmla="val 1782405"/>
                  </a:avLst>
                </a:prstGeom>
                <a:solidFill>
                  <a:srgbClr val="AEA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hord 64">
                  <a:extLst>
                    <a:ext uri="{FF2B5EF4-FFF2-40B4-BE49-F238E27FC236}">
                      <a16:creationId xmlns:a16="http://schemas.microsoft.com/office/drawing/2014/main" id="{7908818A-7AB1-8E19-DB84-7A0005D33DA5}"/>
                    </a:ext>
                  </a:extLst>
                </p:cNvPr>
                <p:cNvSpPr/>
                <p:nvPr/>
              </p:nvSpPr>
              <p:spPr>
                <a:xfrm>
                  <a:off x="7539244" y="2767408"/>
                  <a:ext cx="2371293" cy="2371294"/>
                </a:xfrm>
                <a:prstGeom prst="chord">
                  <a:avLst>
                    <a:gd name="adj1" fmla="val 3039563"/>
                    <a:gd name="adj2" fmla="val 18170687"/>
                  </a:avLst>
                </a:prstGeom>
                <a:solidFill>
                  <a:srgbClr val="DDDF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D2D6E28-C3D9-66B8-9616-19495D217ADF}"/>
                    </a:ext>
                  </a:extLst>
                </p:cNvPr>
                <p:cNvSpPr/>
                <p:nvPr/>
              </p:nvSpPr>
              <p:spPr>
                <a:xfrm>
                  <a:off x="7801216" y="3029380"/>
                  <a:ext cx="1847350" cy="1847350"/>
                </a:xfrm>
                <a:prstGeom prst="ellipse">
                  <a:avLst/>
                </a:prstGeom>
                <a:solidFill>
                  <a:srgbClr val="E9EEEE"/>
                </a:solidFill>
                <a:ln w="12065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64A0297-69CF-2C1A-3E68-428C84DE692C}"/>
                    </a:ext>
                  </a:extLst>
                </p:cNvPr>
                <p:cNvSpPr/>
                <p:nvPr/>
              </p:nvSpPr>
              <p:spPr>
                <a:xfrm>
                  <a:off x="7207469" y="3859227"/>
                  <a:ext cx="187657" cy="187657"/>
                </a:xfrm>
                <a:prstGeom prst="ellipse">
                  <a:avLst/>
                </a:prstGeom>
                <a:solidFill>
                  <a:schemeClr val="bg1"/>
                </a:solidFill>
                <a:ln>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7" name="Graphic 86" descr="Tools outline">
                <a:extLst>
                  <a:ext uri="{FF2B5EF4-FFF2-40B4-BE49-F238E27FC236}">
                    <a16:creationId xmlns:a16="http://schemas.microsoft.com/office/drawing/2014/main" id="{F0AD9350-8641-B0F9-D6D1-1275EC3328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899" y="3486501"/>
                <a:ext cx="936000" cy="936000"/>
              </a:xfrm>
              <a:prstGeom prst="rect">
                <a:avLst/>
              </a:prstGeom>
            </p:spPr>
          </p:pic>
        </p:grpSp>
        <p:grpSp>
          <p:nvGrpSpPr>
            <p:cNvPr id="90" name="Group 89">
              <a:extLst>
                <a:ext uri="{FF2B5EF4-FFF2-40B4-BE49-F238E27FC236}">
                  <a16:creationId xmlns:a16="http://schemas.microsoft.com/office/drawing/2014/main" id="{821B7A47-D18B-E0F3-D046-5161FB8A0C5A}"/>
                </a:ext>
              </a:extLst>
            </p:cNvPr>
            <p:cNvGrpSpPr/>
            <p:nvPr/>
          </p:nvGrpSpPr>
          <p:grpSpPr>
            <a:xfrm>
              <a:off x="1269774" y="2819400"/>
              <a:ext cx="2341931" cy="2270203"/>
              <a:chOff x="1269774" y="2819400"/>
              <a:chExt cx="2341931" cy="2270203"/>
            </a:xfrm>
          </p:grpSpPr>
          <p:grpSp>
            <p:nvGrpSpPr>
              <p:cNvPr id="45" name="Group 44">
                <a:extLst>
                  <a:ext uri="{FF2B5EF4-FFF2-40B4-BE49-F238E27FC236}">
                    <a16:creationId xmlns:a16="http://schemas.microsoft.com/office/drawing/2014/main" id="{71E5C43F-895E-8634-1058-4E44383225D2}"/>
                  </a:ext>
                </a:extLst>
              </p:cNvPr>
              <p:cNvGrpSpPr/>
              <p:nvPr/>
            </p:nvGrpSpPr>
            <p:grpSpPr>
              <a:xfrm>
                <a:off x="1269774" y="2819400"/>
                <a:ext cx="2341931" cy="2270203"/>
                <a:chOff x="533400" y="2514600"/>
                <a:chExt cx="2967806" cy="2876909"/>
              </a:xfrm>
            </p:grpSpPr>
            <p:grpSp>
              <p:nvGrpSpPr>
                <p:cNvPr id="46" name="Group 45">
                  <a:extLst>
                    <a:ext uri="{FF2B5EF4-FFF2-40B4-BE49-F238E27FC236}">
                      <a16:creationId xmlns:a16="http://schemas.microsoft.com/office/drawing/2014/main" id="{7EE8E90E-4A22-DC43-7AA4-C420D68A34F6}"/>
                    </a:ext>
                  </a:extLst>
                </p:cNvPr>
                <p:cNvGrpSpPr/>
                <p:nvPr/>
              </p:nvGrpSpPr>
              <p:grpSpPr>
                <a:xfrm rot="10800000">
                  <a:off x="533400" y="2514600"/>
                  <a:ext cx="2876908" cy="2876909"/>
                  <a:chOff x="2411508" y="2394593"/>
                  <a:chExt cx="2336400" cy="2336400"/>
                </a:xfrm>
              </p:grpSpPr>
              <p:sp>
                <p:nvSpPr>
                  <p:cNvPr id="51" name="Oval 50">
                    <a:extLst>
                      <a:ext uri="{FF2B5EF4-FFF2-40B4-BE49-F238E27FC236}">
                        <a16:creationId xmlns:a16="http://schemas.microsoft.com/office/drawing/2014/main" id="{EE67CB90-FA19-D2DA-0D2E-A73532860A22}"/>
                      </a:ext>
                    </a:extLst>
                  </p:cNvPr>
                  <p:cNvSpPr/>
                  <p:nvPr/>
                </p:nvSpPr>
                <p:spPr>
                  <a:xfrm>
                    <a:off x="2411508" y="2394593"/>
                    <a:ext cx="2336400" cy="2336400"/>
                  </a:xfrm>
                  <a:prstGeom prst="ellipse">
                    <a:avLst/>
                  </a:prstGeom>
                  <a:noFill/>
                  <a:ln w="9525">
                    <a:solidFill>
                      <a:srgbClr val="00EBD0"/>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hord 13">
                    <a:extLst>
                      <a:ext uri="{FF2B5EF4-FFF2-40B4-BE49-F238E27FC236}">
                        <a16:creationId xmlns:a16="http://schemas.microsoft.com/office/drawing/2014/main" id="{E05A4CA1-FC8A-6940-339B-9F02B16AB21C}"/>
                      </a:ext>
                    </a:extLst>
                  </p:cNvPr>
                  <p:cNvSpPr/>
                  <p:nvPr/>
                </p:nvSpPr>
                <p:spPr>
                  <a:xfrm>
                    <a:off x="2411508" y="2395823"/>
                    <a:ext cx="1839183" cy="2335170"/>
                  </a:xfrm>
                  <a:custGeom>
                    <a:avLst/>
                    <a:gdLst>
                      <a:gd name="connsiteX0" fmla="*/ 1829602 w 2362200"/>
                      <a:gd name="connsiteY0" fmla="*/ 2168238 h 2362200"/>
                      <a:gd name="connsiteX1" fmla="*/ 331832 w 2362200"/>
                      <a:gd name="connsiteY1" fmla="*/ 2001916 h 2362200"/>
                      <a:gd name="connsiteX2" fmla="*/ 216624 w 2362200"/>
                      <a:gd name="connsiteY2" fmla="*/ 499349 h 2362200"/>
                      <a:gd name="connsiteX3" fmla="*/ 1671531 w 2362200"/>
                      <a:gd name="connsiteY3" fmla="*/ 106633 h 2362200"/>
                      <a:gd name="connsiteX4" fmla="*/ 1829602 w 2362200"/>
                      <a:gd name="connsiteY4" fmla="*/ 2168238 h 2362200"/>
                      <a:gd name="connsiteX0" fmla="*/ 1671543 w 1829614"/>
                      <a:gd name="connsiteY0" fmla="*/ 79578 h 2335170"/>
                      <a:gd name="connsiteX1" fmla="*/ 1829614 w 1829614"/>
                      <a:gd name="connsiteY1" fmla="*/ 2141183 h 2335170"/>
                      <a:gd name="connsiteX2" fmla="*/ 331844 w 1829614"/>
                      <a:gd name="connsiteY2" fmla="*/ 1974861 h 2335170"/>
                      <a:gd name="connsiteX3" fmla="*/ 216636 w 1829614"/>
                      <a:gd name="connsiteY3" fmla="*/ 472294 h 2335170"/>
                      <a:gd name="connsiteX4" fmla="*/ 1762983 w 1829614"/>
                      <a:gd name="connsiteY4" fmla="*/ 171018 h 2335170"/>
                      <a:gd name="connsiteX0" fmla="*/ 1610583 w 1829614"/>
                      <a:gd name="connsiteY0" fmla="*/ 955878 h 2335170"/>
                      <a:gd name="connsiteX1" fmla="*/ 1829614 w 1829614"/>
                      <a:gd name="connsiteY1" fmla="*/ 2141183 h 2335170"/>
                      <a:gd name="connsiteX2" fmla="*/ 331844 w 1829614"/>
                      <a:gd name="connsiteY2" fmla="*/ 1974861 h 2335170"/>
                      <a:gd name="connsiteX3" fmla="*/ 216636 w 1829614"/>
                      <a:gd name="connsiteY3" fmla="*/ 472294 h 2335170"/>
                      <a:gd name="connsiteX4" fmla="*/ 1762983 w 1829614"/>
                      <a:gd name="connsiteY4" fmla="*/ 171018 h 2335170"/>
                      <a:gd name="connsiteX0" fmla="*/ 2471643 w 2471643"/>
                      <a:gd name="connsiteY0" fmla="*/ 1748358 h 2335170"/>
                      <a:gd name="connsiteX1" fmla="*/ 1829614 w 2471643"/>
                      <a:gd name="connsiteY1" fmla="*/ 2141183 h 2335170"/>
                      <a:gd name="connsiteX2" fmla="*/ 331844 w 2471643"/>
                      <a:gd name="connsiteY2" fmla="*/ 1974861 h 2335170"/>
                      <a:gd name="connsiteX3" fmla="*/ 216636 w 2471643"/>
                      <a:gd name="connsiteY3" fmla="*/ 472294 h 2335170"/>
                      <a:gd name="connsiteX4" fmla="*/ 1762983 w 2471643"/>
                      <a:gd name="connsiteY4" fmla="*/ 171018 h 2335170"/>
                      <a:gd name="connsiteX0" fmla="*/ 1839183 w 1839183"/>
                      <a:gd name="connsiteY0" fmla="*/ 2152218 h 2335170"/>
                      <a:gd name="connsiteX1" fmla="*/ 1829614 w 1839183"/>
                      <a:gd name="connsiteY1" fmla="*/ 2141183 h 2335170"/>
                      <a:gd name="connsiteX2" fmla="*/ 331844 w 1839183"/>
                      <a:gd name="connsiteY2" fmla="*/ 1974861 h 2335170"/>
                      <a:gd name="connsiteX3" fmla="*/ 216636 w 1839183"/>
                      <a:gd name="connsiteY3" fmla="*/ 472294 h 2335170"/>
                      <a:gd name="connsiteX4" fmla="*/ 1762983 w 1839183"/>
                      <a:gd name="connsiteY4" fmla="*/ 171018 h 2335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183" h="2335170">
                        <a:moveTo>
                          <a:pt x="1839183" y="2152218"/>
                        </a:moveTo>
                        <a:lnTo>
                          <a:pt x="1829614" y="2141183"/>
                        </a:lnTo>
                        <a:cubicBezTo>
                          <a:pt x="1355246" y="2452820"/>
                          <a:pt x="726286" y="2382976"/>
                          <a:pt x="331844" y="1974861"/>
                        </a:cubicBezTo>
                        <a:cubicBezTo>
                          <a:pt x="-62598" y="1566746"/>
                          <a:pt x="-110978" y="935772"/>
                          <a:pt x="216636" y="472294"/>
                        </a:cubicBezTo>
                        <a:cubicBezTo>
                          <a:pt x="544250" y="8816"/>
                          <a:pt x="1155210" y="-156097"/>
                          <a:pt x="1762983" y="171018"/>
                        </a:cubicBezTo>
                      </a:path>
                    </a:pathLst>
                  </a:custGeom>
                  <a:noFill/>
                  <a:ln>
                    <a:solidFill>
                      <a:srgbClr val="00EBD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Chord 46">
                  <a:extLst>
                    <a:ext uri="{FF2B5EF4-FFF2-40B4-BE49-F238E27FC236}">
                      <a16:creationId xmlns:a16="http://schemas.microsoft.com/office/drawing/2014/main" id="{D42E0706-F59A-0C21-E81A-41F6BEC9212B}"/>
                    </a:ext>
                  </a:extLst>
                </p:cNvPr>
                <p:cNvSpPr/>
                <p:nvPr/>
              </p:nvSpPr>
              <p:spPr>
                <a:xfrm rot="5400000">
                  <a:off x="786208" y="2767408"/>
                  <a:ext cx="2371294" cy="2371293"/>
                </a:xfrm>
                <a:prstGeom prst="chord">
                  <a:avLst>
                    <a:gd name="adj1" fmla="val 2700000"/>
                    <a:gd name="adj2" fmla="val 1782405"/>
                  </a:avLst>
                </a:prstGeom>
                <a:solidFill>
                  <a:srgbClr val="00EB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a:extLst>
                    <a:ext uri="{FF2B5EF4-FFF2-40B4-BE49-F238E27FC236}">
                      <a16:creationId xmlns:a16="http://schemas.microsoft.com/office/drawing/2014/main" id="{AB79680E-D7BD-04DA-337C-39E3066A0F49}"/>
                    </a:ext>
                  </a:extLst>
                </p:cNvPr>
                <p:cNvSpPr/>
                <p:nvPr/>
              </p:nvSpPr>
              <p:spPr>
                <a:xfrm rot="10800000">
                  <a:off x="786208" y="2767408"/>
                  <a:ext cx="2371293" cy="2371294"/>
                </a:xfrm>
                <a:prstGeom prst="chord">
                  <a:avLst>
                    <a:gd name="adj1" fmla="val 3039563"/>
                    <a:gd name="adj2" fmla="val 18170687"/>
                  </a:avLst>
                </a:prstGeom>
                <a:solidFill>
                  <a:srgbClr val="DDDF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1BFBF1E-54C6-6FF4-182E-9A870B9C71E0}"/>
                    </a:ext>
                  </a:extLst>
                </p:cNvPr>
                <p:cNvSpPr/>
                <p:nvPr/>
              </p:nvSpPr>
              <p:spPr>
                <a:xfrm>
                  <a:off x="1048180" y="3029380"/>
                  <a:ext cx="1847350" cy="1847350"/>
                </a:xfrm>
                <a:prstGeom prst="ellipse">
                  <a:avLst/>
                </a:prstGeom>
                <a:solidFill>
                  <a:srgbClr val="E9EEEE"/>
                </a:solidFill>
                <a:ln w="12065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A6F7E8F-3509-CD4A-51EF-06FCBC18DFB2}"/>
                    </a:ext>
                  </a:extLst>
                </p:cNvPr>
                <p:cNvSpPr/>
                <p:nvPr/>
              </p:nvSpPr>
              <p:spPr>
                <a:xfrm>
                  <a:off x="3313549" y="3859227"/>
                  <a:ext cx="187657" cy="187657"/>
                </a:xfrm>
                <a:prstGeom prst="ellipse">
                  <a:avLst/>
                </a:prstGeom>
                <a:solidFill>
                  <a:schemeClr val="bg1"/>
                </a:solidFill>
                <a:ln>
                  <a:solidFill>
                    <a:srgbClr val="00EBD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8" name="Graphic 87" descr="Head with gears outline">
                <a:extLst>
                  <a:ext uri="{FF2B5EF4-FFF2-40B4-BE49-F238E27FC236}">
                    <a16:creationId xmlns:a16="http://schemas.microsoft.com/office/drawing/2014/main" id="{C7F777B1-F798-B73B-C6A8-8E1D814B72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72739" y="3486501"/>
                <a:ext cx="936000" cy="936000"/>
              </a:xfrm>
              <a:prstGeom prst="rect">
                <a:avLst/>
              </a:prstGeom>
            </p:spPr>
          </p:pic>
        </p:grpSp>
        <p:sp>
          <p:nvSpPr>
            <p:cNvPr id="100" name="Oval 99">
              <a:extLst>
                <a:ext uri="{FF2B5EF4-FFF2-40B4-BE49-F238E27FC236}">
                  <a16:creationId xmlns:a16="http://schemas.microsoft.com/office/drawing/2014/main" id="{31AEED58-A129-FA58-0DCD-75E32AE5BF45}"/>
                </a:ext>
              </a:extLst>
            </p:cNvPr>
            <p:cNvSpPr/>
            <p:nvPr/>
          </p:nvSpPr>
          <p:spPr>
            <a:xfrm>
              <a:off x="8696390" y="3879863"/>
              <a:ext cx="148082" cy="148082"/>
            </a:xfrm>
            <a:prstGeom prst="ellipse">
              <a:avLst/>
            </a:prstGeom>
            <a:solidFill>
              <a:schemeClr val="bg1"/>
            </a:solidFill>
            <a:ln>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ítulo 5">
            <a:extLst>
              <a:ext uri="{FF2B5EF4-FFF2-40B4-BE49-F238E27FC236}">
                <a16:creationId xmlns:a16="http://schemas.microsoft.com/office/drawing/2014/main" id="{286AD493-4AAA-00E6-0E3C-58E0463162F4}"/>
              </a:ext>
            </a:extLst>
          </p:cNvPr>
          <p:cNvSpPr txBox="1">
            <a:spLocks/>
          </p:cNvSpPr>
          <p:nvPr/>
        </p:nvSpPr>
        <p:spPr>
          <a:xfrm>
            <a:off x="864033" y="76806"/>
            <a:ext cx="12384423" cy="1087946"/>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Como ser uma liderança inclusiva?</a:t>
            </a:r>
          </a:p>
        </p:txBody>
      </p:sp>
      <p:cxnSp>
        <p:nvCxnSpPr>
          <p:cNvPr id="6" name="Straight Connector 94">
            <a:extLst>
              <a:ext uri="{FF2B5EF4-FFF2-40B4-BE49-F238E27FC236}">
                <a16:creationId xmlns:a16="http://schemas.microsoft.com/office/drawing/2014/main" id="{186C5191-4F39-5703-2BD9-23B91301EDD1}"/>
              </a:ext>
            </a:extLst>
          </p:cNvPr>
          <p:cNvCxnSpPr>
            <a:cxnSpLocks/>
            <a:stCxn id="50" idx="6"/>
            <a:endCxn id="59" idx="2"/>
          </p:cNvCxnSpPr>
          <p:nvPr/>
        </p:nvCxnSpPr>
        <p:spPr>
          <a:xfrm flipV="1">
            <a:off x="4664009" y="5333984"/>
            <a:ext cx="325269" cy="2"/>
          </a:xfrm>
          <a:prstGeom prst="line">
            <a:avLst/>
          </a:prstGeom>
          <a:ln w="28575">
            <a:solidFill>
              <a:srgbClr val="00EBD0"/>
            </a:solidFill>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041D3C76-0EB8-2C79-E781-E91875583330}"/>
              </a:ext>
            </a:extLst>
          </p:cNvPr>
          <p:cNvSpPr txBox="1"/>
          <p:nvPr/>
        </p:nvSpPr>
        <p:spPr>
          <a:xfrm>
            <a:off x="1866977" y="7140560"/>
            <a:ext cx="1946260" cy="523220"/>
          </a:xfrm>
          <a:prstGeom prst="rect">
            <a:avLst/>
          </a:prstGeom>
          <a:noFill/>
        </p:spPr>
        <p:txBody>
          <a:bodyPr wrap="square">
            <a:spAutoFit/>
          </a:bodyPr>
          <a:lstStyle/>
          <a:p>
            <a:pPr algn="ctr"/>
            <a:r>
              <a:rPr lang="pt-BR" sz="2800" b="1" noProof="0" dirty="0">
                <a:latin typeface="+mj-lt"/>
              </a:rPr>
              <a:t>Consciência</a:t>
            </a:r>
          </a:p>
        </p:txBody>
      </p:sp>
      <p:sp>
        <p:nvSpPr>
          <p:cNvPr id="13" name="CaixaDeTexto 12">
            <a:extLst>
              <a:ext uri="{FF2B5EF4-FFF2-40B4-BE49-F238E27FC236}">
                <a16:creationId xmlns:a16="http://schemas.microsoft.com/office/drawing/2014/main" id="{20A73AF1-92B5-B92C-EFC7-B4260A81D64D}"/>
              </a:ext>
            </a:extLst>
          </p:cNvPr>
          <p:cNvSpPr txBox="1"/>
          <p:nvPr/>
        </p:nvSpPr>
        <p:spPr>
          <a:xfrm>
            <a:off x="5819331" y="7140560"/>
            <a:ext cx="1946260" cy="523220"/>
          </a:xfrm>
          <a:prstGeom prst="rect">
            <a:avLst/>
          </a:prstGeom>
          <a:noFill/>
        </p:spPr>
        <p:txBody>
          <a:bodyPr wrap="square">
            <a:spAutoFit/>
          </a:bodyPr>
          <a:lstStyle/>
          <a:p>
            <a:pPr algn="ctr"/>
            <a:r>
              <a:rPr lang="pt-BR" sz="2800" b="1" kern="1200" noProof="0" dirty="0">
                <a:solidFill>
                  <a:srgbClr val="000000"/>
                </a:solidFill>
                <a:effectLst/>
                <a:latin typeface="Calibri" panose="020F0502020204030204" pitchFamily="34" charset="0"/>
                <a:ea typeface="+mn-ea"/>
                <a:cs typeface="Arial" panose="020B0604020202020204" pitchFamily="34" charset="0"/>
              </a:rPr>
              <a:t>Letramento</a:t>
            </a:r>
            <a:endParaRPr lang="pt-BR" sz="2800" b="1" noProof="0" dirty="0">
              <a:latin typeface="+mj-lt"/>
            </a:endParaRPr>
          </a:p>
        </p:txBody>
      </p:sp>
      <p:sp>
        <p:nvSpPr>
          <p:cNvPr id="15" name="CaixaDeTexto 14">
            <a:extLst>
              <a:ext uri="{FF2B5EF4-FFF2-40B4-BE49-F238E27FC236}">
                <a16:creationId xmlns:a16="http://schemas.microsoft.com/office/drawing/2014/main" id="{BBFF1C05-3EE6-40B4-BECA-97D8D327502B}"/>
              </a:ext>
            </a:extLst>
          </p:cNvPr>
          <p:cNvSpPr txBox="1"/>
          <p:nvPr/>
        </p:nvSpPr>
        <p:spPr>
          <a:xfrm>
            <a:off x="9720064" y="7140560"/>
            <a:ext cx="1946260" cy="523220"/>
          </a:xfrm>
          <a:prstGeom prst="rect">
            <a:avLst/>
          </a:prstGeom>
          <a:noFill/>
        </p:spPr>
        <p:txBody>
          <a:bodyPr wrap="square">
            <a:spAutoFit/>
          </a:bodyPr>
          <a:lstStyle/>
          <a:p>
            <a:pPr algn="ctr"/>
            <a:r>
              <a:rPr lang="pt-BR" sz="2800" b="1" kern="1200" noProof="0" dirty="0">
                <a:solidFill>
                  <a:srgbClr val="000000"/>
                </a:solidFill>
                <a:effectLst/>
                <a:latin typeface="Calibri" panose="020F0502020204030204" pitchFamily="34" charset="0"/>
                <a:ea typeface="+mn-ea"/>
                <a:cs typeface="Arial" panose="020B0604020202020204" pitchFamily="34" charset="0"/>
              </a:rPr>
              <a:t>Aplicação</a:t>
            </a:r>
            <a:endParaRPr lang="pt-BR" sz="2800" b="1" noProof="0" dirty="0">
              <a:latin typeface="+mj-lt"/>
            </a:endParaRPr>
          </a:p>
        </p:txBody>
      </p:sp>
      <p:sp>
        <p:nvSpPr>
          <p:cNvPr id="16" name="CaixaDeTexto 15">
            <a:extLst>
              <a:ext uri="{FF2B5EF4-FFF2-40B4-BE49-F238E27FC236}">
                <a16:creationId xmlns:a16="http://schemas.microsoft.com/office/drawing/2014/main" id="{E9FDAA82-D34B-3860-0371-DDA1CD7156A6}"/>
              </a:ext>
            </a:extLst>
          </p:cNvPr>
          <p:cNvSpPr txBox="1"/>
          <p:nvPr/>
        </p:nvSpPr>
        <p:spPr>
          <a:xfrm>
            <a:off x="13606452" y="7140560"/>
            <a:ext cx="1946260" cy="523220"/>
          </a:xfrm>
          <a:prstGeom prst="rect">
            <a:avLst/>
          </a:prstGeom>
          <a:noFill/>
        </p:spPr>
        <p:txBody>
          <a:bodyPr wrap="square">
            <a:spAutoFit/>
          </a:bodyPr>
          <a:lstStyle/>
          <a:p>
            <a:pPr algn="ctr"/>
            <a:r>
              <a:rPr lang="pt-BR" sz="2800" b="1" kern="1200" noProof="0" dirty="0">
                <a:solidFill>
                  <a:srgbClr val="000000"/>
                </a:solidFill>
                <a:effectLst/>
                <a:latin typeface="Calibri" panose="020F0502020204030204" pitchFamily="34" charset="0"/>
                <a:ea typeface="+mn-ea"/>
                <a:cs typeface="Arial" panose="020B0604020202020204" pitchFamily="34" charset="0"/>
              </a:rPr>
              <a:t>Avaliação</a:t>
            </a:r>
            <a:endParaRPr lang="pt-BR" sz="2800" b="1" noProof="0" dirty="0">
              <a:latin typeface="+mj-lt"/>
            </a:endParaRPr>
          </a:p>
        </p:txBody>
      </p:sp>
    </p:spTree>
    <p:custDataLst>
      <p:tags r:id="rId1"/>
    </p:custDataLst>
    <p:extLst>
      <p:ext uri="{BB962C8B-B14F-4D97-AF65-F5344CB8AC3E}">
        <p14:creationId xmlns:p14="http://schemas.microsoft.com/office/powerpoint/2010/main" val="402233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CF4D0E13-C0F3-E2B4-7FA9-6D70B2BB331E}"/>
              </a:ext>
            </a:extLst>
          </p:cNvPr>
          <p:cNvSpPr txBox="1">
            <a:spLocks/>
          </p:cNvSpPr>
          <p:nvPr/>
        </p:nvSpPr>
        <p:spPr>
          <a:xfrm>
            <a:off x="751238" y="174948"/>
            <a:ext cx="7136969" cy="1015663"/>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Consciência</a:t>
            </a:r>
          </a:p>
        </p:txBody>
      </p:sp>
      <p:sp>
        <p:nvSpPr>
          <p:cNvPr id="4" name="CaixaDeTexto 9">
            <a:extLst>
              <a:ext uri="{FF2B5EF4-FFF2-40B4-BE49-F238E27FC236}">
                <a16:creationId xmlns:a16="http://schemas.microsoft.com/office/drawing/2014/main" id="{54021D48-5CE9-77E2-35AD-D82C0CA48B73}"/>
              </a:ext>
            </a:extLst>
          </p:cNvPr>
          <p:cNvSpPr txBox="1"/>
          <p:nvPr/>
        </p:nvSpPr>
        <p:spPr>
          <a:xfrm>
            <a:off x="10105229" y="3309878"/>
            <a:ext cx="6599611" cy="4814908"/>
          </a:xfrm>
          <a:prstGeom prst="rect">
            <a:avLst/>
          </a:prstGeom>
          <a:noFill/>
        </p:spPr>
        <p:txBody>
          <a:bodyPr wrap="square">
            <a:spAutoFit/>
          </a:bodyPr>
          <a:lstStyle>
            <a:defPPr>
              <a:defRPr lang="pt-BR"/>
            </a:defPPr>
            <a:lvl1pPr>
              <a:lnSpc>
                <a:spcPct val="150000"/>
              </a:lnSpc>
              <a:spcBef>
                <a:spcPts val="1800"/>
              </a:spcBef>
              <a:defRPr sz="3300">
                <a:latin typeface="+mj-lt"/>
                <a:ea typeface="Roboto"/>
                <a:cs typeface="Roboto"/>
              </a:defRPr>
            </a:lvl1pPr>
          </a:lstStyle>
          <a:p>
            <a:r>
              <a:rPr lang="pt-BR" dirty="0">
                <a:sym typeface="Roboto"/>
              </a:rPr>
              <a:t>Reconhecer a importância da inclusão é o primeiro passo para a mudança.</a:t>
            </a:r>
          </a:p>
          <a:p>
            <a:r>
              <a:rPr lang="pt-BR" dirty="0">
                <a:sym typeface="Roboto"/>
              </a:rPr>
              <a:t>Os líderes devem entender como a inclusão impacta a dinâmica da equipe.</a:t>
            </a:r>
            <a:endParaRPr lang="pt-BR" dirty="0"/>
          </a:p>
        </p:txBody>
      </p:sp>
      <p:pic>
        <p:nvPicPr>
          <p:cNvPr id="23" name="Picture 22" descr="Puzzles in brain">
            <a:extLst>
              <a:ext uri="{FF2B5EF4-FFF2-40B4-BE49-F238E27FC236}">
                <a16:creationId xmlns:a16="http://schemas.microsoft.com/office/drawing/2014/main" id="{48BF41DA-E3B5-08C3-F469-C9CDECA8DC6A}"/>
              </a:ext>
            </a:extLst>
          </p:cNvPr>
          <p:cNvPicPr>
            <a:picLocks noChangeAspect="1"/>
          </p:cNvPicPr>
          <p:nvPr/>
        </p:nvPicPr>
        <p:blipFill>
          <a:blip r:embed="rId4" cstate="print">
            <a:extLst>
              <a:ext uri="{28A0092B-C50C-407E-A947-70E740481C1C}">
                <a14:useLocalDpi xmlns:a14="http://schemas.microsoft.com/office/drawing/2010/main" val="0"/>
              </a:ext>
            </a:extLst>
          </a:blip>
          <a:srcRect l="18193" r="22046"/>
          <a:stretch/>
        </p:blipFill>
        <p:spPr>
          <a:xfrm>
            <a:off x="1043948" y="1471092"/>
            <a:ext cx="7644574" cy="8527876"/>
          </a:xfrm>
          <a:prstGeom prst="rect">
            <a:avLst/>
          </a:prstGeom>
        </p:spPr>
      </p:pic>
    </p:spTree>
    <p:custDataLst>
      <p:tags r:id="rId1"/>
    </p:custDataLst>
    <p:extLst>
      <p:ext uri="{BB962C8B-B14F-4D97-AF65-F5344CB8AC3E}">
        <p14:creationId xmlns:p14="http://schemas.microsoft.com/office/powerpoint/2010/main" val="740214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9E93E-FF75-2AE6-F3FE-F78555C3BA7A}"/>
            </a:ext>
          </a:extLst>
        </p:cNvPr>
        <p:cNvGrpSpPr/>
        <p:nvPr/>
      </p:nvGrpSpPr>
      <p:grpSpPr>
        <a:xfrm>
          <a:off x="0" y="0"/>
          <a:ext cx="0" cy="0"/>
          <a:chOff x="0" y="0"/>
          <a:chExt cx="0" cy="0"/>
        </a:xfrm>
      </p:grpSpPr>
      <p:pic>
        <p:nvPicPr>
          <p:cNvPr id="21" name="Picture 20" descr="Floating PPE mask and school supplies">
            <a:extLst>
              <a:ext uri="{FF2B5EF4-FFF2-40B4-BE49-F238E27FC236}">
                <a16:creationId xmlns:a16="http://schemas.microsoft.com/office/drawing/2014/main" id="{AB43F242-C5C0-D385-1D68-D25B334F47B6}"/>
              </a:ext>
            </a:extLst>
          </p:cNvPr>
          <p:cNvPicPr>
            <a:picLocks noChangeAspect="1"/>
          </p:cNvPicPr>
          <p:nvPr/>
        </p:nvPicPr>
        <p:blipFill>
          <a:blip r:embed="rId4" cstate="print">
            <a:extLst>
              <a:ext uri="{28A0092B-C50C-407E-A947-70E740481C1C}">
                <a14:useLocalDpi xmlns:a14="http://schemas.microsoft.com/office/drawing/2010/main" val="0"/>
              </a:ext>
            </a:extLst>
          </a:blip>
          <a:srcRect l="17956" r="14727"/>
          <a:stretch/>
        </p:blipFill>
        <p:spPr>
          <a:xfrm>
            <a:off x="1048018" y="1215709"/>
            <a:ext cx="8145369" cy="9071291"/>
          </a:xfrm>
          <a:prstGeom prst="rect">
            <a:avLst/>
          </a:prstGeom>
        </p:spPr>
      </p:pic>
      <p:sp>
        <p:nvSpPr>
          <p:cNvPr id="3" name="Título 5">
            <a:extLst>
              <a:ext uri="{FF2B5EF4-FFF2-40B4-BE49-F238E27FC236}">
                <a16:creationId xmlns:a16="http://schemas.microsoft.com/office/drawing/2014/main" id="{73684D56-EEB6-7993-E8D2-D4FC05C11F84}"/>
              </a:ext>
            </a:extLst>
          </p:cNvPr>
          <p:cNvSpPr txBox="1">
            <a:spLocks/>
          </p:cNvSpPr>
          <p:nvPr/>
        </p:nvSpPr>
        <p:spPr>
          <a:xfrm>
            <a:off x="719138" y="164970"/>
            <a:ext cx="7136969" cy="1015663"/>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Letramento</a:t>
            </a:r>
          </a:p>
        </p:txBody>
      </p:sp>
      <p:sp>
        <p:nvSpPr>
          <p:cNvPr id="4" name="CaixaDeTexto 9">
            <a:extLst>
              <a:ext uri="{FF2B5EF4-FFF2-40B4-BE49-F238E27FC236}">
                <a16:creationId xmlns:a16="http://schemas.microsoft.com/office/drawing/2014/main" id="{6620B6B8-02F3-C380-D751-903773CB9EF0}"/>
              </a:ext>
            </a:extLst>
          </p:cNvPr>
          <p:cNvSpPr txBox="1"/>
          <p:nvPr/>
        </p:nvSpPr>
        <p:spPr>
          <a:xfrm>
            <a:off x="10105229" y="3309878"/>
            <a:ext cx="6455595" cy="4814908"/>
          </a:xfrm>
          <a:prstGeom prst="rect">
            <a:avLst/>
          </a:prstGeom>
          <a:noFill/>
        </p:spPr>
        <p:txBody>
          <a:bodyPr wrap="square">
            <a:spAutoFit/>
          </a:bodyPr>
          <a:lstStyle>
            <a:defPPr>
              <a:defRPr lang="pt-BR"/>
            </a:defPPr>
            <a:lvl1pPr>
              <a:lnSpc>
                <a:spcPct val="150000"/>
              </a:lnSpc>
              <a:spcBef>
                <a:spcPts val="1800"/>
              </a:spcBef>
              <a:defRPr sz="3300">
                <a:latin typeface="+mj-lt"/>
                <a:ea typeface="Roboto"/>
                <a:cs typeface="Roboto"/>
              </a:defRPr>
            </a:lvl1pPr>
          </a:lstStyle>
          <a:p>
            <a:r>
              <a:rPr lang="pt-BR" dirty="0">
                <a:sym typeface="Roboto"/>
              </a:rPr>
              <a:t>Promover letramento focado em inclusão e diversidade ajudará a conscientizar todos os membros da equipe.</a:t>
            </a:r>
          </a:p>
          <a:p>
            <a:r>
              <a:rPr lang="pt-BR" dirty="0">
                <a:sym typeface="Roboto"/>
              </a:rPr>
              <a:t>Esse letramento pode ser por meio de workshops e palestras.</a:t>
            </a:r>
            <a:endParaRPr lang="pt-BR" dirty="0"/>
          </a:p>
        </p:txBody>
      </p:sp>
    </p:spTree>
    <p:custDataLst>
      <p:tags r:id="rId1"/>
    </p:custDataLst>
    <p:extLst>
      <p:ext uri="{BB962C8B-B14F-4D97-AF65-F5344CB8AC3E}">
        <p14:creationId xmlns:p14="http://schemas.microsoft.com/office/powerpoint/2010/main" val="1140034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1"/>
          </p:nvPr>
        </p:nvSpPr>
        <p:spPr>
          <a:xfrm>
            <a:off x="16672000" y="10837229"/>
            <a:ext cx="824928" cy="555708"/>
          </a:xfrm>
        </p:spPr>
        <p:txBody>
          <a:bodyPr/>
          <a:lstStyle/>
          <a:p>
            <a:pPr>
              <a:defRPr/>
            </a:pPr>
            <a:fld id="{F00B4363-E03A-4FB8-99C8-A003D161B79C}" type="slidenum">
              <a:rPr lang="pt-BR" smtClean="0"/>
              <a:pPr>
                <a:defRPr/>
              </a:pPr>
              <a:t>5</a:t>
            </a:fld>
            <a:endParaRPr lang="pt-BR"/>
          </a:p>
        </p:txBody>
      </p:sp>
      <p:sp>
        <p:nvSpPr>
          <p:cNvPr id="4" name="Rectangle 3">
            <a:extLst>
              <a:ext uri="{FF2B5EF4-FFF2-40B4-BE49-F238E27FC236}">
                <a16:creationId xmlns:a16="http://schemas.microsoft.com/office/drawing/2014/main" id="{29A441C2-5F4A-479D-B8BF-F116FE747827}"/>
              </a:ext>
            </a:extLst>
          </p:cNvPr>
          <p:cNvSpPr txBox="1">
            <a:spLocks noChangeArrowheads="1"/>
          </p:cNvSpPr>
          <p:nvPr/>
        </p:nvSpPr>
        <p:spPr>
          <a:xfrm>
            <a:off x="2552960" y="8599288"/>
            <a:ext cx="13216374" cy="1440756"/>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eaLnBrk="1" hangingPunct="1">
              <a:buNone/>
            </a:pPr>
            <a:r>
              <a:rPr lang="pt-BR" altLang="pt-BR" sz="4800" dirty="0"/>
              <a:t>Mario Sérgio </a:t>
            </a:r>
            <a:r>
              <a:rPr lang="pt-BR" altLang="pt-BR" sz="4800" dirty="0" err="1"/>
              <a:t>Cortella</a:t>
            </a:r>
            <a:endParaRPr lang="en-US" altLang="pt-BR" sz="4800" dirty="0"/>
          </a:p>
        </p:txBody>
      </p:sp>
      <p:pic>
        <p:nvPicPr>
          <p:cNvPr id="5" name="Imagem 2" descr="Resultado de imagem para mario sergio cortella">
            <a:extLst>
              <a:ext uri="{FF2B5EF4-FFF2-40B4-BE49-F238E27FC236}">
                <a16:creationId xmlns:a16="http://schemas.microsoft.com/office/drawing/2014/main" id="{4269F4B3-0D4B-48EE-AC33-236F1C03ED2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52960" y="1740805"/>
            <a:ext cx="13182080" cy="6912768"/>
          </a:xfrm>
          <a:prstGeom prst="rect">
            <a:avLst/>
          </a:prstGeom>
          <a:noFill/>
          <a:ln>
            <a:noFill/>
          </a:ln>
        </p:spPr>
      </p:pic>
      <p:sp>
        <p:nvSpPr>
          <p:cNvPr id="6" name="Caixa de Texto 2">
            <a:extLst>
              <a:ext uri="{FF2B5EF4-FFF2-40B4-BE49-F238E27FC236}">
                <a16:creationId xmlns:a16="http://schemas.microsoft.com/office/drawing/2014/main" id="{52033238-57E6-4654-A0ED-5EF5A39AB4B6}"/>
              </a:ext>
            </a:extLst>
          </p:cNvPr>
          <p:cNvSpPr txBox="1">
            <a:spLocks noChangeArrowheads="1"/>
          </p:cNvSpPr>
          <p:nvPr/>
        </p:nvSpPr>
        <p:spPr bwMode="auto">
          <a:xfrm>
            <a:off x="2561688" y="1740807"/>
            <a:ext cx="6438296" cy="6930487"/>
          </a:xfrm>
          <a:prstGeom prst="rect">
            <a:avLst/>
          </a:prstGeom>
          <a:noFill/>
          <a:ln w="9525">
            <a:noFill/>
            <a:miter lim="800000"/>
            <a:headEnd/>
            <a:tailEnd/>
          </a:ln>
        </p:spPr>
        <p:txBody>
          <a:bodyPr rot="0" vert="horz" wrap="square" lIns="182880" tIns="91440" rIns="182880" bIns="91440" anchor="t" anchorCtr="0">
            <a:spAutoFit/>
          </a:bodyPr>
          <a:lstStyle/>
          <a:p>
            <a:pPr>
              <a:lnSpc>
                <a:spcPct val="115000"/>
              </a:lnSpc>
              <a:spcAft>
                <a:spcPts val="2000"/>
              </a:spcAft>
            </a:pPr>
            <a:r>
              <a:rPr lang="pt-BR" sz="4800" b="1" dirty="0">
                <a:solidFill>
                  <a:srgbClr val="FFFFFF"/>
                </a:solidFill>
                <a:latin typeface="Calibri" panose="020F0502020204030204" pitchFamily="34" charset="0"/>
                <a:ea typeface="Times New Roman" panose="02020603050405020304" pitchFamily="18" charset="0"/>
                <a:cs typeface="Calibri" panose="020F0502020204030204" pitchFamily="34" charset="0"/>
              </a:rPr>
              <a:t>“Os tempos são, de fato, turbulentos e as mudanças velozes; nessa circunstância, não se prepara alguém para ir a algum lugar, mas para que ele tenha condições ir.”</a:t>
            </a:r>
            <a:endParaRPr lang="pt-BR" sz="48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2959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90F35-78CA-7466-9618-B9D620FF0DFF}"/>
            </a:ext>
          </a:extLst>
        </p:cNvPr>
        <p:cNvGrpSpPr/>
        <p:nvPr/>
      </p:nvGrpSpPr>
      <p:grpSpPr>
        <a:xfrm>
          <a:off x="0" y="0"/>
          <a:ext cx="0" cy="0"/>
          <a:chOff x="0" y="0"/>
          <a:chExt cx="0" cy="0"/>
        </a:xfrm>
      </p:grpSpPr>
      <p:pic>
        <p:nvPicPr>
          <p:cNvPr id="17" name="Picture 16" descr="Pastel checklist and pencil">
            <a:extLst>
              <a:ext uri="{FF2B5EF4-FFF2-40B4-BE49-F238E27FC236}">
                <a16:creationId xmlns:a16="http://schemas.microsoft.com/office/drawing/2014/main" id="{3B1F079C-9EE4-E3B1-18D1-E7FE06E35052}"/>
              </a:ext>
            </a:extLst>
          </p:cNvPr>
          <p:cNvPicPr>
            <a:picLocks noChangeAspect="1"/>
          </p:cNvPicPr>
          <p:nvPr/>
        </p:nvPicPr>
        <p:blipFill>
          <a:blip r:embed="rId4" cstate="print">
            <a:extLst>
              <a:ext uri="{28A0092B-C50C-407E-A947-70E740481C1C}">
                <a14:useLocalDpi xmlns:a14="http://schemas.microsoft.com/office/drawing/2010/main" val="0"/>
              </a:ext>
            </a:extLst>
          </a:blip>
          <a:srcRect l="16552" r="9960"/>
          <a:stretch/>
        </p:blipFill>
        <p:spPr>
          <a:xfrm>
            <a:off x="1045802" y="1215709"/>
            <a:ext cx="7975975" cy="8887916"/>
          </a:xfrm>
          <a:prstGeom prst="rect">
            <a:avLst/>
          </a:prstGeom>
        </p:spPr>
      </p:pic>
      <p:sp>
        <p:nvSpPr>
          <p:cNvPr id="3" name="Título 5">
            <a:extLst>
              <a:ext uri="{FF2B5EF4-FFF2-40B4-BE49-F238E27FC236}">
                <a16:creationId xmlns:a16="http://schemas.microsoft.com/office/drawing/2014/main" id="{A1E71E46-160D-59EC-1ABF-5F97ADE73333}"/>
              </a:ext>
            </a:extLst>
          </p:cNvPr>
          <p:cNvSpPr txBox="1">
            <a:spLocks/>
          </p:cNvSpPr>
          <p:nvPr/>
        </p:nvSpPr>
        <p:spPr>
          <a:xfrm>
            <a:off x="741360" y="110379"/>
            <a:ext cx="7136969" cy="1015663"/>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Aplicação</a:t>
            </a:r>
          </a:p>
        </p:txBody>
      </p:sp>
      <p:sp>
        <p:nvSpPr>
          <p:cNvPr id="4" name="CaixaDeTexto 9">
            <a:extLst>
              <a:ext uri="{FF2B5EF4-FFF2-40B4-BE49-F238E27FC236}">
                <a16:creationId xmlns:a16="http://schemas.microsoft.com/office/drawing/2014/main" id="{7456714A-E80B-DADF-5A3C-D583FF9F888B}"/>
              </a:ext>
            </a:extLst>
          </p:cNvPr>
          <p:cNvSpPr txBox="1"/>
          <p:nvPr/>
        </p:nvSpPr>
        <p:spPr>
          <a:xfrm>
            <a:off x="10105229" y="3309878"/>
            <a:ext cx="6527603" cy="4814908"/>
          </a:xfrm>
          <a:prstGeom prst="rect">
            <a:avLst/>
          </a:prstGeom>
          <a:noFill/>
        </p:spPr>
        <p:txBody>
          <a:bodyPr wrap="square">
            <a:spAutoFit/>
          </a:bodyPr>
          <a:lstStyle>
            <a:defPPr>
              <a:defRPr lang="pt-BR"/>
            </a:defPPr>
            <a:lvl1pPr>
              <a:lnSpc>
                <a:spcPct val="150000"/>
              </a:lnSpc>
              <a:spcBef>
                <a:spcPts val="1800"/>
              </a:spcBef>
              <a:defRPr sz="3300">
                <a:latin typeface="+mj-lt"/>
                <a:ea typeface="Roboto"/>
                <a:cs typeface="Roboto"/>
              </a:defRPr>
            </a:lvl1pPr>
          </a:lstStyle>
          <a:p>
            <a:r>
              <a:rPr lang="pt-BR" dirty="0">
                <a:sym typeface="Roboto"/>
              </a:rPr>
              <a:t>Incorporar práticas inclusivas como parte do cotidiano é essencial.</a:t>
            </a:r>
          </a:p>
          <a:p>
            <a:r>
              <a:rPr lang="pt-BR" dirty="0">
                <a:sym typeface="Roboto"/>
              </a:rPr>
              <a:t>Isso envolve aplicar práticas de inclusão e gestão de equipe de forma contínua e integrada às atividades diárias.</a:t>
            </a:r>
            <a:endParaRPr lang="pt-BR" dirty="0"/>
          </a:p>
        </p:txBody>
      </p:sp>
    </p:spTree>
    <p:custDataLst>
      <p:tags r:id="rId1"/>
    </p:custDataLst>
    <p:extLst>
      <p:ext uri="{BB962C8B-B14F-4D97-AF65-F5344CB8AC3E}">
        <p14:creationId xmlns:p14="http://schemas.microsoft.com/office/powerpoint/2010/main" val="3816901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6B9E7-387F-BADA-97E6-B7C7786C6D2D}"/>
            </a:ext>
          </a:extLst>
        </p:cNvPr>
        <p:cNvGrpSpPr/>
        <p:nvPr/>
      </p:nvGrpSpPr>
      <p:grpSpPr>
        <a:xfrm>
          <a:off x="0" y="0"/>
          <a:ext cx="0" cy="0"/>
          <a:chOff x="0" y="0"/>
          <a:chExt cx="0" cy="0"/>
        </a:xfrm>
      </p:grpSpPr>
      <p:sp>
        <p:nvSpPr>
          <p:cNvPr id="3" name="Título 5">
            <a:extLst>
              <a:ext uri="{FF2B5EF4-FFF2-40B4-BE49-F238E27FC236}">
                <a16:creationId xmlns:a16="http://schemas.microsoft.com/office/drawing/2014/main" id="{118A1662-226F-AB46-0C48-0C76A0657EE5}"/>
              </a:ext>
            </a:extLst>
          </p:cNvPr>
          <p:cNvSpPr txBox="1">
            <a:spLocks/>
          </p:cNvSpPr>
          <p:nvPr/>
        </p:nvSpPr>
        <p:spPr>
          <a:xfrm>
            <a:off x="727712" y="144016"/>
            <a:ext cx="7136969" cy="1015663"/>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Avaliação</a:t>
            </a:r>
          </a:p>
        </p:txBody>
      </p:sp>
      <p:sp>
        <p:nvSpPr>
          <p:cNvPr id="4" name="CaixaDeTexto 9">
            <a:extLst>
              <a:ext uri="{FF2B5EF4-FFF2-40B4-BE49-F238E27FC236}">
                <a16:creationId xmlns:a16="http://schemas.microsoft.com/office/drawing/2014/main" id="{48CF8F7A-3B7B-A1BB-8F5D-F4806E152E06}"/>
              </a:ext>
            </a:extLst>
          </p:cNvPr>
          <p:cNvSpPr txBox="1"/>
          <p:nvPr/>
        </p:nvSpPr>
        <p:spPr>
          <a:xfrm>
            <a:off x="10105229" y="3309878"/>
            <a:ext cx="6671619" cy="4814908"/>
          </a:xfrm>
          <a:prstGeom prst="rect">
            <a:avLst/>
          </a:prstGeom>
          <a:noFill/>
        </p:spPr>
        <p:txBody>
          <a:bodyPr wrap="square">
            <a:spAutoFit/>
          </a:bodyPr>
          <a:lstStyle/>
          <a:p>
            <a:pPr>
              <a:lnSpc>
                <a:spcPct val="150000"/>
              </a:lnSpc>
              <a:spcBef>
                <a:spcPts val="1800"/>
              </a:spcBef>
            </a:pPr>
            <a:r>
              <a:rPr lang="pt-BR" sz="3300" dirty="0">
                <a:latin typeface="+mj-lt"/>
                <a:ea typeface="Roboto"/>
                <a:cs typeface="Roboto"/>
                <a:sym typeface="Roboto"/>
              </a:rPr>
              <a:t>Revisar e ajustar regularmente as práticas de inclusão assegura que a equipe esteja sempre avançando.</a:t>
            </a:r>
          </a:p>
          <a:p>
            <a:pPr>
              <a:lnSpc>
                <a:spcPct val="150000"/>
              </a:lnSpc>
              <a:spcBef>
                <a:spcPts val="1800"/>
              </a:spcBef>
            </a:pPr>
            <a:r>
              <a:rPr lang="pt-BR" sz="3300" dirty="0">
                <a:latin typeface="+mj-lt"/>
                <a:ea typeface="Roboto"/>
                <a:cs typeface="Roboto"/>
                <a:sym typeface="Roboto"/>
              </a:rPr>
              <a:t>É importante coletar feedback e realizar pesquisas para identificar áreas de melhoria.</a:t>
            </a:r>
            <a:endParaRPr lang="pt-BR" sz="3300" dirty="0">
              <a:latin typeface="+mj-lt"/>
              <a:ea typeface="Open Sans" panose="020B0606030504020204" pitchFamily="34" charset="0"/>
              <a:cs typeface="Open Sans" panose="020B0606030504020204" pitchFamily="34" charset="0"/>
            </a:endParaRPr>
          </a:p>
        </p:txBody>
      </p:sp>
      <p:pic>
        <p:nvPicPr>
          <p:cNvPr id="7" name="Picture 6" descr="3D chart graphics">
            <a:extLst>
              <a:ext uri="{FF2B5EF4-FFF2-40B4-BE49-F238E27FC236}">
                <a16:creationId xmlns:a16="http://schemas.microsoft.com/office/drawing/2014/main" id="{7C940290-7224-A893-CB48-F8998E6C9D00}"/>
              </a:ext>
            </a:extLst>
          </p:cNvPr>
          <p:cNvPicPr>
            <a:picLocks noChangeAspect="1"/>
          </p:cNvPicPr>
          <p:nvPr/>
        </p:nvPicPr>
        <p:blipFill>
          <a:blip r:embed="rId4" cstate="print">
            <a:extLst>
              <a:ext uri="{28A0092B-C50C-407E-A947-70E740481C1C}">
                <a14:useLocalDpi xmlns:a14="http://schemas.microsoft.com/office/drawing/2010/main" val="0"/>
              </a:ext>
            </a:extLst>
          </a:blip>
          <a:srcRect l="40067" t="1240" r="5175" b="2410"/>
          <a:stretch/>
        </p:blipFill>
        <p:spPr>
          <a:xfrm>
            <a:off x="1223120" y="1543100"/>
            <a:ext cx="7740822" cy="8599884"/>
          </a:xfrm>
          <a:prstGeom prst="rect">
            <a:avLst/>
          </a:prstGeom>
        </p:spPr>
      </p:pic>
    </p:spTree>
    <p:custDataLst>
      <p:tags r:id="rId1"/>
    </p:custDataLst>
    <p:extLst>
      <p:ext uri="{BB962C8B-B14F-4D97-AF65-F5344CB8AC3E}">
        <p14:creationId xmlns:p14="http://schemas.microsoft.com/office/powerpoint/2010/main" val="1963158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áfico 10">
            <a:extLst>
              <a:ext uri="{FF2B5EF4-FFF2-40B4-BE49-F238E27FC236}">
                <a16:creationId xmlns:a16="http://schemas.microsoft.com/office/drawing/2014/main" id="{6FFCA91E-B1FE-31F8-AB4C-DEECE5B11B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6211200" y="2917415"/>
            <a:ext cx="5460870" cy="6789189"/>
          </a:xfrm>
          <a:prstGeom prst="rect">
            <a:avLst/>
          </a:prstGeom>
        </p:spPr>
      </p:pic>
      <p:sp>
        <p:nvSpPr>
          <p:cNvPr id="12" name="CaixaDeTexto 11">
            <a:extLst>
              <a:ext uri="{FF2B5EF4-FFF2-40B4-BE49-F238E27FC236}">
                <a16:creationId xmlns:a16="http://schemas.microsoft.com/office/drawing/2014/main" id="{EE99BEA4-1C42-1609-06E0-555D06337E66}"/>
              </a:ext>
            </a:extLst>
          </p:cNvPr>
          <p:cNvSpPr txBox="1"/>
          <p:nvPr/>
        </p:nvSpPr>
        <p:spPr>
          <a:xfrm>
            <a:off x="12293177" y="5630216"/>
            <a:ext cx="4339655" cy="646331"/>
          </a:xfrm>
          <a:prstGeom prst="rect">
            <a:avLst/>
          </a:prstGeom>
          <a:noFill/>
        </p:spPr>
        <p:txBody>
          <a:bodyPr wrap="square" rtlCol="0">
            <a:spAutoFit/>
          </a:bodyPr>
          <a:lstStyle/>
          <a:p>
            <a:pPr algn="ctr"/>
            <a:r>
              <a:rPr lang="pt-BR" sz="3600" b="1">
                <a:solidFill>
                  <a:srgbClr val="85709B"/>
                </a:solidFill>
                <a:latin typeface="+mj-lt"/>
              </a:rPr>
              <a:t>OPORTUNIDADE</a:t>
            </a:r>
          </a:p>
        </p:txBody>
      </p:sp>
      <p:sp>
        <p:nvSpPr>
          <p:cNvPr id="13" name="CaixaDeTexto 12">
            <a:extLst>
              <a:ext uri="{FF2B5EF4-FFF2-40B4-BE49-F238E27FC236}">
                <a16:creationId xmlns:a16="http://schemas.microsoft.com/office/drawing/2014/main" id="{12765B70-2E3B-C61B-67F4-947883E92C81}"/>
              </a:ext>
            </a:extLst>
          </p:cNvPr>
          <p:cNvSpPr txBox="1"/>
          <p:nvPr/>
        </p:nvSpPr>
        <p:spPr>
          <a:xfrm>
            <a:off x="2280422" y="5630216"/>
            <a:ext cx="3081594" cy="646331"/>
          </a:xfrm>
          <a:prstGeom prst="rect">
            <a:avLst/>
          </a:prstGeom>
          <a:noFill/>
        </p:spPr>
        <p:txBody>
          <a:bodyPr wrap="square" rtlCol="0">
            <a:spAutoFit/>
          </a:bodyPr>
          <a:lstStyle/>
          <a:p>
            <a:pPr algn="ctr"/>
            <a:r>
              <a:rPr lang="pt-BR" sz="3600" b="1" dirty="0">
                <a:solidFill>
                  <a:srgbClr val="DD6B5B"/>
                </a:solidFill>
                <a:latin typeface="+mj-lt"/>
              </a:rPr>
              <a:t>AMEAÇA</a:t>
            </a:r>
          </a:p>
        </p:txBody>
      </p:sp>
      <p:sp>
        <p:nvSpPr>
          <p:cNvPr id="4" name="Título 5">
            <a:extLst>
              <a:ext uri="{FF2B5EF4-FFF2-40B4-BE49-F238E27FC236}">
                <a16:creationId xmlns:a16="http://schemas.microsoft.com/office/drawing/2014/main" id="{A94E6EBA-E02F-162C-18C2-515A491B5084}"/>
              </a:ext>
            </a:extLst>
          </p:cNvPr>
          <p:cNvSpPr txBox="1">
            <a:spLocks/>
          </p:cNvSpPr>
          <p:nvPr/>
        </p:nvSpPr>
        <p:spPr>
          <a:xfrm>
            <a:off x="727716" y="118731"/>
            <a:ext cx="16427837" cy="92333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Como vemos a mudança?</a:t>
            </a:r>
          </a:p>
        </p:txBody>
      </p:sp>
    </p:spTree>
    <p:custDataLst>
      <p:tags r:id="rId1"/>
    </p:custDataLst>
    <p:extLst>
      <p:ext uri="{BB962C8B-B14F-4D97-AF65-F5344CB8AC3E}">
        <p14:creationId xmlns:p14="http://schemas.microsoft.com/office/powerpoint/2010/main" val="36666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57C3EF3-462F-CAD3-1734-7B5D1012B298}"/>
              </a:ext>
            </a:extLst>
          </p:cNvPr>
          <p:cNvSpPr txBox="1">
            <a:spLocks/>
          </p:cNvSpPr>
          <p:nvPr/>
        </p:nvSpPr>
        <p:spPr>
          <a:xfrm>
            <a:off x="719138" y="-530877"/>
            <a:ext cx="7056783" cy="228600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Resistência à mudança</a:t>
            </a:r>
          </a:p>
        </p:txBody>
      </p:sp>
      <p:sp>
        <p:nvSpPr>
          <p:cNvPr id="8" name="TextBox 7">
            <a:extLst>
              <a:ext uri="{FF2B5EF4-FFF2-40B4-BE49-F238E27FC236}">
                <a16:creationId xmlns:a16="http://schemas.microsoft.com/office/drawing/2014/main" id="{5E158CFF-9AA0-3D7C-96F7-990EBFB3BF88}"/>
              </a:ext>
            </a:extLst>
          </p:cNvPr>
          <p:cNvSpPr txBox="1"/>
          <p:nvPr/>
        </p:nvSpPr>
        <p:spPr>
          <a:xfrm>
            <a:off x="10080105" y="3143263"/>
            <a:ext cx="6552728" cy="5560753"/>
          </a:xfrm>
          <a:prstGeom prst="rect">
            <a:avLst/>
          </a:prstGeom>
          <a:noFill/>
        </p:spPr>
        <p:txBody>
          <a:bodyPr wrap="square">
            <a:spAutoFit/>
          </a:bodyPr>
          <a:lstStyle/>
          <a:p>
            <a:pPr>
              <a:lnSpc>
                <a:spcPct val="150000"/>
              </a:lnSpc>
            </a:pPr>
            <a:r>
              <a:rPr lang="pt-BR" sz="3000" dirty="0">
                <a:solidFill>
                  <a:srgbClr val="595959"/>
                </a:solidFill>
                <a:latin typeface="+mj-lt"/>
                <a:ea typeface="Roboto"/>
                <a:cs typeface="Roboto"/>
                <a:sym typeface="Roboto"/>
              </a:rPr>
              <a:t>A mudança frequentemente encontra resistência. Poucas pessoas realmente querem mudar, embora muitas digam que querem. </a:t>
            </a:r>
          </a:p>
          <a:p>
            <a:pPr>
              <a:lnSpc>
                <a:spcPct val="150000"/>
              </a:lnSpc>
            </a:pPr>
            <a:endParaRPr lang="pt-BR" sz="3000" dirty="0">
              <a:solidFill>
                <a:srgbClr val="595959"/>
              </a:solidFill>
              <a:latin typeface="+mj-lt"/>
              <a:ea typeface="Roboto"/>
              <a:cs typeface="Roboto"/>
              <a:sym typeface="Roboto"/>
            </a:endParaRPr>
          </a:p>
          <a:p>
            <a:pPr>
              <a:lnSpc>
                <a:spcPct val="150000"/>
              </a:lnSpc>
            </a:pPr>
            <a:r>
              <a:rPr lang="pt-BR" sz="3000" dirty="0">
                <a:solidFill>
                  <a:srgbClr val="595959"/>
                </a:solidFill>
                <a:latin typeface="+mj-lt"/>
                <a:ea typeface="Roboto"/>
                <a:cs typeface="Roboto"/>
                <a:sym typeface="Roboto"/>
              </a:rPr>
              <a:t>Os líderes devem estar preparados para essa resistência e encontrar maneiras de incentivar a equipe a abraçar a mudança.</a:t>
            </a:r>
          </a:p>
        </p:txBody>
      </p:sp>
      <p:grpSp>
        <p:nvGrpSpPr>
          <p:cNvPr id="12" name="Group 11">
            <a:extLst>
              <a:ext uri="{FF2B5EF4-FFF2-40B4-BE49-F238E27FC236}">
                <a16:creationId xmlns:a16="http://schemas.microsoft.com/office/drawing/2014/main" id="{3B2BC0A9-FC64-30BD-320B-BD58B4C2DF24}"/>
              </a:ext>
            </a:extLst>
          </p:cNvPr>
          <p:cNvGrpSpPr/>
          <p:nvPr/>
        </p:nvGrpSpPr>
        <p:grpSpPr>
          <a:xfrm>
            <a:off x="741497" y="2302196"/>
            <a:ext cx="8368314" cy="6924780"/>
            <a:chOff x="494331" y="533400"/>
            <a:chExt cx="5578876" cy="4616520"/>
          </a:xfrm>
        </p:grpSpPr>
        <p:pic>
          <p:nvPicPr>
            <p:cNvPr id="9" name="Picture 8">
              <a:extLst>
                <a:ext uri="{FF2B5EF4-FFF2-40B4-BE49-F238E27FC236}">
                  <a16:creationId xmlns:a16="http://schemas.microsoft.com/office/drawing/2014/main" id="{99818AEB-E25E-8056-37F3-55F112A5C16B}"/>
                </a:ext>
              </a:extLst>
            </p:cNvPr>
            <p:cNvPicPr>
              <a:picLocks noChangeAspect="1"/>
            </p:cNvPicPr>
            <p:nvPr/>
          </p:nvPicPr>
          <p:blipFill>
            <a:blip r:embed="rId4"/>
            <a:stretch>
              <a:fillRect/>
            </a:stretch>
          </p:blipFill>
          <p:spPr>
            <a:xfrm>
              <a:off x="494331" y="533400"/>
              <a:ext cx="5578876" cy="4616520"/>
            </a:xfrm>
            <a:prstGeom prst="rect">
              <a:avLst/>
            </a:prstGeom>
            <a:noFill/>
          </p:spPr>
        </p:pic>
        <p:sp>
          <p:nvSpPr>
            <p:cNvPr id="10" name="Rectangle 9">
              <a:extLst>
                <a:ext uri="{FF2B5EF4-FFF2-40B4-BE49-F238E27FC236}">
                  <a16:creationId xmlns:a16="http://schemas.microsoft.com/office/drawing/2014/main" id="{47EC470E-8E5C-7286-7429-1136E795A344}"/>
                </a:ext>
              </a:extLst>
            </p:cNvPr>
            <p:cNvSpPr/>
            <p:nvPr/>
          </p:nvSpPr>
          <p:spPr>
            <a:xfrm>
              <a:off x="1752600" y="914400"/>
              <a:ext cx="2133600"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b="1" noProof="0" dirty="0">
                  <a:solidFill>
                    <a:srgbClr val="595959"/>
                  </a:solidFill>
                  <a:latin typeface="BancoDoBrasil Titulos 2" panose="020B0604020202020204" charset="0"/>
                </a:rPr>
                <a:t>Quem quer mudança?</a:t>
              </a:r>
            </a:p>
          </p:txBody>
        </p:sp>
        <p:sp>
          <p:nvSpPr>
            <p:cNvPr id="11" name="Rectangle 10">
              <a:extLst>
                <a:ext uri="{FF2B5EF4-FFF2-40B4-BE49-F238E27FC236}">
                  <a16:creationId xmlns:a16="http://schemas.microsoft.com/office/drawing/2014/main" id="{756E8EA3-C81D-9E9A-B30B-B0E26920A162}"/>
                </a:ext>
              </a:extLst>
            </p:cNvPr>
            <p:cNvSpPr/>
            <p:nvPr/>
          </p:nvSpPr>
          <p:spPr>
            <a:xfrm>
              <a:off x="1762125" y="3205728"/>
              <a:ext cx="2133600"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b="1" noProof="0" dirty="0">
                  <a:solidFill>
                    <a:srgbClr val="595959"/>
                  </a:solidFill>
                  <a:latin typeface="BancoDoBrasil Titulos 2" panose="020B0604020202020204" charset="0"/>
                </a:rPr>
                <a:t>Quem quer mudar?</a:t>
              </a:r>
            </a:p>
          </p:txBody>
        </p:sp>
      </p:grpSp>
      <p:sp>
        <p:nvSpPr>
          <p:cNvPr id="2" name="Retângulo 1">
            <a:extLst>
              <a:ext uri="{FF2B5EF4-FFF2-40B4-BE49-F238E27FC236}">
                <a16:creationId xmlns:a16="http://schemas.microsoft.com/office/drawing/2014/main" id="{373E7246-2DE2-92BA-61EF-09C898D4134E}"/>
              </a:ext>
            </a:extLst>
          </p:cNvPr>
          <p:cNvSpPr/>
          <p:nvPr/>
        </p:nvSpPr>
        <p:spPr>
          <a:xfrm>
            <a:off x="741497" y="5779560"/>
            <a:ext cx="8368314" cy="35404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81024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627D9A-B97F-4D77-C385-003FB3DDE6AE}"/>
              </a:ext>
            </a:extLst>
          </p:cNvPr>
          <p:cNvGrpSpPr/>
          <p:nvPr/>
        </p:nvGrpSpPr>
        <p:grpSpPr>
          <a:xfrm>
            <a:off x="9466212" y="1831132"/>
            <a:ext cx="7886700" cy="2641052"/>
            <a:chOff x="685800" y="1981244"/>
            <a:chExt cx="5257800" cy="1760701"/>
          </a:xfrm>
        </p:grpSpPr>
        <p:sp>
          <p:nvSpPr>
            <p:cNvPr id="28" name="Freeform: Shape 27">
              <a:extLst>
                <a:ext uri="{FF2B5EF4-FFF2-40B4-BE49-F238E27FC236}">
                  <a16:creationId xmlns:a16="http://schemas.microsoft.com/office/drawing/2014/main" id="{DB52934A-CA32-164F-A6CE-E5841DACEB0E}"/>
                </a:ext>
              </a:extLst>
            </p:cNvPr>
            <p:cNvSpPr/>
            <p:nvPr/>
          </p:nvSpPr>
          <p:spPr>
            <a:xfrm>
              <a:off x="2334767" y="2157315"/>
              <a:ext cx="3608833" cy="1408562"/>
            </a:xfrm>
            <a:custGeom>
              <a:avLst/>
              <a:gdLst>
                <a:gd name="connsiteX0" fmla="*/ 234765 w 1408561"/>
                <a:gd name="connsiteY0" fmla="*/ 0 h 3608832"/>
                <a:gd name="connsiteX1" fmla="*/ 1173796 w 1408561"/>
                <a:gd name="connsiteY1" fmla="*/ 0 h 3608832"/>
                <a:gd name="connsiteX2" fmla="*/ 1408561 w 1408561"/>
                <a:gd name="connsiteY2" fmla="*/ 234765 h 3608832"/>
                <a:gd name="connsiteX3" fmla="*/ 1408561 w 1408561"/>
                <a:gd name="connsiteY3" fmla="*/ 3608832 h 3608832"/>
                <a:gd name="connsiteX4" fmla="*/ 1408561 w 1408561"/>
                <a:gd name="connsiteY4" fmla="*/ 3608832 h 3608832"/>
                <a:gd name="connsiteX5" fmla="*/ 0 w 1408561"/>
                <a:gd name="connsiteY5" fmla="*/ 3608832 h 3608832"/>
                <a:gd name="connsiteX6" fmla="*/ 0 w 1408561"/>
                <a:gd name="connsiteY6" fmla="*/ 3608832 h 3608832"/>
                <a:gd name="connsiteX7" fmla="*/ 0 w 1408561"/>
                <a:gd name="connsiteY7" fmla="*/ 234765 h 3608832"/>
                <a:gd name="connsiteX8" fmla="*/ 234765 w 1408561"/>
                <a:gd name="connsiteY8" fmla="*/ 0 h 360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561" h="3608832">
                  <a:moveTo>
                    <a:pt x="1408561" y="601485"/>
                  </a:moveTo>
                  <a:lnTo>
                    <a:pt x="1408561" y="3007347"/>
                  </a:lnTo>
                  <a:cubicBezTo>
                    <a:pt x="1408561" y="3339537"/>
                    <a:pt x="1367536" y="3608831"/>
                    <a:pt x="1316930" y="3608831"/>
                  </a:cubicBezTo>
                  <a:lnTo>
                    <a:pt x="0" y="3608831"/>
                  </a:lnTo>
                  <a:lnTo>
                    <a:pt x="0" y="3608831"/>
                  </a:lnTo>
                  <a:lnTo>
                    <a:pt x="0" y="1"/>
                  </a:lnTo>
                  <a:lnTo>
                    <a:pt x="0" y="1"/>
                  </a:lnTo>
                  <a:lnTo>
                    <a:pt x="1316930" y="1"/>
                  </a:lnTo>
                  <a:cubicBezTo>
                    <a:pt x="1367536" y="1"/>
                    <a:pt x="1408561" y="269295"/>
                    <a:pt x="1408561" y="601485"/>
                  </a:cubicBezTo>
                  <a:close/>
                </a:path>
              </a:pathLst>
            </a:cu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1477" tIns="288878" rIns="474615" bIns="288879" numCol="1" spcCol="1270" anchor="ctr" anchorCtr="0">
              <a:noAutofit/>
            </a:bodyPr>
            <a:lstStyle/>
            <a:p>
              <a:pPr marL="771525" lvl="1" indent="-514350" defTabSz="1266825">
                <a:lnSpc>
                  <a:spcPct val="90000"/>
                </a:lnSpc>
                <a:spcAft>
                  <a:spcPct val="15000"/>
                </a:spcAft>
                <a:buFont typeface="+mj-lt"/>
                <a:buAutoNum type="arabicPeriod" startAt="2"/>
              </a:pPr>
              <a:r>
                <a:rPr lang="pt-BR" sz="3200" dirty="0">
                  <a:solidFill>
                    <a:srgbClr val="595959"/>
                  </a:solidFill>
                  <a:latin typeface="+mj-lt"/>
                </a:rPr>
                <a:t>Comunicação da estratégia</a:t>
              </a:r>
            </a:p>
          </p:txBody>
        </p:sp>
        <p:sp>
          <p:nvSpPr>
            <p:cNvPr id="29" name="Freeform: Shape 28">
              <a:extLst>
                <a:ext uri="{FF2B5EF4-FFF2-40B4-BE49-F238E27FC236}">
                  <a16:creationId xmlns:a16="http://schemas.microsoft.com/office/drawing/2014/main" id="{9C1BDF28-FD60-29D6-5FE6-0010F7363311}"/>
                </a:ext>
              </a:extLst>
            </p:cNvPr>
            <p:cNvSpPr/>
            <p:nvPr/>
          </p:nvSpPr>
          <p:spPr>
            <a:xfrm>
              <a:off x="685800" y="1981244"/>
              <a:ext cx="1760400" cy="1760701"/>
            </a:xfrm>
            <a:custGeom>
              <a:avLst/>
              <a:gdLst>
                <a:gd name="connsiteX0" fmla="*/ 0 w 2029968"/>
                <a:gd name="connsiteY0" fmla="*/ 293456 h 1760701"/>
                <a:gd name="connsiteX1" fmla="*/ 293456 w 2029968"/>
                <a:gd name="connsiteY1" fmla="*/ 0 h 1760701"/>
                <a:gd name="connsiteX2" fmla="*/ 1736512 w 2029968"/>
                <a:gd name="connsiteY2" fmla="*/ 0 h 1760701"/>
                <a:gd name="connsiteX3" fmla="*/ 2029968 w 2029968"/>
                <a:gd name="connsiteY3" fmla="*/ 293456 h 1760701"/>
                <a:gd name="connsiteX4" fmla="*/ 2029968 w 2029968"/>
                <a:gd name="connsiteY4" fmla="*/ 1467245 h 1760701"/>
                <a:gd name="connsiteX5" fmla="*/ 1736512 w 2029968"/>
                <a:gd name="connsiteY5" fmla="*/ 1760701 h 1760701"/>
                <a:gd name="connsiteX6" fmla="*/ 293456 w 2029968"/>
                <a:gd name="connsiteY6" fmla="*/ 1760701 h 1760701"/>
                <a:gd name="connsiteX7" fmla="*/ 0 w 2029968"/>
                <a:gd name="connsiteY7" fmla="*/ 1467245 h 1760701"/>
                <a:gd name="connsiteX8" fmla="*/ 0 w 2029968"/>
                <a:gd name="connsiteY8" fmla="*/ 293456 h 176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9968" h="1760701">
                  <a:moveTo>
                    <a:pt x="0" y="293456"/>
                  </a:moveTo>
                  <a:cubicBezTo>
                    <a:pt x="0" y="131385"/>
                    <a:pt x="131385" y="0"/>
                    <a:pt x="293456" y="0"/>
                  </a:cubicBezTo>
                  <a:lnTo>
                    <a:pt x="1736512" y="0"/>
                  </a:lnTo>
                  <a:cubicBezTo>
                    <a:pt x="1898583" y="0"/>
                    <a:pt x="2029968" y="131385"/>
                    <a:pt x="2029968" y="293456"/>
                  </a:cubicBezTo>
                  <a:lnTo>
                    <a:pt x="2029968" y="1467245"/>
                  </a:lnTo>
                  <a:cubicBezTo>
                    <a:pt x="2029968" y="1629316"/>
                    <a:pt x="1898583" y="1760701"/>
                    <a:pt x="1736512" y="1760701"/>
                  </a:cubicBezTo>
                  <a:lnTo>
                    <a:pt x="293456" y="1760701"/>
                  </a:lnTo>
                  <a:cubicBezTo>
                    <a:pt x="131385" y="1760701"/>
                    <a:pt x="0" y="1629316"/>
                    <a:pt x="0" y="1467245"/>
                  </a:cubicBezTo>
                  <a:lnTo>
                    <a:pt x="0" y="293456"/>
                  </a:lnTo>
                  <a:close/>
                </a:path>
              </a:pathLst>
            </a:custGeom>
            <a:solidFill>
              <a:srgbClr val="99DBEA"/>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43225" tIns="186075" rIns="243225" bIns="186075" numCol="1" spcCol="1270" anchor="b" anchorCtr="0">
              <a:noAutofit/>
            </a:bodyPr>
            <a:lstStyle/>
            <a:p>
              <a:pPr algn="ctr" defTabSz="1333500">
                <a:lnSpc>
                  <a:spcPct val="90000"/>
                </a:lnSpc>
                <a:spcAft>
                  <a:spcPct val="35000"/>
                </a:spcAft>
              </a:pPr>
              <a:endParaRPr lang="en-US" sz="3200">
                <a:solidFill>
                  <a:srgbClr val="FEDF31"/>
                </a:solidFill>
                <a:latin typeface="+mj-lt"/>
              </a:endParaRPr>
            </a:p>
          </p:txBody>
        </p:sp>
        <p:pic>
          <p:nvPicPr>
            <p:cNvPr id="11" name="Graphic 10" descr="Customer review with solid fill">
              <a:extLst>
                <a:ext uri="{FF2B5EF4-FFF2-40B4-BE49-F238E27FC236}">
                  <a16:creationId xmlns:a16="http://schemas.microsoft.com/office/drawing/2014/main" id="{0F895A9D-B7A3-DAC2-5CF7-936F7D8E2B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600" y="2328194"/>
              <a:ext cx="1066800" cy="1066800"/>
            </a:xfrm>
            <a:prstGeom prst="rect">
              <a:avLst/>
            </a:prstGeom>
          </p:spPr>
        </p:pic>
      </p:grpSp>
      <p:grpSp>
        <p:nvGrpSpPr>
          <p:cNvPr id="3" name="Group 2">
            <a:extLst>
              <a:ext uri="{FF2B5EF4-FFF2-40B4-BE49-F238E27FC236}">
                <a16:creationId xmlns:a16="http://schemas.microsoft.com/office/drawing/2014/main" id="{9FB01AFF-8C34-3B6C-B6F3-5ACBEA098F9C}"/>
              </a:ext>
            </a:extLst>
          </p:cNvPr>
          <p:cNvGrpSpPr/>
          <p:nvPr/>
        </p:nvGrpSpPr>
        <p:grpSpPr>
          <a:xfrm>
            <a:off x="1028701" y="1831132"/>
            <a:ext cx="7886700" cy="2641052"/>
            <a:chOff x="685800" y="3829981"/>
            <a:chExt cx="5257800" cy="1760701"/>
          </a:xfrm>
        </p:grpSpPr>
        <p:sp>
          <p:nvSpPr>
            <p:cNvPr id="30" name="Freeform: Shape 29">
              <a:extLst>
                <a:ext uri="{FF2B5EF4-FFF2-40B4-BE49-F238E27FC236}">
                  <a16:creationId xmlns:a16="http://schemas.microsoft.com/office/drawing/2014/main" id="{E2002D33-E586-445F-7E40-415A2C0F6570}"/>
                </a:ext>
              </a:extLst>
            </p:cNvPr>
            <p:cNvSpPr/>
            <p:nvPr/>
          </p:nvSpPr>
          <p:spPr>
            <a:xfrm>
              <a:off x="2334767" y="4006050"/>
              <a:ext cx="3608833" cy="1408562"/>
            </a:xfrm>
            <a:custGeom>
              <a:avLst/>
              <a:gdLst>
                <a:gd name="connsiteX0" fmla="*/ 234765 w 1408561"/>
                <a:gd name="connsiteY0" fmla="*/ 0 h 3608832"/>
                <a:gd name="connsiteX1" fmla="*/ 1173796 w 1408561"/>
                <a:gd name="connsiteY1" fmla="*/ 0 h 3608832"/>
                <a:gd name="connsiteX2" fmla="*/ 1408561 w 1408561"/>
                <a:gd name="connsiteY2" fmla="*/ 234765 h 3608832"/>
                <a:gd name="connsiteX3" fmla="*/ 1408561 w 1408561"/>
                <a:gd name="connsiteY3" fmla="*/ 3608832 h 3608832"/>
                <a:gd name="connsiteX4" fmla="*/ 1408561 w 1408561"/>
                <a:gd name="connsiteY4" fmla="*/ 3608832 h 3608832"/>
                <a:gd name="connsiteX5" fmla="*/ 0 w 1408561"/>
                <a:gd name="connsiteY5" fmla="*/ 3608832 h 3608832"/>
                <a:gd name="connsiteX6" fmla="*/ 0 w 1408561"/>
                <a:gd name="connsiteY6" fmla="*/ 3608832 h 3608832"/>
                <a:gd name="connsiteX7" fmla="*/ 0 w 1408561"/>
                <a:gd name="connsiteY7" fmla="*/ 234765 h 3608832"/>
                <a:gd name="connsiteX8" fmla="*/ 234765 w 1408561"/>
                <a:gd name="connsiteY8" fmla="*/ 0 h 360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561" h="3608832">
                  <a:moveTo>
                    <a:pt x="1408561" y="601485"/>
                  </a:moveTo>
                  <a:lnTo>
                    <a:pt x="1408561" y="3007347"/>
                  </a:lnTo>
                  <a:cubicBezTo>
                    <a:pt x="1408561" y="3339537"/>
                    <a:pt x="1367536" y="3608831"/>
                    <a:pt x="1316930" y="3608831"/>
                  </a:cubicBezTo>
                  <a:lnTo>
                    <a:pt x="0" y="3608831"/>
                  </a:lnTo>
                  <a:lnTo>
                    <a:pt x="0" y="3608831"/>
                  </a:lnTo>
                  <a:lnTo>
                    <a:pt x="0" y="1"/>
                  </a:lnTo>
                  <a:lnTo>
                    <a:pt x="0" y="1"/>
                  </a:lnTo>
                  <a:lnTo>
                    <a:pt x="1316930" y="1"/>
                  </a:lnTo>
                  <a:cubicBezTo>
                    <a:pt x="1367536" y="1"/>
                    <a:pt x="1408561" y="269295"/>
                    <a:pt x="1408561" y="601485"/>
                  </a:cubicBezTo>
                  <a:close/>
                </a:path>
              </a:pathLst>
            </a:cu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1477" tIns="288878" rIns="474615" bIns="288879" numCol="1" spcCol="1270" anchor="ctr" anchorCtr="0">
              <a:noAutofit/>
            </a:bodyPr>
            <a:lstStyle/>
            <a:p>
              <a:pPr marL="771525" lvl="1" indent="-514350" defTabSz="1266825">
                <a:lnSpc>
                  <a:spcPct val="90000"/>
                </a:lnSpc>
                <a:spcAft>
                  <a:spcPct val="15000"/>
                </a:spcAft>
                <a:buFont typeface="+mj-lt"/>
                <a:buAutoNum type="arabicPeriod"/>
              </a:pPr>
              <a:r>
                <a:rPr lang="pt-BR" sz="3200" dirty="0">
                  <a:solidFill>
                    <a:srgbClr val="595959"/>
                  </a:solidFill>
                  <a:latin typeface="+mj-lt"/>
                </a:rPr>
                <a:t>Alinhamento da estratégia com o negócio</a:t>
              </a:r>
            </a:p>
          </p:txBody>
        </p:sp>
        <p:sp>
          <p:nvSpPr>
            <p:cNvPr id="31" name="Freeform: Shape 30">
              <a:extLst>
                <a:ext uri="{FF2B5EF4-FFF2-40B4-BE49-F238E27FC236}">
                  <a16:creationId xmlns:a16="http://schemas.microsoft.com/office/drawing/2014/main" id="{B0C7E852-AFA4-8817-332A-809468F10651}"/>
                </a:ext>
              </a:extLst>
            </p:cNvPr>
            <p:cNvSpPr/>
            <p:nvPr/>
          </p:nvSpPr>
          <p:spPr>
            <a:xfrm>
              <a:off x="685800" y="3829981"/>
              <a:ext cx="1760400" cy="1760701"/>
            </a:xfrm>
            <a:custGeom>
              <a:avLst/>
              <a:gdLst>
                <a:gd name="connsiteX0" fmla="*/ 0 w 2029968"/>
                <a:gd name="connsiteY0" fmla="*/ 293456 h 1760701"/>
                <a:gd name="connsiteX1" fmla="*/ 293456 w 2029968"/>
                <a:gd name="connsiteY1" fmla="*/ 0 h 1760701"/>
                <a:gd name="connsiteX2" fmla="*/ 1736512 w 2029968"/>
                <a:gd name="connsiteY2" fmla="*/ 0 h 1760701"/>
                <a:gd name="connsiteX3" fmla="*/ 2029968 w 2029968"/>
                <a:gd name="connsiteY3" fmla="*/ 293456 h 1760701"/>
                <a:gd name="connsiteX4" fmla="*/ 2029968 w 2029968"/>
                <a:gd name="connsiteY4" fmla="*/ 1467245 h 1760701"/>
                <a:gd name="connsiteX5" fmla="*/ 1736512 w 2029968"/>
                <a:gd name="connsiteY5" fmla="*/ 1760701 h 1760701"/>
                <a:gd name="connsiteX6" fmla="*/ 293456 w 2029968"/>
                <a:gd name="connsiteY6" fmla="*/ 1760701 h 1760701"/>
                <a:gd name="connsiteX7" fmla="*/ 0 w 2029968"/>
                <a:gd name="connsiteY7" fmla="*/ 1467245 h 1760701"/>
                <a:gd name="connsiteX8" fmla="*/ 0 w 2029968"/>
                <a:gd name="connsiteY8" fmla="*/ 293456 h 176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9968" h="1760701">
                  <a:moveTo>
                    <a:pt x="0" y="293456"/>
                  </a:moveTo>
                  <a:cubicBezTo>
                    <a:pt x="0" y="131385"/>
                    <a:pt x="131385" y="0"/>
                    <a:pt x="293456" y="0"/>
                  </a:cubicBezTo>
                  <a:lnTo>
                    <a:pt x="1736512" y="0"/>
                  </a:lnTo>
                  <a:cubicBezTo>
                    <a:pt x="1898583" y="0"/>
                    <a:pt x="2029968" y="131385"/>
                    <a:pt x="2029968" y="293456"/>
                  </a:cubicBezTo>
                  <a:lnTo>
                    <a:pt x="2029968" y="1467245"/>
                  </a:lnTo>
                  <a:cubicBezTo>
                    <a:pt x="2029968" y="1629316"/>
                    <a:pt x="1898583" y="1760701"/>
                    <a:pt x="1736512" y="1760701"/>
                  </a:cubicBezTo>
                  <a:lnTo>
                    <a:pt x="293456" y="1760701"/>
                  </a:lnTo>
                  <a:cubicBezTo>
                    <a:pt x="131385" y="1760701"/>
                    <a:pt x="0" y="1629316"/>
                    <a:pt x="0" y="1467245"/>
                  </a:cubicBezTo>
                  <a:lnTo>
                    <a:pt x="0" y="293456"/>
                  </a:lnTo>
                  <a:close/>
                </a:path>
              </a:pathLst>
            </a:custGeom>
            <a:solidFill>
              <a:srgbClr val="63B1DB"/>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43225" tIns="186075" rIns="243225" bIns="186075" numCol="1" spcCol="1270" anchor="b" anchorCtr="0">
              <a:noAutofit/>
            </a:bodyPr>
            <a:lstStyle/>
            <a:p>
              <a:pPr algn="ctr" defTabSz="1333500">
                <a:lnSpc>
                  <a:spcPct val="90000"/>
                </a:lnSpc>
                <a:spcAft>
                  <a:spcPct val="35000"/>
                </a:spcAft>
              </a:pPr>
              <a:endParaRPr lang="en-US" sz="3200">
                <a:solidFill>
                  <a:srgbClr val="FEDF31"/>
                </a:solidFill>
                <a:latin typeface="+mj-lt"/>
              </a:endParaRPr>
            </a:p>
          </p:txBody>
        </p:sp>
        <p:pic>
          <p:nvPicPr>
            <p:cNvPr id="13" name="Graphic 12" descr="Hourglass Finished with solid fill">
              <a:extLst>
                <a:ext uri="{FF2B5EF4-FFF2-40B4-BE49-F238E27FC236}">
                  <a16:creationId xmlns:a16="http://schemas.microsoft.com/office/drawing/2014/main" id="{6C903259-1CAB-E8A2-866B-55F833F99C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600" y="4176931"/>
              <a:ext cx="1066800" cy="1066800"/>
            </a:xfrm>
            <a:prstGeom prst="rect">
              <a:avLst/>
            </a:prstGeom>
          </p:spPr>
        </p:pic>
      </p:grpSp>
      <p:grpSp>
        <p:nvGrpSpPr>
          <p:cNvPr id="4" name="Group 3">
            <a:extLst>
              <a:ext uri="{FF2B5EF4-FFF2-40B4-BE49-F238E27FC236}">
                <a16:creationId xmlns:a16="http://schemas.microsoft.com/office/drawing/2014/main" id="{A2134518-0429-FA75-2241-3449963CC139}"/>
              </a:ext>
            </a:extLst>
          </p:cNvPr>
          <p:cNvGrpSpPr/>
          <p:nvPr/>
        </p:nvGrpSpPr>
        <p:grpSpPr>
          <a:xfrm>
            <a:off x="1028701" y="4890105"/>
            <a:ext cx="7784100" cy="2641052"/>
            <a:chOff x="6316800" y="1981244"/>
            <a:chExt cx="5189400" cy="1760701"/>
          </a:xfrm>
        </p:grpSpPr>
        <p:sp>
          <p:nvSpPr>
            <p:cNvPr id="23" name="Freeform: Shape 22">
              <a:extLst>
                <a:ext uri="{FF2B5EF4-FFF2-40B4-BE49-F238E27FC236}">
                  <a16:creationId xmlns:a16="http://schemas.microsoft.com/office/drawing/2014/main" id="{E9D73A6B-A931-1D06-1B85-ABAAABED2CC9}"/>
                </a:ext>
              </a:extLst>
            </p:cNvPr>
            <p:cNvSpPr/>
            <p:nvPr/>
          </p:nvSpPr>
          <p:spPr>
            <a:xfrm>
              <a:off x="7897367" y="2157315"/>
              <a:ext cx="3608833" cy="1408562"/>
            </a:xfrm>
            <a:custGeom>
              <a:avLst/>
              <a:gdLst>
                <a:gd name="connsiteX0" fmla="*/ 234765 w 1408561"/>
                <a:gd name="connsiteY0" fmla="*/ 0 h 3608832"/>
                <a:gd name="connsiteX1" fmla="*/ 1173796 w 1408561"/>
                <a:gd name="connsiteY1" fmla="*/ 0 h 3608832"/>
                <a:gd name="connsiteX2" fmla="*/ 1408561 w 1408561"/>
                <a:gd name="connsiteY2" fmla="*/ 234765 h 3608832"/>
                <a:gd name="connsiteX3" fmla="*/ 1408561 w 1408561"/>
                <a:gd name="connsiteY3" fmla="*/ 3608832 h 3608832"/>
                <a:gd name="connsiteX4" fmla="*/ 1408561 w 1408561"/>
                <a:gd name="connsiteY4" fmla="*/ 3608832 h 3608832"/>
                <a:gd name="connsiteX5" fmla="*/ 0 w 1408561"/>
                <a:gd name="connsiteY5" fmla="*/ 3608832 h 3608832"/>
                <a:gd name="connsiteX6" fmla="*/ 0 w 1408561"/>
                <a:gd name="connsiteY6" fmla="*/ 3608832 h 3608832"/>
                <a:gd name="connsiteX7" fmla="*/ 0 w 1408561"/>
                <a:gd name="connsiteY7" fmla="*/ 234765 h 3608832"/>
                <a:gd name="connsiteX8" fmla="*/ 234765 w 1408561"/>
                <a:gd name="connsiteY8" fmla="*/ 0 h 360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561" h="3608832">
                  <a:moveTo>
                    <a:pt x="1408561" y="601485"/>
                  </a:moveTo>
                  <a:lnTo>
                    <a:pt x="1408561" y="3007347"/>
                  </a:lnTo>
                  <a:cubicBezTo>
                    <a:pt x="1408561" y="3339537"/>
                    <a:pt x="1367536" y="3608831"/>
                    <a:pt x="1316930" y="3608831"/>
                  </a:cubicBezTo>
                  <a:lnTo>
                    <a:pt x="0" y="3608831"/>
                  </a:lnTo>
                  <a:lnTo>
                    <a:pt x="0" y="3608831"/>
                  </a:lnTo>
                  <a:lnTo>
                    <a:pt x="0" y="1"/>
                  </a:lnTo>
                  <a:lnTo>
                    <a:pt x="0" y="1"/>
                  </a:lnTo>
                  <a:lnTo>
                    <a:pt x="1316930" y="1"/>
                  </a:lnTo>
                  <a:cubicBezTo>
                    <a:pt x="1367536" y="1"/>
                    <a:pt x="1408561" y="269295"/>
                    <a:pt x="1408561" y="601485"/>
                  </a:cubicBezTo>
                  <a:close/>
                </a:path>
              </a:pathLst>
            </a:cu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1477" tIns="288878" rIns="474615" bIns="288879" numCol="1" spcCol="1270" anchor="ctr" anchorCtr="0">
              <a:noAutofit/>
            </a:bodyPr>
            <a:lstStyle/>
            <a:p>
              <a:pPr marL="771525" lvl="1" indent="-514350" defTabSz="1266825">
                <a:lnSpc>
                  <a:spcPct val="90000"/>
                </a:lnSpc>
                <a:spcAft>
                  <a:spcPct val="15000"/>
                </a:spcAft>
                <a:buFont typeface="+mj-lt"/>
                <a:buAutoNum type="arabicPeriod" startAt="3"/>
              </a:pPr>
              <a:r>
                <a:rPr lang="pt-BR" sz="3200" dirty="0">
                  <a:solidFill>
                    <a:srgbClr val="595959"/>
                  </a:solidFill>
                  <a:latin typeface="+mj-lt"/>
                </a:rPr>
                <a:t>Obtenção de entendimento e adesão</a:t>
              </a:r>
            </a:p>
          </p:txBody>
        </p:sp>
        <p:sp>
          <p:nvSpPr>
            <p:cNvPr id="24" name="Freeform: Shape 23">
              <a:extLst>
                <a:ext uri="{FF2B5EF4-FFF2-40B4-BE49-F238E27FC236}">
                  <a16:creationId xmlns:a16="http://schemas.microsoft.com/office/drawing/2014/main" id="{80D38BF3-96C4-6447-F12C-FC678153C3AC}"/>
                </a:ext>
              </a:extLst>
            </p:cNvPr>
            <p:cNvSpPr/>
            <p:nvPr/>
          </p:nvSpPr>
          <p:spPr>
            <a:xfrm>
              <a:off x="6316800" y="1981244"/>
              <a:ext cx="1760400" cy="1760701"/>
            </a:xfrm>
            <a:custGeom>
              <a:avLst/>
              <a:gdLst>
                <a:gd name="connsiteX0" fmla="*/ 0 w 2029968"/>
                <a:gd name="connsiteY0" fmla="*/ 293456 h 1760701"/>
                <a:gd name="connsiteX1" fmla="*/ 293456 w 2029968"/>
                <a:gd name="connsiteY1" fmla="*/ 0 h 1760701"/>
                <a:gd name="connsiteX2" fmla="*/ 1736512 w 2029968"/>
                <a:gd name="connsiteY2" fmla="*/ 0 h 1760701"/>
                <a:gd name="connsiteX3" fmla="*/ 2029968 w 2029968"/>
                <a:gd name="connsiteY3" fmla="*/ 293456 h 1760701"/>
                <a:gd name="connsiteX4" fmla="*/ 2029968 w 2029968"/>
                <a:gd name="connsiteY4" fmla="*/ 1467245 h 1760701"/>
                <a:gd name="connsiteX5" fmla="*/ 1736512 w 2029968"/>
                <a:gd name="connsiteY5" fmla="*/ 1760701 h 1760701"/>
                <a:gd name="connsiteX6" fmla="*/ 293456 w 2029968"/>
                <a:gd name="connsiteY6" fmla="*/ 1760701 h 1760701"/>
                <a:gd name="connsiteX7" fmla="*/ 0 w 2029968"/>
                <a:gd name="connsiteY7" fmla="*/ 1467245 h 1760701"/>
                <a:gd name="connsiteX8" fmla="*/ 0 w 2029968"/>
                <a:gd name="connsiteY8" fmla="*/ 293456 h 176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9968" h="1760701">
                  <a:moveTo>
                    <a:pt x="0" y="293456"/>
                  </a:moveTo>
                  <a:cubicBezTo>
                    <a:pt x="0" y="131385"/>
                    <a:pt x="131385" y="0"/>
                    <a:pt x="293456" y="0"/>
                  </a:cubicBezTo>
                  <a:lnTo>
                    <a:pt x="1736512" y="0"/>
                  </a:lnTo>
                  <a:cubicBezTo>
                    <a:pt x="1898583" y="0"/>
                    <a:pt x="2029968" y="131385"/>
                    <a:pt x="2029968" y="293456"/>
                  </a:cubicBezTo>
                  <a:lnTo>
                    <a:pt x="2029968" y="1467245"/>
                  </a:lnTo>
                  <a:cubicBezTo>
                    <a:pt x="2029968" y="1629316"/>
                    <a:pt x="1898583" y="1760701"/>
                    <a:pt x="1736512" y="1760701"/>
                  </a:cubicBezTo>
                  <a:lnTo>
                    <a:pt x="293456" y="1760701"/>
                  </a:lnTo>
                  <a:cubicBezTo>
                    <a:pt x="131385" y="1760701"/>
                    <a:pt x="0" y="1629316"/>
                    <a:pt x="0" y="1467245"/>
                  </a:cubicBezTo>
                  <a:lnTo>
                    <a:pt x="0" y="293456"/>
                  </a:lnTo>
                  <a:close/>
                </a:path>
              </a:pathLst>
            </a:custGeom>
            <a:solidFill>
              <a:srgbClr val="00EBD0"/>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43225" tIns="186075" rIns="243225" bIns="186075" numCol="1" spcCol="1270" anchor="b" anchorCtr="0">
              <a:noAutofit/>
            </a:bodyPr>
            <a:lstStyle/>
            <a:p>
              <a:pPr algn="ctr" defTabSz="1333500">
                <a:lnSpc>
                  <a:spcPct val="90000"/>
                </a:lnSpc>
                <a:spcAft>
                  <a:spcPct val="35000"/>
                </a:spcAft>
              </a:pPr>
              <a:endParaRPr lang="en-US" sz="3200">
                <a:solidFill>
                  <a:srgbClr val="FEDF31"/>
                </a:solidFill>
                <a:latin typeface="+mj-lt"/>
              </a:endParaRPr>
            </a:p>
          </p:txBody>
        </p:sp>
        <p:pic>
          <p:nvPicPr>
            <p:cNvPr id="15" name="Graphic 14" descr="Handshake with solid fill">
              <a:extLst>
                <a:ext uri="{FF2B5EF4-FFF2-40B4-BE49-F238E27FC236}">
                  <a16:creationId xmlns:a16="http://schemas.microsoft.com/office/drawing/2014/main" id="{4FFD9052-0EB0-6646-63CE-9043C7A2B3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6440" y="2191034"/>
              <a:ext cx="1341120" cy="1341120"/>
            </a:xfrm>
            <a:prstGeom prst="rect">
              <a:avLst/>
            </a:prstGeom>
          </p:spPr>
        </p:pic>
      </p:grpSp>
      <p:grpSp>
        <p:nvGrpSpPr>
          <p:cNvPr id="5" name="Group 4">
            <a:extLst>
              <a:ext uri="{FF2B5EF4-FFF2-40B4-BE49-F238E27FC236}">
                <a16:creationId xmlns:a16="http://schemas.microsoft.com/office/drawing/2014/main" id="{CE742547-3CB7-EE3F-5628-8AFDAB10E0F5}"/>
              </a:ext>
            </a:extLst>
          </p:cNvPr>
          <p:cNvGrpSpPr/>
          <p:nvPr/>
        </p:nvGrpSpPr>
        <p:grpSpPr>
          <a:xfrm>
            <a:off x="9475200" y="4890105"/>
            <a:ext cx="7784100" cy="2641052"/>
            <a:chOff x="6316800" y="3829981"/>
            <a:chExt cx="5189400" cy="1760701"/>
          </a:xfrm>
        </p:grpSpPr>
        <p:sp>
          <p:nvSpPr>
            <p:cNvPr id="25" name="Freeform: Shape 24">
              <a:extLst>
                <a:ext uri="{FF2B5EF4-FFF2-40B4-BE49-F238E27FC236}">
                  <a16:creationId xmlns:a16="http://schemas.microsoft.com/office/drawing/2014/main" id="{6427E045-C0F4-0609-B327-E9FF2CEBECB8}"/>
                </a:ext>
              </a:extLst>
            </p:cNvPr>
            <p:cNvSpPr/>
            <p:nvPr/>
          </p:nvSpPr>
          <p:spPr>
            <a:xfrm>
              <a:off x="7897367" y="4006050"/>
              <a:ext cx="3608833" cy="1408562"/>
            </a:xfrm>
            <a:custGeom>
              <a:avLst/>
              <a:gdLst>
                <a:gd name="connsiteX0" fmla="*/ 234765 w 1408561"/>
                <a:gd name="connsiteY0" fmla="*/ 0 h 3608832"/>
                <a:gd name="connsiteX1" fmla="*/ 1173796 w 1408561"/>
                <a:gd name="connsiteY1" fmla="*/ 0 h 3608832"/>
                <a:gd name="connsiteX2" fmla="*/ 1408561 w 1408561"/>
                <a:gd name="connsiteY2" fmla="*/ 234765 h 3608832"/>
                <a:gd name="connsiteX3" fmla="*/ 1408561 w 1408561"/>
                <a:gd name="connsiteY3" fmla="*/ 3608832 h 3608832"/>
                <a:gd name="connsiteX4" fmla="*/ 1408561 w 1408561"/>
                <a:gd name="connsiteY4" fmla="*/ 3608832 h 3608832"/>
                <a:gd name="connsiteX5" fmla="*/ 0 w 1408561"/>
                <a:gd name="connsiteY5" fmla="*/ 3608832 h 3608832"/>
                <a:gd name="connsiteX6" fmla="*/ 0 w 1408561"/>
                <a:gd name="connsiteY6" fmla="*/ 3608832 h 3608832"/>
                <a:gd name="connsiteX7" fmla="*/ 0 w 1408561"/>
                <a:gd name="connsiteY7" fmla="*/ 234765 h 3608832"/>
                <a:gd name="connsiteX8" fmla="*/ 234765 w 1408561"/>
                <a:gd name="connsiteY8" fmla="*/ 0 h 360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561" h="3608832">
                  <a:moveTo>
                    <a:pt x="1408561" y="601485"/>
                  </a:moveTo>
                  <a:lnTo>
                    <a:pt x="1408561" y="3007347"/>
                  </a:lnTo>
                  <a:cubicBezTo>
                    <a:pt x="1408561" y="3339537"/>
                    <a:pt x="1367536" y="3608831"/>
                    <a:pt x="1316930" y="3608831"/>
                  </a:cubicBezTo>
                  <a:lnTo>
                    <a:pt x="0" y="3608831"/>
                  </a:lnTo>
                  <a:lnTo>
                    <a:pt x="0" y="3608831"/>
                  </a:lnTo>
                  <a:lnTo>
                    <a:pt x="0" y="1"/>
                  </a:lnTo>
                  <a:lnTo>
                    <a:pt x="0" y="1"/>
                  </a:lnTo>
                  <a:lnTo>
                    <a:pt x="1316930" y="1"/>
                  </a:lnTo>
                  <a:cubicBezTo>
                    <a:pt x="1367536" y="1"/>
                    <a:pt x="1408561" y="269295"/>
                    <a:pt x="1408561" y="601485"/>
                  </a:cubicBezTo>
                  <a:close/>
                </a:path>
              </a:pathLst>
            </a:cu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1477" tIns="288878" rIns="474615" bIns="288879" numCol="1" spcCol="1270" anchor="ctr" anchorCtr="0">
              <a:noAutofit/>
            </a:bodyPr>
            <a:lstStyle/>
            <a:p>
              <a:pPr marL="771525" lvl="1" indent="-514350" defTabSz="1266825">
                <a:lnSpc>
                  <a:spcPct val="90000"/>
                </a:lnSpc>
                <a:spcAft>
                  <a:spcPct val="15000"/>
                </a:spcAft>
                <a:buFont typeface="+mj-lt"/>
                <a:buAutoNum type="arabicPeriod" startAt="4"/>
              </a:pPr>
              <a:r>
                <a:rPr lang="pt-BR" sz="3200" dirty="0">
                  <a:solidFill>
                    <a:srgbClr val="595959"/>
                  </a:solidFill>
                  <a:latin typeface="+mj-lt"/>
                </a:rPr>
                <a:t>Percepção da relevância da estratégia </a:t>
              </a:r>
            </a:p>
          </p:txBody>
        </p:sp>
        <p:sp>
          <p:nvSpPr>
            <p:cNvPr id="26" name="Freeform: Shape 25">
              <a:extLst>
                <a:ext uri="{FF2B5EF4-FFF2-40B4-BE49-F238E27FC236}">
                  <a16:creationId xmlns:a16="http://schemas.microsoft.com/office/drawing/2014/main" id="{6E928DED-1814-885C-491D-7736CC62A175}"/>
                </a:ext>
              </a:extLst>
            </p:cNvPr>
            <p:cNvSpPr/>
            <p:nvPr/>
          </p:nvSpPr>
          <p:spPr>
            <a:xfrm>
              <a:off x="6316800" y="3829981"/>
              <a:ext cx="1760400" cy="1760701"/>
            </a:xfrm>
            <a:custGeom>
              <a:avLst/>
              <a:gdLst>
                <a:gd name="connsiteX0" fmla="*/ 0 w 2029968"/>
                <a:gd name="connsiteY0" fmla="*/ 293456 h 1760701"/>
                <a:gd name="connsiteX1" fmla="*/ 293456 w 2029968"/>
                <a:gd name="connsiteY1" fmla="*/ 0 h 1760701"/>
                <a:gd name="connsiteX2" fmla="*/ 1736512 w 2029968"/>
                <a:gd name="connsiteY2" fmla="*/ 0 h 1760701"/>
                <a:gd name="connsiteX3" fmla="*/ 2029968 w 2029968"/>
                <a:gd name="connsiteY3" fmla="*/ 293456 h 1760701"/>
                <a:gd name="connsiteX4" fmla="*/ 2029968 w 2029968"/>
                <a:gd name="connsiteY4" fmla="*/ 1467245 h 1760701"/>
                <a:gd name="connsiteX5" fmla="*/ 1736512 w 2029968"/>
                <a:gd name="connsiteY5" fmla="*/ 1760701 h 1760701"/>
                <a:gd name="connsiteX6" fmla="*/ 293456 w 2029968"/>
                <a:gd name="connsiteY6" fmla="*/ 1760701 h 1760701"/>
                <a:gd name="connsiteX7" fmla="*/ 0 w 2029968"/>
                <a:gd name="connsiteY7" fmla="*/ 1467245 h 1760701"/>
                <a:gd name="connsiteX8" fmla="*/ 0 w 2029968"/>
                <a:gd name="connsiteY8" fmla="*/ 293456 h 176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9968" h="1760701">
                  <a:moveTo>
                    <a:pt x="0" y="293456"/>
                  </a:moveTo>
                  <a:cubicBezTo>
                    <a:pt x="0" y="131385"/>
                    <a:pt x="131385" y="0"/>
                    <a:pt x="293456" y="0"/>
                  </a:cubicBezTo>
                  <a:lnTo>
                    <a:pt x="1736512" y="0"/>
                  </a:lnTo>
                  <a:cubicBezTo>
                    <a:pt x="1898583" y="0"/>
                    <a:pt x="2029968" y="131385"/>
                    <a:pt x="2029968" y="293456"/>
                  </a:cubicBezTo>
                  <a:lnTo>
                    <a:pt x="2029968" y="1467245"/>
                  </a:lnTo>
                  <a:cubicBezTo>
                    <a:pt x="2029968" y="1629316"/>
                    <a:pt x="1898583" y="1760701"/>
                    <a:pt x="1736512" y="1760701"/>
                  </a:cubicBezTo>
                  <a:lnTo>
                    <a:pt x="293456" y="1760701"/>
                  </a:lnTo>
                  <a:cubicBezTo>
                    <a:pt x="131385" y="1760701"/>
                    <a:pt x="0" y="1629316"/>
                    <a:pt x="0" y="1467245"/>
                  </a:cubicBezTo>
                  <a:lnTo>
                    <a:pt x="0" y="293456"/>
                  </a:lnTo>
                  <a:close/>
                </a:path>
              </a:pathLst>
            </a:custGeom>
            <a:solidFill>
              <a:srgbClr val="9FA2DD"/>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43225" tIns="186075" rIns="243225" bIns="186075" numCol="1" spcCol="1270" anchor="b" anchorCtr="0">
              <a:noAutofit/>
            </a:bodyPr>
            <a:lstStyle/>
            <a:p>
              <a:pPr algn="ctr" defTabSz="1333500">
                <a:lnSpc>
                  <a:spcPct val="90000"/>
                </a:lnSpc>
                <a:spcAft>
                  <a:spcPct val="35000"/>
                </a:spcAft>
              </a:pPr>
              <a:endParaRPr lang="en-US" sz="3200">
                <a:solidFill>
                  <a:srgbClr val="FEDF31"/>
                </a:solidFill>
                <a:latin typeface="+mj-lt"/>
              </a:endParaRPr>
            </a:p>
          </p:txBody>
        </p:sp>
        <p:pic>
          <p:nvPicPr>
            <p:cNvPr id="17" name="Graphic 16" descr="Artificial Intelligence with solid fill">
              <a:extLst>
                <a:ext uri="{FF2B5EF4-FFF2-40B4-BE49-F238E27FC236}">
                  <a16:creationId xmlns:a16="http://schemas.microsoft.com/office/drawing/2014/main" id="{618B31EE-1804-1F6F-DD28-3F7D95BC86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10260" y="4123591"/>
              <a:ext cx="1173480" cy="1173480"/>
            </a:xfrm>
            <a:prstGeom prst="rect">
              <a:avLst/>
            </a:prstGeom>
          </p:spPr>
        </p:pic>
      </p:grpSp>
      <p:sp>
        <p:nvSpPr>
          <p:cNvPr id="6" name="Título 5">
            <a:extLst>
              <a:ext uri="{FF2B5EF4-FFF2-40B4-BE49-F238E27FC236}">
                <a16:creationId xmlns:a16="http://schemas.microsoft.com/office/drawing/2014/main" id="{FFBB597C-C396-43C0-0B6B-534E61313CF9}"/>
              </a:ext>
            </a:extLst>
          </p:cNvPr>
          <p:cNvSpPr txBox="1">
            <a:spLocks/>
          </p:cNvSpPr>
          <p:nvPr/>
        </p:nvSpPr>
        <p:spPr>
          <a:xfrm>
            <a:off x="693665" y="212694"/>
            <a:ext cx="16427837" cy="923330"/>
          </a:xfrm>
          <a:prstGeom prst="rect">
            <a:avLst/>
          </a:prstGeom>
        </p:spPr>
        <p:txBody>
          <a:bodyPr anchor="ctr">
            <a:noAutofit/>
          </a:bodyPr>
          <a:lstStyle>
            <a:defPPr marR="0" lvl="0" algn="l" rtl="0">
              <a:lnSpc>
                <a:spcPct val="100000"/>
              </a:lnSpc>
              <a:spcBef>
                <a:spcPts val="0"/>
              </a:spcBef>
              <a:spcAft>
                <a:spcPts val="0"/>
              </a:spcAft>
              <a:defRPr lang="pt-BR"/>
            </a:defPPr>
            <a:lvl1pPr marL="0" indent="0" eaLnBrk="1" hangingPunct="1">
              <a:lnSpc>
                <a:spcPct val="100000"/>
              </a:lnSpc>
              <a:spcBef>
                <a:spcPts val="0"/>
              </a:spcBef>
              <a:buClrTx/>
              <a:buSzPct val="100000"/>
              <a:buFont typeface="+mj-lt"/>
              <a:buNone/>
              <a:defRPr sz="4050" b="1" cap="none" baseline="0">
                <a:solidFill>
                  <a:srgbClr val="4F81BD"/>
                </a:solidFill>
                <a:effectLst/>
                <a:latin typeface="+mj-lt"/>
              </a:defRPr>
            </a:lvl1pPr>
            <a:lvl2pPr marL="205359" indent="0" algn="just" eaLnBrk="1" hangingPunct="1">
              <a:lnSpc>
                <a:spcPts val="2363"/>
              </a:lnSpc>
              <a:spcBef>
                <a:spcPts val="0"/>
              </a:spcBef>
              <a:buClr>
                <a:srgbClr val="7CAEC5"/>
              </a:buClr>
              <a:buFont typeface="Arial" pitchFamily="34" charset="0"/>
              <a:buNone/>
              <a:defRPr sz="1800">
                <a:latin typeface="+mn-lt"/>
                <a:cs typeface="+mn-cs"/>
              </a:defRPr>
            </a:lvl2pPr>
            <a:lvl3pPr marL="1285716" indent="-257144" eaLnBrk="1" hangingPunct="1">
              <a:lnSpc>
                <a:spcPts val="2587"/>
              </a:lnSpc>
              <a:spcBef>
                <a:spcPts val="0"/>
              </a:spcBef>
              <a:buFont typeface="Arial" panose="020B0604020202020204" pitchFamily="34" charset="0"/>
              <a:buChar char="•"/>
              <a:defRPr sz="2024">
                <a:latin typeface="+mn-lt"/>
                <a:cs typeface="+mn-cs"/>
              </a:defRPr>
            </a:lvl3pPr>
            <a:lvl4pPr marL="1800000" indent="-257144" eaLnBrk="1" hangingPunct="1">
              <a:lnSpc>
                <a:spcPts val="2587"/>
              </a:lnSpc>
              <a:spcBef>
                <a:spcPts val="0"/>
              </a:spcBef>
              <a:buFont typeface="Arial" panose="020B0604020202020204" pitchFamily="34" charset="0"/>
              <a:buChar char="–"/>
              <a:defRPr sz="2024">
                <a:latin typeface="+mn-lt"/>
                <a:cs typeface="+mn-cs"/>
              </a:defRPr>
            </a:lvl4pPr>
            <a:lvl5pPr marL="2314289" indent="-257144" eaLnBrk="1" hangingPunct="1">
              <a:lnSpc>
                <a:spcPts val="2587"/>
              </a:lnSpc>
              <a:spcBef>
                <a:spcPts val="0"/>
              </a:spcBef>
              <a:buFont typeface="Arial" panose="020B0604020202020204" pitchFamily="34" charset="0"/>
              <a:buChar char="»"/>
              <a:defRPr sz="2024">
                <a:latin typeface="+mn-lt"/>
                <a:cs typeface="+mn-cs"/>
              </a:defRPr>
            </a:lvl5pPr>
            <a:lvl6pPr marL="2828574" indent="-257144" defTabSz="1028573">
              <a:spcBef>
                <a:spcPct val="20000"/>
              </a:spcBef>
              <a:buFont typeface="Arial" pitchFamily="34" charset="0"/>
              <a:buChar char="•"/>
              <a:defRPr sz="2249">
                <a:latin typeface="+mn-lt"/>
                <a:cs typeface="+mn-cs"/>
              </a:defRPr>
            </a:lvl6pPr>
            <a:lvl7pPr marL="3342860" indent="-257144" defTabSz="1028573">
              <a:spcBef>
                <a:spcPct val="20000"/>
              </a:spcBef>
              <a:buFont typeface="Arial" pitchFamily="34" charset="0"/>
              <a:buChar char="•"/>
              <a:defRPr sz="2249">
                <a:latin typeface="+mn-lt"/>
                <a:cs typeface="+mn-cs"/>
              </a:defRPr>
            </a:lvl7pPr>
            <a:lvl8pPr marL="3857147" indent="-257144" defTabSz="1028573">
              <a:spcBef>
                <a:spcPct val="20000"/>
              </a:spcBef>
              <a:buFont typeface="Arial" pitchFamily="34" charset="0"/>
              <a:buChar char="•"/>
              <a:defRPr sz="2249">
                <a:latin typeface="+mn-lt"/>
                <a:cs typeface="+mn-cs"/>
              </a:defRPr>
            </a:lvl8pPr>
            <a:lvl9pPr marL="4371432" indent="-257144" defTabSz="1028573">
              <a:spcBef>
                <a:spcPct val="20000"/>
              </a:spcBef>
              <a:buFont typeface="Arial" pitchFamily="34" charset="0"/>
              <a:buChar char="•"/>
              <a:defRPr sz="2249">
                <a:latin typeface="+mn-lt"/>
                <a:cs typeface="+mn-cs"/>
              </a:defRPr>
            </a:lvl9pPr>
          </a:lstStyle>
          <a:p>
            <a:r>
              <a:rPr lang="pt-BR" dirty="0"/>
              <a:t>Desafios da liderança para provocar mudanças</a:t>
            </a:r>
          </a:p>
        </p:txBody>
      </p:sp>
      <p:sp>
        <p:nvSpPr>
          <p:cNvPr id="8" name="CaixaDeTexto 7">
            <a:extLst>
              <a:ext uri="{FF2B5EF4-FFF2-40B4-BE49-F238E27FC236}">
                <a16:creationId xmlns:a16="http://schemas.microsoft.com/office/drawing/2014/main" id="{5CF3D4B0-9306-E071-E1B1-1370157E3C83}"/>
              </a:ext>
            </a:extLst>
          </p:cNvPr>
          <p:cNvSpPr txBox="1"/>
          <p:nvPr/>
        </p:nvSpPr>
        <p:spPr>
          <a:xfrm>
            <a:off x="1028700" y="8167836"/>
            <a:ext cx="16230601" cy="1308050"/>
          </a:xfrm>
          <a:prstGeom prst="rect">
            <a:avLst/>
          </a:prstGeom>
          <a:noFill/>
        </p:spPr>
        <p:txBody>
          <a:bodyPr wrap="square">
            <a:spAutoFit/>
          </a:bodyPr>
          <a:lstStyle/>
          <a:p>
            <a:pPr marL="0" indent="0" algn="ctr">
              <a:lnSpc>
                <a:spcPct val="100000"/>
              </a:lnSpc>
              <a:spcBef>
                <a:spcPts val="0"/>
              </a:spcBef>
              <a:spcAft>
                <a:spcPts val="1800"/>
              </a:spcAft>
              <a:buSzPts val="2000"/>
              <a:buNone/>
            </a:pPr>
            <a:r>
              <a:rPr lang="pt-BR" sz="3200" dirty="0">
                <a:solidFill>
                  <a:srgbClr val="595959"/>
                </a:solidFill>
                <a:latin typeface="+mj-lt"/>
                <a:ea typeface="Roboto"/>
                <a:cs typeface="Roboto"/>
                <a:sym typeface="Roboto"/>
              </a:rPr>
              <a:t>O líder, como agente de mudanças, compreende seus desafios:</a:t>
            </a:r>
          </a:p>
          <a:p>
            <a:pPr marL="0" indent="0" algn="ctr">
              <a:lnSpc>
                <a:spcPct val="100000"/>
              </a:lnSpc>
              <a:spcBef>
                <a:spcPts val="0"/>
              </a:spcBef>
              <a:spcAft>
                <a:spcPts val="1800"/>
              </a:spcAft>
              <a:buSzPts val="2000"/>
              <a:buNone/>
            </a:pPr>
            <a:r>
              <a:rPr lang="pt-BR" sz="3200" dirty="0">
                <a:solidFill>
                  <a:srgbClr val="595959"/>
                </a:solidFill>
                <a:latin typeface="+mj-lt"/>
                <a:ea typeface="Roboto"/>
                <a:cs typeface="Roboto"/>
                <a:sym typeface="Roboto"/>
              </a:rPr>
              <a:t>Que as estratégias só funcionam quando eles conseguem mudar a mentalidade das pessoas.</a:t>
            </a:r>
          </a:p>
        </p:txBody>
      </p:sp>
    </p:spTree>
    <p:custDataLst>
      <p:tags r:id="rId1"/>
    </p:custDataLst>
    <p:extLst>
      <p:ext uri="{BB962C8B-B14F-4D97-AF65-F5344CB8AC3E}">
        <p14:creationId xmlns:p14="http://schemas.microsoft.com/office/powerpoint/2010/main" val="22506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77485F86-42DF-4CDC-A08E-D3EAB608F356}"/>
              </a:ext>
            </a:extLst>
          </p:cNvPr>
          <p:cNvGraphicFramePr/>
          <p:nvPr>
            <p:extLst>
              <p:ext uri="{D42A27DB-BD31-4B8C-83A1-F6EECF244321}">
                <p14:modId xmlns:p14="http://schemas.microsoft.com/office/powerpoint/2010/main" val="2176062344"/>
              </p:ext>
            </p:extLst>
          </p:nvPr>
        </p:nvGraphicFramePr>
        <p:xfrm>
          <a:off x="3048000" y="1255068"/>
          <a:ext cx="12192000" cy="864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Espaço Reservado para Texto 10">
            <a:extLst>
              <a:ext uri="{FF2B5EF4-FFF2-40B4-BE49-F238E27FC236}">
                <a16:creationId xmlns:a16="http://schemas.microsoft.com/office/drawing/2014/main" id="{8A0886C1-91F2-4E02-A695-14AABF5A3302}"/>
              </a:ext>
            </a:extLst>
          </p:cNvPr>
          <p:cNvSpPr>
            <a:spLocks noGrp="1"/>
          </p:cNvSpPr>
          <p:nvPr>
            <p:ph type="body" sz="quarter" idx="11"/>
          </p:nvPr>
        </p:nvSpPr>
        <p:spPr/>
        <p:txBody>
          <a:bodyPr anchor="ctr">
            <a:noAutofit/>
          </a:bodyPr>
          <a:lstStyle/>
          <a:p>
            <a:r>
              <a:rPr lang="pt-BR" dirty="0"/>
              <a:t>Conteúdo da disciplina</a:t>
            </a:r>
          </a:p>
        </p:txBody>
      </p:sp>
    </p:spTree>
    <p:extLst>
      <p:ext uri="{BB962C8B-B14F-4D97-AF65-F5344CB8AC3E}">
        <p14:creationId xmlns:p14="http://schemas.microsoft.com/office/powerpoint/2010/main" val="3879293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ChangeArrowheads="1"/>
          </p:cNvSpPr>
          <p:nvPr/>
        </p:nvSpPr>
        <p:spPr bwMode="auto">
          <a:xfrm>
            <a:off x="5514342" y="1378559"/>
            <a:ext cx="7226300" cy="1757839"/>
          </a:xfrm>
          <a:prstGeom prst="rect">
            <a:avLst/>
          </a:prstGeom>
          <a:gradFill flip="none" rotWithShape="1">
            <a:gsLst>
              <a:gs pos="0">
                <a:schemeClr val="lt1">
                  <a:tint val="40000"/>
                  <a:satMod val="350000"/>
                </a:schemeClr>
              </a:gs>
              <a:gs pos="40000">
                <a:schemeClr val="bg1">
                  <a:lumMod val="85000"/>
                </a:schemeClr>
              </a:gs>
              <a:gs pos="100000">
                <a:schemeClr val="tx1">
                  <a:lumMod val="65000"/>
                  <a:lumOff val="35000"/>
                </a:schemeClr>
              </a:gs>
            </a:gsLst>
            <a:path path="circle">
              <a:fillToRect l="50000" t="50000" r="50000" b="50000"/>
            </a:path>
            <a:tileRect/>
          </a:gra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1002">
            <a:schemeClr val="lt1"/>
          </a:fillRef>
          <a:effectRef idx="1">
            <a:schemeClr val="accent2"/>
          </a:effectRef>
          <a:fontRef idx="minor">
            <a:schemeClr val="dk1"/>
          </a:fontRef>
        </p:style>
        <p:txBody>
          <a:bodyPr wrap="none" lIns="180976" tIns="88900" rIns="180976" bIns="88900" anchor="ctr"/>
          <a:lstStyle/>
          <a:p>
            <a:pPr marL="1202237" indent="-571486">
              <a:lnSpc>
                <a:spcPct val="90000"/>
              </a:lnSpc>
              <a:defRPr/>
            </a:pPr>
            <a:r>
              <a:rPr lang="pt-BR" sz="3200" b="1" dirty="0"/>
              <a:t>VISÃO/ MISSÃO/ VALORES</a:t>
            </a:r>
          </a:p>
          <a:p>
            <a:pPr marL="1202237" lvl="1" indent="-571486">
              <a:lnSpc>
                <a:spcPct val="90000"/>
              </a:lnSpc>
              <a:buFont typeface="Wingdings" pitchFamily="2" charset="2"/>
              <a:buChar char="q"/>
              <a:defRPr/>
            </a:pPr>
            <a:r>
              <a:rPr lang="pt-BR" sz="2800" b="1" dirty="0"/>
              <a:t>Porque existimos</a:t>
            </a:r>
          </a:p>
          <a:p>
            <a:pPr marL="1202237" lvl="1" indent="-571486">
              <a:lnSpc>
                <a:spcPct val="90000"/>
              </a:lnSpc>
              <a:buFont typeface="Wingdings" pitchFamily="2" charset="2"/>
              <a:buChar char="q"/>
              <a:defRPr/>
            </a:pPr>
            <a:r>
              <a:rPr lang="pt-BR" sz="2800" b="1" dirty="0"/>
              <a:t>O que queremos ser</a:t>
            </a:r>
          </a:p>
          <a:p>
            <a:pPr marL="1202237" lvl="1" indent="-571486">
              <a:lnSpc>
                <a:spcPct val="90000"/>
              </a:lnSpc>
              <a:buFont typeface="Wingdings" pitchFamily="2" charset="2"/>
              <a:buChar char="q"/>
              <a:defRPr/>
            </a:pPr>
            <a:r>
              <a:rPr lang="pt-BR" sz="2800" b="1" dirty="0"/>
              <a:t>Em que acreditamos</a:t>
            </a:r>
          </a:p>
        </p:txBody>
      </p:sp>
      <p:sp>
        <p:nvSpPr>
          <p:cNvPr id="7176" name="Rectangle 8"/>
          <p:cNvSpPr>
            <a:spLocks noChangeArrowheads="1"/>
          </p:cNvSpPr>
          <p:nvPr/>
        </p:nvSpPr>
        <p:spPr bwMode="auto">
          <a:xfrm>
            <a:off x="4331657" y="3152273"/>
            <a:ext cx="9591675" cy="1365251"/>
          </a:xfrm>
          <a:prstGeom prst="rect">
            <a:avLst/>
          </a:prstGeom>
          <a:gradFill flip="none" rotWithShape="1">
            <a:gsLst>
              <a:gs pos="0">
                <a:schemeClr val="lt1">
                  <a:tint val="40000"/>
                  <a:satMod val="350000"/>
                </a:schemeClr>
              </a:gs>
              <a:gs pos="40000">
                <a:schemeClr val="bg1">
                  <a:lumMod val="85000"/>
                </a:schemeClr>
              </a:gs>
              <a:gs pos="100000">
                <a:schemeClr val="tx1">
                  <a:lumMod val="65000"/>
                  <a:lumOff val="35000"/>
                </a:schemeClr>
              </a:gs>
            </a:gsLst>
            <a:path path="circle">
              <a:fillToRect l="50000" t="50000" r="50000" b="50000"/>
            </a:path>
            <a:tileRect/>
          </a:gra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1002">
            <a:schemeClr val="lt1"/>
          </a:fillRef>
          <a:effectRef idx="1">
            <a:schemeClr val="accent2"/>
          </a:effectRef>
          <a:fontRef idx="minor">
            <a:schemeClr val="dk1"/>
          </a:fontRef>
        </p:style>
        <p:txBody>
          <a:bodyPr wrap="none" lIns="180976" tIns="88900" rIns="180976" bIns="88900" anchor="ctr"/>
          <a:lstStyle/>
          <a:p>
            <a:pPr marL="2387540" indent="-571486">
              <a:defRPr/>
            </a:pPr>
            <a:r>
              <a:rPr lang="pt-BR" sz="3200" b="1" dirty="0"/>
              <a:t>ESTRATÉGIA</a:t>
            </a:r>
          </a:p>
          <a:p>
            <a:pPr marL="2387540" indent="-571486">
              <a:buFont typeface="Wingdings" pitchFamily="2" charset="2"/>
              <a:buChar char="q"/>
              <a:defRPr/>
            </a:pPr>
            <a:r>
              <a:rPr lang="pt-BR" sz="2800" b="1" dirty="0"/>
              <a:t>Nosso plano de jogo</a:t>
            </a:r>
          </a:p>
        </p:txBody>
      </p:sp>
      <p:sp>
        <p:nvSpPr>
          <p:cNvPr id="7172" name="Rectangle 4"/>
          <p:cNvSpPr>
            <a:spLocks noChangeArrowheads="1"/>
          </p:cNvSpPr>
          <p:nvPr/>
        </p:nvSpPr>
        <p:spPr bwMode="auto">
          <a:xfrm>
            <a:off x="3356930" y="4529895"/>
            <a:ext cx="11541124" cy="1365251"/>
          </a:xfrm>
          <a:prstGeom prst="rect">
            <a:avLst/>
          </a:prstGeom>
          <a:gradFill flip="none" rotWithShape="1">
            <a:gsLst>
              <a:gs pos="0">
                <a:schemeClr val="lt1">
                  <a:tint val="40000"/>
                  <a:satMod val="350000"/>
                </a:schemeClr>
              </a:gs>
              <a:gs pos="40000">
                <a:schemeClr val="bg1">
                  <a:lumMod val="85000"/>
                </a:schemeClr>
              </a:gs>
              <a:gs pos="100000">
                <a:schemeClr val="tx1">
                  <a:lumMod val="65000"/>
                  <a:lumOff val="35000"/>
                </a:schemeClr>
              </a:gs>
            </a:gsLst>
            <a:path path="circle">
              <a:fillToRect l="50000" t="50000" r="50000" b="50000"/>
            </a:path>
            <a:tileRect/>
          </a:gra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1002">
            <a:schemeClr val="lt1"/>
          </a:fillRef>
          <a:effectRef idx="1">
            <a:schemeClr val="accent2"/>
          </a:effectRef>
          <a:fontRef idx="minor">
            <a:schemeClr val="dk1"/>
          </a:fontRef>
        </p:style>
        <p:txBody>
          <a:bodyPr wrap="none" lIns="180976" tIns="88900" rIns="180976" bIns="88900" anchor="ctr"/>
          <a:lstStyle/>
          <a:p>
            <a:pPr marL="3348483" indent="-571486">
              <a:defRPr/>
            </a:pPr>
            <a:r>
              <a:rPr lang="pt-BR" sz="3200" b="1" dirty="0"/>
              <a:t>PROCESSOS E ESTRUTURA</a:t>
            </a:r>
          </a:p>
          <a:p>
            <a:pPr marL="3348483" indent="-571486">
              <a:buFont typeface="Wingdings" pitchFamily="2" charset="2"/>
              <a:buChar char="q"/>
              <a:defRPr/>
            </a:pPr>
            <a:r>
              <a:rPr lang="pt-BR" sz="2800" b="1" dirty="0"/>
              <a:t>A organização das equipes</a:t>
            </a:r>
          </a:p>
        </p:txBody>
      </p:sp>
      <p:sp>
        <p:nvSpPr>
          <p:cNvPr id="7177" name="Rectangle 9"/>
          <p:cNvSpPr>
            <a:spLocks noChangeArrowheads="1"/>
          </p:cNvSpPr>
          <p:nvPr/>
        </p:nvSpPr>
        <p:spPr bwMode="auto">
          <a:xfrm>
            <a:off x="2591754" y="5889431"/>
            <a:ext cx="13071476" cy="1365251"/>
          </a:xfrm>
          <a:prstGeom prst="rect">
            <a:avLst/>
          </a:prstGeom>
          <a:gradFill flip="none" rotWithShape="1">
            <a:gsLst>
              <a:gs pos="0">
                <a:schemeClr val="lt1">
                  <a:tint val="40000"/>
                  <a:satMod val="350000"/>
                </a:schemeClr>
              </a:gs>
              <a:gs pos="40000">
                <a:schemeClr val="bg1">
                  <a:lumMod val="85000"/>
                </a:schemeClr>
              </a:gs>
              <a:gs pos="100000">
                <a:schemeClr val="tx1">
                  <a:lumMod val="65000"/>
                  <a:lumOff val="35000"/>
                </a:schemeClr>
              </a:gs>
            </a:gsLst>
            <a:path path="circle">
              <a:fillToRect l="50000" t="50000" r="50000" b="50000"/>
            </a:path>
            <a:tileRect/>
          </a:gra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1002">
            <a:schemeClr val="lt1"/>
          </a:fillRef>
          <a:effectRef idx="1">
            <a:schemeClr val="accent2"/>
          </a:effectRef>
          <a:fontRef idx="minor">
            <a:schemeClr val="dk1"/>
          </a:fontRef>
        </p:style>
        <p:txBody>
          <a:bodyPr wrap="none" lIns="180976" tIns="88900" rIns="180976" bIns="88900" anchor="ctr"/>
          <a:lstStyle/>
          <a:p>
            <a:pPr marL="3589777">
              <a:defRPr/>
            </a:pPr>
            <a:r>
              <a:rPr lang="pt-BR" sz="3200" b="1" dirty="0"/>
              <a:t>BALANCED SCORECARD</a:t>
            </a:r>
          </a:p>
          <a:p>
            <a:pPr marL="4188779" indent="-599002">
              <a:buFont typeface="Wingdings" pitchFamily="2" charset="2"/>
              <a:buChar char="q"/>
              <a:defRPr/>
            </a:pPr>
            <a:r>
              <a:rPr lang="pt-BR" sz="2800" b="1" dirty="0"/>
              <a:t>Implementação, Foco e Controle</a:t>
            </a:r>
          </a:p>
        </p:txBody>
      </p:sp>
      <p:sp>
        <p:nvSpPr>
          <p:cNvPr id="7178" name="Rectangle 10"/>
          <p:cNvSpPr>
            <a:spLocks noChangeArrowheads="1"/>
          </p:cNvSpPr>
          <p:nvPr/>
        </p:nvSpPr>
        <p:spPr bwMode="auto">
          <a:xfrm>
            <a:off x="1718630" y="7246425"/>
            <a:ext cx="14817724" cy="1365251"/>
          </a:xfrm>
          <a:prstGeom prst="rect">
            <a:avLst/>
          </a:prstGeom>
          <a:gradFill flip="none" rotWithShape="1">
            <a:gsLst>
              <a:gs pos="0">
                <a:schemeClr val="lt1">
                  <a:tint val="40000"/>
                  <a:satMod val="350000"/>
                </a:schemeClr>
              </a:gs>
              <a:gs pos="40000">
                <a:schemeClr val="bg1">
                  <a:lumMod val="85000"/>
                </a:schemeClr>
              </a:gs>
              <a:gs pos="100000">
                <a:schemeClr val="tx1">
                  <a:lumMod val="65000"/>
                  <a:lumOff val="35000"/>
                </a:schemeClr>
              </a:gs>
            </a:gsLst>
            <a:path path="circle">
              <a:fillToRect l="50000" t="50000" r="50000" b="50000"/>
            </a:path>
            <a:tileRect/>
          </a:gra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1002">
            <a:schemeClr val="lt1"/>
          </a:fillRef>
          <a:effectRef idx="1">
            <a:schemeClr val="accent2"/>
          </a:effectRef>
          <a:fontRef idx="minor">
            <a:schemeClr val="dk1"/>
          </a:fontRef>
        </p:style>
        <p:txBody>
          <a:bodyPr wrap="none" lIns="180976" tIns="88900" rIns="180976" bIns="88900" anchor="ctr"/>
          <a:lstStyle/>
          <a:p>
            <a:pPr marL="4430073">
              <a:defRPr/>
            </a:pPr>
            <a:r>
              <a:rPr lang="pt-BR" sz="3200" b="1" dirty="0"/>
              <a:t>INICIATIVAS ESTRATÉGICAS</a:t>
            </a:r>
          </a:p>
          <a:p>
            <a:pPr marL="5031192" indent="-601118">
              <a:buFont typeface="Wingdings" pitchFamily="2" charset="2"/>
              <a:buChar char="q"/>
              <a:defRPr/>
            </a:pPr>
            <a:r>
              <a:rPr lang="pt-BR" sz="2800" b="1" dirty="0"/>
              <a:t>O que precisamos fazer</a:t>
            </a:r>
          </a:p>
        </p:txBody>
      </p:sp>
      <p:sp>
        <p:nvSpPr>
          <p:cNvPr id="7179" name="Rectangle 11"/>
          <p:cNvSpPr>
            <a:spLocks noChangeArrowheads="1"/>
          </p:cNvSpPr>
          <p:nvPr/>
        </p:nvSpPr>
        <p:spPr bwMode="auto">
          <a:xfrm>
            <a:off x="793121" y="8602785"/>
            <a:ext cx="16668751" cy="1365251"/>
          </a:xfrm>
          <a:prstGeom prst="rect">
            <a:avLst/>
          </a:prstGeom>
          <a:gradFill flip="none" rotWithShape="1">
            <a:gsLst>
              <a:gs pos="0">
                <a:schemeClr val="lt1">
                  <a:tint val="40000"/>
                  <a:satMod val="350000"/>
                </a:schemeClr>
              </a:gs>
              <a:gs pos="40000">
                <a:schemeClr val="bg1">
                  <a:lumMod val="85000"/>
                </a:schemeClr>
              </a:gs>
              <a:gs pos="100000">
                <a:schemeClr val="tx1">
                  <a:lumMod val="65000"/>
                  <a:lumOff val="35000"/>
                </a:schemeClr>
              </a:gs>
            </a:gsLst>
            <a:path path="circle">
              <a:fillToRect l="50000" t="50000" r="50000" b="50000"/>
            </a:path>
            <a:tileRect/>
          </a:gra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1002">
            <a:schemeClr val="lt1"/>
          </a:fillRef>
          <a:effectRef idx="1">
            <a:schemeClr val="accent2"/>
          </a:effectRef>
          <a:fontRef idx="minor">
            <a:schemeClr val="dk1"/>
          </a:fontRef>
        </p:style>
        <p:txBody>
          <a:bodyPr wrap="none" lIns="180976" tIns="88900" rIns="180976" bIns="88900" anchor="ctr"/>
          <a:lstStyle/>
          <a:p>
            <a:pPr marL="5854554" indent="-571486">
              <a:defRPr/>
            </a:pPr>
            <a:r>
              <a:rPr lang="pt-BR" sz="3200" b="1" dirty="0"/>
              <a:t>COMPETÊNCIAS</a:t>
            </a:r>
          </a:p>
          <a:p>
            <a:pPr marL="5854554" indent="-571486">
              <a:buFont typeface="Wingdings" pitchFamily="2" charset="2"/>
              <a:buChar char="q"/>
              <a:defRPr/>
            </a:pPr>
            <a:r>
              <a:rPr lang="pt-BR" sz="2800" b="1" dirty="0"/>
              <a:t>O que eu preciso fazer</a:t>
            </a:r>
          </a:p>
        </p:txBody>
      </p:sp>
      <p:sp>
        <p:nvSpPr>
          <p:cNvPr id="3" name="Espaço Reservado para Texto 2">
            <a:extLst>
              <a:ext uri="{FF2B5EF4-FFF2-40B4-BE49-F238E27FC236}">
                <a16:creationId xmlns:a16="http://schemas.microsoft.com/office/drawing/2014/main" id="{4E9D2876-700E-47AC-9340-3F20A4A378CB}"/>
              </a:ext>
            </a:extLst>
          </p:cNvPr>
          <p:cNvSpPr>
            <a:spLocks noGrp="1"/>
          </p:cNvSpPr>
          <p:nvPr>
            <p:ph type="body" sz="quarter" idx="11"/>
          </p:nvPr>
        </p:nvSpPr>
        <p:spPr/>
        <p:txBody>
          <a:bodyPr anchor="ctr">
            <a:noAutofit/>
          </a:bodyPr>
          <a:lstStyle/>
          <a:p>
            <a:r>
              <a:rPr lang="pt-BR" dirty="0"/>
              <a:t>Transformando a estratégia em resultados</a:t>
            </a:r>
          </a:p>
        </p:txBody>
      </p:sp>
    </p:spTree>
    <p:extLst>
      <p:ext uri="{BB962C8B-B14F-4D97-AF65-F5344CB8AC3E}">
        <p14:creationId xmlns:p14="http://schemas.microsoft.com/office/powerpoint/2010/main" val="3921006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1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17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B1107C58-6A0D-4C52-8D28-9A36901FB7D2}"/>
              </a:ext>
            </a:extLst>
          </p:cNvPr>
          <p:cNvCxnSpPr/>
          <p:nvPr/>
        </p:nvCxnSpPr>
        <p:spPr>
          <a:xfrm>
            <a:off x="1167880" y="2551212"/>
            <a:ext cx="155537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54D855A1-07FF-4360-B35F-DCCD06D51E23}"/>
              </a:ext>
            </a:extLst>
          </p:cNvPr>
          <p:cNvCxnSpPr/>
          <p:nvPr/>
        </p:nvCxnSpPr>
        <p:spPr>
          <a:xfrm>
            <a:off x="1167880" y="6007596"/>
            <a:ext cx="155537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FABA29B5-92C1-4832-81F2-F5CE3359A2BA}"/>
              </a:ext>
            </a:extLst>
          </p:cNvPr>
          <p:cNvCxnSpPr/>
          <p:nvPr/>
        </p:nvCxnSpPr>
        <p:spPr>
          <a:xfrm>
            <a:off x="1167880" y="7735788"/>
            <a:ext cx="155537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A139C4D2-3372-4A5A-B881-CA07B2B58903}"/>
              </a:ext>
            </a:extLst>
          </p:cNvPr>
          <p:cNvCxnSpPr/>
          <p:nvPr/>
        </p:nvCxnSpPr>
        <p:spPr>
          <a:xfrm>
            <a:off x="1167880" y="9463980"/>
            <a:ext cx="155537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D0938BE2-685E-4598-BF32-A83C87380E5D}"/>
              </a:ext>
            </a:extLst>
          </p:cNvPr>
          <p:cNvCxnSpPr/>
          <p:nvPr/>
        </p:nvCxnSpPr>
        <p:spPr>
          <a:xfrm>
            <a:off x="1167880" y="4279404"/>
            <a:ext cx="15553728"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tângulo 10">
            <a:extLst>
              <a:ext uri="{FF2B5EF4-FFF2-40B4-BE49-F238E27FC236}">
                <a16:creationId xmlns:a16="http://schemas.microsoft.com/office/drawing/2014/main" id="{33396CF1-9FB7-4ED0-B5D1-B487CED31DFF}"/>
              </a:ext>
            </a:extLst>
          </p:cNvPr>
          <p:cNvSpPr/>
          <p:nvPr/>
        </p:nvSpPr>
        <p:spPr>
          <a:xfrm>
            <a:off x="1079104" y="2551212"/>
            <a:ext cx="1423916" cy="461665"/>
          </a:xfrm>
          <a:prstGeom prst="rect">
            <a:avLst/>
          </a:prstGeom>
        </p:spPr>
        <p:txBody>
          <a:bodyPr wrap="none">
            <a:spAutoFit/>
          </a:bodyPr>
          <a:lstStyle/>
          <a:p>
            <a:r>
              <a:rPr lang="pt-BR" sz="2400" dirty="0">
                <a:latin typeface="+mj-lt"/>
                <a:ea typeface="Open Sans Semibold" panose="020B0706030804020204" pitchFamily="34" charset="0"/>
                <a:cs typeface="Open Sans Semibold" panose="020B0706030804020204" pitchFamily="34" charset="0"/>
              </a:rPr>
              <a:t>financeira</a:t>
            </a:r>
          </a:p>
        </p:txBody>
      </p:sp>
      <p:sp>
        <p:nvSpPr>
          <p:cNvPr id="12" name="Retângulo 11">
            <a:extLst>
              <a:ext uri="{FF2B5EF4-FFF2-40B4-BE49-F238E27FC236}">
                <a16:creationId xmlns:a16="http://schemas.microsoft.com/office/drawing/2014/main" id="{74440A93-04C1-431A-A503-559AFFB4BE44}"/>
              </a:ext>
            </a:extLst>
          </p:cNvPr>
          <p:cNvSpPr/>
          <p:nvPr/>
        </p:nvSpPr>
        <p:spPr>
          <a:xfrm>
            <a:off x="1079104" y="4280038"/>
            <a:ext cx="1445845" cy="461665"/>
          </a:xfrm>
          <a:prstGeom prst="rect">
            <a:avLst/>
          </a:prstGeom>
        </p:spPr>
        <p:txBody>
          <a:bodyPr wrap="none">
            <a:spAutoFit/>
          </a:bodyPr>
          <a:lstStyle/>
          <a:p>
            <a:r>
              <a:rPr lang="pt-BR" sz="2400" dirty="0">
                <a:latin typeface="+mj-lt"/>
                <a:ea typeface="Open Sans Semibold" panose="020B0706030804020204" pitchFamily="34" charset="0"/>
                <a:cs typeface="Open Sans Semibold" panose="020B0706030804020204" pitchFamily="34" charset="0"/>
              </a:rPr>
              <a:t>marketing</a:t>
            </a:r>
          </a:p>
        </p:txBody>
      </p:sp>
      <p:sp>
        <p:nvSpPr>
          <p:cNvPr id="13" name="Retângulo 12">
            <a:extLst>
              <a:ext uri="{FF2B5EF4-FFF2-40B4-BE49-F238E27FC236}">
                <a16:creationId xmlns:a16="http://schemas.microsoft.com/office/drawing/2014/main" id="{0CE822F1-52E0-405F-929C-337F75FDCDBF}"/>
              </a:ext>
            </a:extLst>
          </p:cNvPr>
          <p:cNvSpPr/>
          <p:nvPr/>
        </p:nvSpPr>
        <p:spPr>
          <a:xfrm>
            <a:off x="1079104" y="5999890"/>
            <a:ext cx="3396314" cy="461665"/>
          </a:xfrm>
          <a:prstGeom prst="rect">
            <a:avLst/>
          </a:prstGeom>
        </p:spPr>
        <p:txBody>
          <a:bodyPr wrap="none">
            <a:spAutoFit/>
          </a:bodyPr>
          <a:lstStyle/>
          <a:p>
            <a:r>
              <a:rPr lang="pt-BR" sz="2400" dirty="0">
                <a:latin typeface="+mj-lt"/>
                <a:ea typeface="Open Sans Semibold" panose="020B0706030804020204" pitchFamily="34" charset="0"/>
                <a:cs typeface="Open Sans Semibold" panose="020B0706030804020204" pitchFamily="34" charset="0"/>
              </a:rPr>
              <a:t>processos organizacionais</a:t>
            </a:r>
          </a:p>
        </p:txBody>
      </p:sp>
      <p:sp>
        <p:nvSpPr>
          <p:cNvPr id="14" name="Retângulo 13">
            <a:extLst>
              <a:ext uri="{FF2B5EF4-FFF2-40B4-BE49-F238E27FC236}">
                <a16:creationId xmlns:a16="http://schemas.microsoft.com/office/drawing/2014/main" id="{068B3E20-A67A-470B-9627-2381D9A96804}"/>
              </a:ext>
            </a:extLst>
          </p:cNvPr>
          <p:cNvSpPr/>
          <p:nvPr/>
        </p:nvSpPr>
        <p:spPr>
          <a:xfrm>
            <a:off x="1079104" y="7725059"/>
            <a:ext cx="6234221" cy="461665"/>
          </a:xfrm>
          <a:prstGeom prst="rect">
            <a:avLst/>
          </a:prstGeom>
        </p:spPr>
        <p:txBody>
          <a:bodyPr wrap="square">
            <a:spAutoFit/>
          </a:bodyPr>
          <a:lstStyle/>
          <a:p>
            <a:r>
              <a:rPr lang="pt-BR" sz="2400" dirty="0">
                <a:latin typeface="+mj-lt"/>
                <a:ea typeface="Open Sans Semibold" panose="020B0706030804020204" pitchFamily="34" charset="0"/>
                <a:cs typeface="Open Sans Semibold" panose="020B0706030804020204" pitchFamily="34" charset="0"/>
              </a:rPr>
              <a:t>treinamento e aprendizagem</a:t>
            </a:r>
          </a:p>
        </p:txBody>
      </p:sp>
      <p:sp>
        <p:nvSpPr>
          <p:cNvPr id="15" name="Retângulo 14">
            <a:extLst>
              <a:ext uri="{FF2B5EF4-FFF2-40B4-BE49-F238E27FC236}">
                <a16:creationId xmlns:a16="http://schemas.microsoft.com/office/drawing/2014/main" id="{A033D613-43E0-4EBA-BEB1-5AD68AD38173}"/>
              </a:ext>
            </a:extLst>
          </p:cNvPr>
          <p:cNvSpPr/>
          <p:nvPr/>
        </p:nvSpPr>
        <p:spPr>
          <a:xfrm>
            <a:off x="1079104" y="1472833"/>
            <a:ext cx="1563248" cy="461665"/>
          </a:xfrm>
          <a:prstGeom prst="rect">
            <a:avLst/>
          </a:prstGeom>
        </p:spPr>
        <p:txBody>
          <a:bodyPr wrap="none">
            <a:spAutoFit/>
          </a:bodyPr>
          <a:lstStyle/>
          <a:p>
            <a:r>
              <a:rPr lang="pt-BR" sz="2400" b="1" dirty="0">
                <a:latin typeface="+mj-lt"/>
                <a:ea typeface="Open Sans" panose="020B0606030504020204" pitchFamily="34" charset="0"/>
                <a:cs typeface="Open Sans" panose="020B0606030504020204" pitchFamily="34" charset="0"/>
              </a:rPr>
              <a:t>dimensões</a:t>
            </a:r>
          </a:p>
        </p:txBody>
      </p:sp>
      <p:sp>
        <p:nvSpPr>
          <p:cNvPr id="16" name="Elipse 15">
            <a:extLst>
              <a:ext uri="{FF2B5EF4-FFF2-40B4-BE49-F238E27FC236}">
                <a16:creationId xmlns:a16="http://schemas.microsoft.com/office/drawing/2014/main" id="{5B6C5048-B50B-4618-B744-593DA2D72B6A}"/>
              </a:ext>
            </a:extLst>
          </p:cNvPr>
          <p:cNvSpPr/>
          <p:nvPr/>
        </p:nvSpPr>
        <p:spPr>
          <a:xfrm>
            <a:off x="10440144" y="8048224"/>
            <a:ext cx="3528392" cy="11521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a:latin typeface="+mj-lt"/>
              </a:rPr>
              <a:t>Implementar o treinamento</a:t>
            </a:r>
          </a:p>
        </p:txBody>
      </p:sp>
      <p:sp>
        <p:nvSpPr>
          <p:cNvPr id="17" name="Elipse 16">
            <a:extLst>
              <a:ext uri="{FF2B5EF4-FFF2-40B4-BE49-F238E27FC236}">
                <a16:creationId xmlns:a16="http://schemas.microsoft.com/office/drawing/2014/main" id="{A984FD89-39C0-4F17-A3CF-89F42CB1F7CA}"/>
              </a:ext>
            </a:extLst>
          </p:cNvPr>
          <p:cNvSpPr/>
          <p:nvPr/>
        </p:nvSpPr>
        <p:spPr>
          <a:xfrm>
            <a:off x="8144272" y="6295628"/>
            <a:ext cx="3528392" cy="11521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a:latin typeface="+mj-lt"/>
              </a:rPr>
              <a:t>Aumento da produtividade</a:t>
            </a:r>
          </a:p>
        </p:txBody>
      </p:sp>
      <p:sp>
        <p:nvSpPr>
          <p:cNvPr id="18" name="Elipse 17">
            <a:extLst>
              <a:ext uri="{FF2B5EF4-FFF2-40B4-BE49-F238E27FC236}">
                <a16:creationId xmlns:a16="http://schemas.microsoft.com/office/drawing/2014/main" id="{C9285FDD-6259-40E1-A850-C6A4E233AC81}"/>
              </a:ext>
            </a:extLst>
          </p:cNvPr>
          <p:cNvSpPr/>
          <p:nvPr/>
        </p:nvSpPr>
        <p:spPr>
          <a:xfrm>
            <a:off x="12744400" y="6325408"/>
            <a:ext cx="3528392" cy="11521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a:latin typeface="+mj-lt"/>
              </a:rPr>
              <a:t>Redução de falhas</a:t>
            </a:r>
          </a:p>
        </p:txBody>
      </p:sp>
      <p:sp>
        <p:nvSpPr>
          <p:cNvPr id="19" name="Elipse 18">
            <a:extLst>
              <a:ext uri="{FF2B5EF4-FFF2-40B4-BE49-F238E27FC236}">
                <a16:creationId xmlns:a16="http://schemas.microsoft.com/office/drawing/2014/main" id="{DE1A4C07-C120-4329-AAE0-28D0CF466251}"/>
              </a:ext>
            </a:extLst>
          </p:cNvPr>
          <p:cNvSpPr/>
          <p:nvPr/>
        </p:nvSpPr>
        <p:spPr>
          <a:xfrm>
            <a:off x="12744400" y="2809472"/>
            <a:ext cx="3528392" cy="11521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a:latin typeface="+mj-lt"/>
              </a:rPr>
              <a:t>Redução de custos</a:t>
            </a:r>
          </a:p>
        </p:txBody>
      </p:sp>
      <p:sp>
        <p:nvSpPr>
          <p:cNvPr id="20" name="Elipse 19">
            <a:extLst>
              <a:ext uri="{FF2B5EF4-FFF2-40B4-BE49-F238E27FC236}">
                <a16:creationId xmlns:a16="http://schemas.microsoft.com/office/drawing/2014/main" id="{2379C3A1-8AE1-40C5-8408-E6CF6C2C17F3}"/>
              </a:ext>
            </a:extLst>
          </p:cNvPr>
          <p:cNvSpPr/>
          <p:nvPr/>
        </p:nvSpPr>
        <p:spPr>
          <a:xfrm>
            <a:off x="12744400" y="4567444"/>
            <a:ext cx="3528392" cy="11521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a:latin typeface="+mj-lt"/>
              </a:rPr>
              <a:t>Aumento da qualidade dos serviços</a:t>
            </a:r>
          </a:p>
        </p:txBody>
      </p:sp>
      <p:sp>
        <p:nvSpPr>
          <p:cNvPr id="21" name="Elipse 20">
            <a:extLst>
              <a:ext uri="{FF2B5EF4-FFF2-40B4-BE49-F238E27FC236}">
                <a16:creationId xmlns:a16="http://schemas.microsoft.com/office/drawing/2014/main" id="{D16076F1-9929-4E58-A769-84997A0C151C}"/>
              </a:ext>
            </a:extLst>
          </p:cNvPr>
          <p:cNvSpPr/>
          <p:nvPr/>
        </p:nvSpPr>
        <p:spPr>
          <a:xfrm>
            <a:off x="8144272" y="4490907"/>
            <a:ext cx="3528392" cy="11521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a:latin typeface="+mj-lt"/>
              </a:rPr>
              <a:t>Aumento da receita</a:t>
            </a:r>
            <a:endParaRPr lang="en-US" sz="2400" i="1" dirty="0">
              <a:latin typeface="+mj-lt"/>
            </a:endParaRPr>
          </a:p>
        </p:txBody>
      </p:sp>
      <p:sp>
        <p:nvSpPr>
          <p:cNvPr id="22" name="Elipse 21">
            <a:extLst>
              <a:ext uri="{FF2B5EF4-FFF2-40B4-BE49-F238E27FC236}">
                <a16:creationId xmlns:a16="http://schemas.microsoft.com/office/drawing/2014/main" id="{E8B956A9-66F4-4B0F-8205-A0762E97FC62}"/>
              </a:ext>
            </a:extLst>
          </p:cNvPr>
          <p:cNvSpPr/>
          <p:nvPr/>
        </p:nvSpPr>
        <p:spPr>
          <a:xfrm>
            <a:off x="8144272" y="2767236"/>
            <a:ext cx="3528392" cy="11521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400" dirty="0">
                <a:latin typeface="+mj-lt"/>
              </a:rPr>
              <a:t>Aumento de receita</a:t>
            </a:r>
          </a:p>
        </p:txBody>
      </p:sp>
      <p:cxnSp>
        <p:nvCxnSpPr>
          <p:cNvPr id="24" name="Conector: Curvo 23">
            <a:extLst>
              <a:ext uri="{FF2B5EF4-FFF2-40B4-BE49-F238E27FC236}">
                <a16:creationId xmlns:a16="http://schemas.microsoft.com/office/drawing/2014/main" id="{882C22E1-2AF4-47EE-952D-C059201209A7}"/>
              </a:ext>
            </a:extLst>
          </p:cNvPr>
          <p:cNvCxnSpPr>
            <a:cxnSpLocks/>
            <a:stCxn id="16" idx="0"/>
            <a:endCxn id="18" idx="4"/>
          </p:cNvCxnSpPr>
          <p:nvPr/>
        </p:nvCxnSpPr>
        <p:spPr>
          <a:xfrm rot="5400000" flipH="1" flipV="1">
            <a:off x="13071121" y="6610749"/>
            <a:ext cx="570695" cy="230425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o 25">
            <a:extLst>
              <a:ext uri="{FF2B5EF4-FFF2-40B4-BE49-F238E27FC236}">
                <a16:creationId xmlns:a16="http://schemas.microsoft.com/office/drawing/2014/main" id="{19C84586-D183-45BD-970A-DC3E3B668BA1}"/>
              </a:ext>
            </a:extLst>
          </p:cNvPr>
          <p:cNvCxnSpPr>
            <a:stCxn id="16" idx="0"/>
            <a:endCxn id="17" idx="4"/>
          </p:cNvCxnSpPr>
          <p:nvPr/>
        </p:nvCxnSpPr>
        <p:spPr>
          <a:xfrm rot="16200000" flipV="1">
            <a:off x="10756167" y="6600051"/>
            <a:ext cx="600475" cy="22958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Curvo 30">
            <a:extLst>
              <a:ext uri="{FF2B5EF4-FFF2-40B4-BE49-F238E27FC236}">
                <a16:creationId xmlns:a16="http://schemas.microsoft.com/office/drawing/2014/main" id="{71262B38-A52C-4A71-8A2E-34ABFD9A622D}"/>
              </a:ext>
            </a:extLst>
          </p:cNvPr>
          <p:cNvCxnSpPr>
            <a:cxnSpLocks/>
            <a:stCxn id="18" idx="0"/>
            <a:endCxn id="20" idx="4"/>
          </p:cNvCxnSpPr>
          <p:nvPr/>
        </p:nvCxnSpPr>
        <p:spPr>
          <a:xfrm rot="5400000" flipH="1" flipV="1">
            <a:off x="14205675" y="6022487"/>
            <a:ext cx="60584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Curvo 33">
            <a:extLst>
              <a:ext uri="{FF2B5EF4-FFF2-40B4-BE49-F238E27FC236}">
                <a16:creationId xmlns:a16="http://schemas.microsoft.com/office/drawing/2014/main" id="{B7F12F0A-923E-4DCD-8724-A752954656D4}"/>
              </a:ext>
            </a:extLst>
          </p:cNvPr>
          <p:cNvCxnSpPr>
            <a:stCxn id="18" idx="6"/>
            <a:endCxn id="19" idx="6"/>
          </p:cNvCxnSpPr>
          <p:nvPr/>
        </p:nvCxnSpPr>
        <p:spPr>
          <a:xfrm flipV="1">
            <a:off x="16272792" y="3385533"/>
            <a:ext cx="12700" cy="3515936"/>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Curvo 35">
            <a:extLst>
              <a:ext uri="{FF2B5EF4-FFF2-40B4-BE49-F238E27FC236}">
                <a16:creationId xmlns:a16="http://schemas.microsoft.com/office/drawing/2014/main" id="{1A2B68B6-D74D-4920-AAE0-DA4B575D6AB7}"/>
              </a:ext>
            </a:extLst>
          </p:cNvPr>
          <p:cNvCxnSpPr>
            <a:stCxn id="17" idx="6"/>
            <a:endCxn id="19" idx="2"/>
          </p:cNvCxnSpPr>
          <p:nvPr/>
        </p:nvCxnSpPr>
        <p:spPr>
          <a:xfrm flipV="1">
            <a:off x="11672664" y="3385533"/>
            <a:ext cx="1071736" cy="34861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Curvo 37">
            <a:extLst>
              <a:ext uri="{FF2B5EF4-FFF2-40B4-BE49-F238E27FC236}">
                <a16:creationId xmlns:a16="http://schemas.microsoft.com/office/drawing/2014/main" id="{BC6A39C7-6C78-49A3-AC77-A7EA10B47D57}"/>
              </a:ext>
            </a:extLst>
          </p:cNvPr>
          <p:cNvCxnSpPr>
            <a:stCxn id="20" idx="2"/>
            <a:endCxn id="21" idx="6"/>
          </p:cNvCxnSpPr>
          <p:nvPr/>
        </p:nvCxnSpPr>
        <p:spPr>
          <a:xfrm rot="10800000">
            <a:off x="11672664" y="5066969"/>
            <a:ext cx="1071736" cy="7653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Curvo 39">
            <a:extLst>
              <a:ext uri="{FF2B5EF4-FFF2-40B4-BE49-F238E27FC236}">
                <a16:creationId xmlns:a16="http://schemas.microsoft.com/office/drawing/2014/main" id="{01338D96-5977-4BA3-9F24-F3A6FDA6E04C}"/>
              </a:ext>
            </a:extLst>
          </p:cNvPr>
          <p:cNvCxnSpPr>
            <a:stCxn id="21" idx="0"/>
            <a:endCxn id="22" idx="4"/>
          </p:cNvCxnSpPr>
          <p:nvPr/>
        </p:nvCxnSpPr>
        <p:spPr>
          <a:xfrm rot="5400000" flipH="1" flipV="1">
            <a:off x="9622693" y="4205132"/>
            <a:ext cx="57155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89AE0FE7-33CD-48A9-9FD9-022FBE49CB1A}"/>
              </a:ext>
            </a:extLst>
          </p:cNvPr>
          <p:cNvSpPr>
            <a:spLocks noGrp="1"/>
          </p:cNvSpPr>
          <p:nvPr>
            <p:ph type="body" sz="quarter" idx="11"/>
          </p:nvPr>
        </p:nvSpPr>
        <p:spPr>
          <a:xfrm>
            <a:off x="736306" y="370804"/>
            <a:ext cx="16049279" cy="648071"/>
          </a:xfrm>
        </p:spPr>
        <p:txBody>
          <a:bodyPr anchor="ctr">
            <a:noAutofit/>
          </a:bodyPr>
          <a:lstStyle/>
          <a:p>
            <a:r>
              <a:rPr lang="pt-BR" dirty="0"/>
              <a:t>Gestão Estratégica de Pessoas</a:t>
            </a:r>
          </a:p>
        </p:txBody>
      </p:sp>
    </p:spTree>
    <p:extLst>
      <p:ext uri="{BB962C8B-B14F-4D97-AF65-F5344CB8AC3E}">
        <p14:creationId xmlns:p14="http://schemas.microsoft.com/office/powerpoint/2010/main" val="3164348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57A3979-5ADF-4B2C-B3AC-33D13BFD84F2}"/>
              </a:ext>
            </a:extLst>
          </p:cNvPr>
          <p:cNvSpPr/>
          <p:nvPr/>
        </p:nvSpPr>
        <p:spPr>
          <a:xfrm>
            <a:off x="3960020" y="3900488"/>
            <a:ext cx="2159793" cy="812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Desenvolver trabalho em equipe</a:t>
            </a:r>
          </a:p>
        </p:txBody>
      </p:sp>
      <p:sp>
        <p:nvSpPr>
          <p:cNvPr id="7" name="Rounded Rectangle 6">
            <a:extLst>
              <a:ext uri="{FF2B5EF4-FFF2-40B4-BE49-F238E27FC236}">
                <a16:creationId xmlns:a16="http://schemas.microsoft.com/office/drawing/2014/main" id="{3555AB73-7261-423F-B323-7949C4AEF0A9}"/>
              </a:ext>
            </a:extLst>
          </p:cNvPr>
          <p:cNvSpPr/>
          <p:nvPr/>
        </p:nvSpPr>
        <p:spPr>
          <a:xfrm>
            <a:off x="3960018" y="5070476"/>
            <a:ext cx="2159795" cy="812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Melhorar sinergia</a:t>
            </a:r>
          </a:p>
        </p:txBody>
      </p:sp>
      <p:sp>
        <p:nvSpPr>
          <p:cNvPr id="8" name="Rounded Rectangle 7">
            <a:extLst>
              <a:ext uri="{FF2B5EF4-FFF2-40B4-BE49-F238E27FC236}">
                <a16:creationId xmlns:a16="http://schemas.microsoft.com/office/drawing/2014/main" id="{190B7376-A3D1-4AD9-8197-68CC26CD4B69}"/>
              </a:ext>
            </a:extLst>
          </p:cNvPr>
          <p:cNvSpPr/>
          <p:nvPr/>
        </p:nvSpPr>
        <p:spPr>
          <a:xfrm>
            <a:off x="3960019" y="6240463"/>
            <a:ext cx="2159793" cy="809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Aumentar comprometimento</a:t>
            </a:r>
          </a:p>
        </p:txBody>
      </p:sp>
      <p:sp>
        <p:nvSpPr>
          <p:cNvPr id="9" name="Rounded Rectangle 8">
            <a:extLst>
              <a:ext uri="{FF2B5EF4-FFF2-40B4-BE49-F238E27FC236}">
                <a16:creationId xmlns:a16="http://schemas.microsoft.com/office/drawing/2014/main" id="{20F70DDD-3C33-496E-8FF8-8F16D3EF1874}"/>
              </a:ext>
            </a:extLst>
          </p:cNvPr>
          <p:cNvSpPr/>
          <p:nvPr/>
        </p:nvSpPr>
        <p:spPr>
          <a:xfrm>
            <a:off x="3960020" y="7408070"/>
            <a:ext cx="2159795" cy="809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Desenvolver Competências</a:t>
            </a:r>
          </a:p>
        </p:txBody>
      </p:sp>
      <p:sp>
        <p:nvSpPr>
          <p:cNvPr id="10" name="Rounded Rectangle 9">
            <a:extLst>
              <a:ext uri="{FF2B5EF4-FFF2-40B4-BE49-F238E27FC236}">
                <a16:creationId xmlns:a16="http://schemas.microsoft.com/office/drawing/2014/main" id="{CD4479A1-DDBD-4EBB-86AA-802DB2FC6327}"/>
              </a:ext>
            </a:extLst>
          </p:cNvPr>
          <p:cNvSpPr/>
          <p:nvPr/>
        </p:nvSpPr>
        <p:spPr>
          <a:xfrm>
            <a:off x="6741318" y="3902870"/>
            <a:ext cx="2159795"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Número de Sugestões de Melhorias</a:t>
            </a:r>
          </a:p>
        </p:txBody>
      </p:sp>
      <p:sp>
        <p:nvSpPr>
          <p:cNvPr id="11" name="Rounded Rectangle 10">
            <a:extLst>
              <a:ext uri="{FF2B5EF4-FFF2-40B4-BE49-F238E27FC236}">
                <a16:creationId xmlns:a16="http://schemas.microsoft.com/office/drawing/2014/main" id="{30763B47-2EAA-4C47-A91E-37B9BFA9F723}"/>
              </a:ext>
            </a:extLst>
          </p:cNvPr>
          <p:cNvSpPr/>
          <p:nvPr/>
        </p:nvSpPr>
        <p:spPr>
          <a:xfrm>
            <a:off x="6741320" y="5072063"/>
            <a:ext cx="2159793"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Diminuição de Falhas</a:t>
            </a:r>
          </a:p>
        </p:txBody>
      </p:sp>
      <p:sp>
        <p:nvSpPr>
          <p:cNvPr id="12" name="Rounded Rectangle 11">
            <a:extLst>
              <a:ext uri="{FF2B5EF4-FFF2-40B4-BE49-F238E27FC236}">
                <a16:creationId xmlns:a16="http://schemas.microsoft.com/office/drawing/2014/main" id="{E29C8695-537A-4CD8-97E8-04058D8D7CC5}"/>
              </a:ext>
            </a:extLst>
          </p:cNvPr>
          <p:cNvSpPr/>
          <p:nvPr/>
        </p:nvSpPr>
        <p:spPr>
          <a:xfrm>
            <a:off x="6741319" y="6241256"/>
            <a:ext cx="2159793"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Índice de Abstenção</a:t>
            </a:r>
          </a:p>
        </p:txBody>
      </p:sp>
      <p:sp>
        <p:nvSpPr>
          <p:cNvPr id="13" name="Rounded Rectangle 12">
            <a:extLst>
              <a:ext uri="{FF2B5EF4-FFF2-40B4-BE49-F238E27FC236}">
                <a16:creationId xmlns:a16="http://schemas.microsoft.com/office/drawing/2014/main" id="{42B06932-152E-42A5-8C5D-70F851E57914}"/>
              </a:ext>
            </a:extLst>
          </p:cNvPr>
          <p:cNvSpPr/>
          <p:nvPr/>
        </p:nvSpPr>
        <p:spPr>
          <a:xfrm>
            <a:off x="6741320" y="7410450"/>
            <a:ext cx="2159795"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Colaboradores Treinados</a:t>
            </a:r>
          </a:p>
        </p:txBody>
      </p:sp>
      <p:sp>
        <p:nvSpPr>
          <p:cNvPr id="80909" name="TextBox 14">
            <a:extLst>
              <a:ext uri="{FF2B5EF4-FFF2-40B4-BE49-F238E27FC236}">
                <a16:creationId xmlns:a16="http://schemas.microsoft.com/office/drawing/2014/main" id="{CB85D5B8-0666-4581-93D9-7A8720151FCB}"/>
              </a:ext>
            </a:extLst>
          </p:cNvPr>
          <p:cNvSpPr txBox="1">
            <a:spLocks noChangeArrowheads="1"/>
          </p:cNvSpPr>
          <p:nvPr/>
        </p:nvSpPr>
        <p:spPr bwMode="auto">
          <a:xfrm rot="-5400000">
            <a:off x="2046747" y="5689686"/>
            <a:ext cx="263354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Objetivos Etapa 1</a:t>
            </a:r>
          </a:p>
        </p:txBody>
      </p:sp>
      <p:sp>
        <p:nvSpPr>
          <p:cNvPr id="80910" name="TextBox 15">
            <a:extLst>
              <a:ext uri="{FF2B5EF4-FFF2-40B4-BE49-F238E27FC236}">
                <a16:creationId xmlns:a16="http://schemas.microsoft.com/office/drawing/2014/main" id="{8CAA04AF-028E-476B-899B-FF1D0AD6F85B}"/>
              </a:ext>
            </a:extLst>
          </p:cNvPr>
          <p:cNvSpPr txBox="1">
            <a:spLocks noChangeArrowheads="1"/>
          </p:cNvSpPr>
          <p:nvPr/>
        </p:nvSpPr>
        <p:spPr bwMode="auto">
          <a:xfrm rot="-5400000">
            <a:off x="5891317" y="5637299"/>
            <a:ext cx="106182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Metas</a:t>
            </a:r>
          </a:p>
        </p:txBody>
      </p:sp>
      <p:sp>
        <p:nvSpPr>
          <p:cNvPr id="21" name="Rounded Rectangle 20">
            <a:extLst>
              <a:ext uri="{FF2B5EF4-FFF2-40B4-BE49-F238E27FC236}">
                <a16:creationId xmlns:a16="http://schemas.microsoft.com/office/drawing/2014/main" id="{EB46096C-521D-4AAF-8560-943AE23715B3}"/>
              </a:ext>
            </a:extLst>
          </p:cNvPr>
          <p:cNvSpPr/>
          <p:nvPr/>
        </p:nvSpPr>
        <p:spPr>
          <a:xfrm>
            <a:off x="9551195" y="5355432"/>
            <a:ext cx="2159793" cy="809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Aumento Eficiência Processos</a:t>
            </a:r>
          </a:p>
        </p:txBody>
      </p:sp>
      <p:sp>
        <p:nvSpPr>
          <p:cNvPr id="80912" name="TextBox 21">
            <a:extLst>
              <a:ext uri="{FF2B5EF4-FFF2-40B4-BE49-F238E27FC236}">
                <a16:creationId xmlns:a16="http://schemas.microsoft.com/office/drawing/2014/main" id="{6BBCCF65-80E5-4A05-8ABB-FBB0B35EA48A}"/>
              </a:ext>
            </a:extLst>
          </p:cNvPr>
          <p:cNvSpPr txBox="1">
            <a:spLocks noChangeArrowheads="1"/>
          </p:cNvSpPr>
          <p:nvPr/>
        </p:nvSpPr>
        <p:spPr bwMode="auto">
          <a:xfrm rot="-5400000">
            <a:off x="7993380" y="5536097"/>
            <a:ext cx="249888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 Etapa 2</a:t>
            </a:r>
          </a:p>
        </p:txBody>
      </p:sp>
      <p:sp>
        <p:nvSpPr>
          <p:cNvPr id="80913" name="TextBox 22">
            <a:extLst>
              <a:ext uri="{FF2B5EF4-FFF2-40B4-BE49-F238E27FC236}">
                <a16:creationId xmlns:a16="http://schemas.microsoft.com/office/drawing/2014/main" id="{9CA4D426-9843-40A1-B97B-176EF4FDFB58}"/>
              </a:ext>
            </a:extLst>
          </p:cNvPr>
          <p:cNvSpPr txBox="1">
            <a:spLocks noChangeArrowheads="1"/>
          </p:cNvSpPr>
          <p:nvPr/>
        </p:nvSpPr>
        <p:spPr bwMode="auto">
          <a:xfrm rot="-5400000">
            <a:off x="11557501" y="5506331"/>
            <a:ext cx="106182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Metas</a:t>
            </a:r>
          </a:p>
        </p:txBody>
      </p:sp>
      <p:sp>
        <p:nvSpPr>
          <p:cNvPr id="24" name="Rounded Rectangle 23">
            <a:extLst>
              <a:ext uri="{FF2B5EF4-FFF2-40B4-BE49-F238E27FC236}">
                <a16:creationId xmlns:a16="http://schemas.microsoft.com/office/drawing/2014/main" id="{D2EC0E92-7C92-418D-9304-A2951ABA13AC}"/>
              </a:ext>
            </a:extLst>
          </p:cNvPr>
          <p:cNvSpPr/>
          <p:nvPr/>
        </p:nvSpPr>
        <p:spPr>
          <a:xfrm>
            <a:off x="12542045" y="4819650"/>
            <a:ext cx="2162175"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Redução Retrabalho</a:t>
            </a:r>
          </a:p>
        </p:txBody>
      </p:sp>
      <p:sp>
        <p:nvSpPr>
          <p:cNvPr id="26" name="Rounded Rectangle 25">
            <a:extLst>
              <a:ext uri="{FF2B5EF4-FFF2-40B4-BE49-F238E27FC236}">
                <a16:creationId xmlns:a16="http://schemas.microsoft.com/office/drawing/2014/main" id="{BA9E6FB3-7434-4466-ADD4-29E8AD6EDA2C}"/>
              </a:ext>
            </a:extLst>
          </p:cNvPr>
          <p:cNvSpPr/>
          <p:nvPr/>
        </p:nvSpPr>
        <p:spPr>
          <a:xfrm>
            <a:off x="12542045" y="5993609"/>
            <a:ext cx="2159793" cy="812006"/>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Aumento Produtividade</a:t>
            </a:r>
          </a:p>
        </p:txBody>
      </p:sp>
      <p:sp>
        <p:nvSpPr>
          <p:cNvPr id="20" name="Rectangle 3">
            <a:extLst>
              <a:ext uri="{FF2B5EF4-FFF2-40B4-BE49-F238E27FC236}">
                <a16:creationId xmlns:a16="http://schemas.microsoft.com/office/drawing/2014/main" id="{191A5ABE-8923-4D9D-B0BD-79232B6442ED}"/>
              </a:ext>
            </a:extLst>
          </p:cNvPr>
          <p:cNvSpPr txBox="1">
            <a:spLocks noChangeArrowheads="1"/>
          </p:cNvSpPr>
          <p:nvPr/>
        </p:nvSpPr>
        <p:spPr bwMode="auto">
          <a:xfrm>
            <a:off x="2807296" y="416723"/>
            <a:ext cx="14028168"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fr-CA" altLang="pt-BR" sz="5400" b="1" dirty="0">
              <a:solidFill>
                <a:srgbClr val="105B95"/>
              </a:solidFill>
              <a:latin typeface="Open Sans" panose="020B0606030504020204" pitchFamily="34" charset="0"/>
            </a:endParaRPr>
          </a:p>
        </p:txBody>
      </p:sp>
      <p:sp>
        <p:nvSpPr>
          <p:cNvPr id="2" name="Text Placeholder 1">
            <a:extLst>
              <a:ext uri="{FF2B5EF4-FFF2-40B4-BE49-F238E27FC236}">
                <a16:creationId xmlns:a16="http://schemas.microsoft.com/office/drawing/2014/main" id="{C20BCA7D-1033-4639-A877-2A71580FB936}"/>
              </a:ext>
            </a:extLst>
          </p:cNvPr>
          <p:cNvSpPr>
            <a:spLocks noGrp="1"/>
          </p:cNvSpPr>
          <p:nvPr>
            <p:ph type="body" sz="quarter" idx="11"/>
          </p:nvPr>
        </p:nvSpPr>
        <p:spPr>
          <a:xfrm>
            <a:off x="786185" y="338960"/>
            <a:ext cx="16049279" cy="648071"/>
          </a:xfrm>
        </p:spPr>
        <p:txBody>
          <a:bodyPr anchor="ctr">
            <a:noAutofit/>
          </a:bodyPr>
          <a:lstStyle/>
          <a:p>
            <a:r>
              <a:rPr lang="pt-BR" dirty="0"/>
              <a:t>Gestão Estratégica de Pessoas</a:t>
            </a:r>
          </a:p>
        </p:txBody>
      </p:sp>
      <p:sp>
        <p:nvSpPr>
          <p:cNvPr id="22" name="Rounded Rectangle 2">
            <a:extLst>
              <a:ext uri="{FF2B5EF4-FFF2-40B4-BE49-F238E27FC236}">
                <a16:creationId xmlns:a16="http://schemas.microsoft.com/office/drawing/2014/main" id="{513016D9-5C93-4FFD-8F8C-B452477D37A9}"/>
              </a:ext>
            </a:extLst>
          </p:cNvPr>
          <p:cNvSpPr/>
          <p:nvPr/>
        </p:nvSpPr>
        <p:spPr>
          <a:xfrm>
            <a:off x="3202784" y="2336009"/>
            <a:ext cx="12044363" cy="1078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5400" dirty="0">
                <a:latin typeface="+mj-lt"/>
              </a:rPr>
              <a:t>Melhorar o Clima Organizacional</a:t>
            </a:r>
          </a:p>
        </p:txBody>
      </p:sp>
      <p:sp>
        <p:nvSpPr>
          <p:cNvPr id="23" name="TextBox 4">
            <a:extLst>
              <a:ext uri="{FF2B5EF4-FFF2-40B4-BE49-F238E27FC236}">
                <a16:creationId xmlns:a16="http://schemas.microsoft.com/office/drawing/2014/main" id="{7BC10643-0738-401F-8F20-894520E381A1}"/>
              </a:ext>
            </a:extLst>
          </p:cNvPr>
          <p:cNvSpPr txBox="1">
            <a:spLocks noChangeArrowheads="1"/>
          </p:cNvSpPr>
          <p:nvPr/>
        </p:nvSpPr>
        <p:spPr bwMode="auto">
          <a:xfrm>
            <a:off x="8241865" y="1667650"/>
            <a:ext cx="267227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 Principal</a:t>
            </a:r>
          </a:p>
        </p:txBody>
      </p:sp>
    </p:spTree>
    <p:extLst>
      <p:ext uri="{BB962C8B-B14F-4D97-AF65-F5344CB8AC3E}">
        <p14:creationId xmlns:p14="http://schemas.microsoft.com/office/powerpoint/2010/main" val="1731190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BAC6422-074E-4B63-ADE1-CB7688AA3A0A}"/>
              </a:ext>
            </a:extLst>
          </p:cNvPr>
          <p:cNvSpPr/>
          <p:nvPr/>
        </p:nvSpPr>
        <p:spPr>
          <a:xfrm>
            <a:off x="3202784" y="2336009"/>
            <a:ext cx="12044363" cy="1078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5400" dirty="0">
                <a:latin typeface="+mj-lt"/>
              </a:rPr>
              <a:t>Melhorar o Clima Organizacional</a:t>
            </a:r>
          </a:p>
        </p:txBody>
      </p:sp>
      <p:sp>
        <p:nvSpPr>
          <p:cNvPr id="21" name="Rounded Rectangle 20">
            <a:extLst>
              <a:ext uri="{FF2B5EF4-FFF2-40B4-BE49-F238E27FC236}">
                <a16:creationId xmlns:a16="http://schemas.microsoft.com/office/drawing/2014/main" id="{40C594C5-7BE7-401D-8C95-696F463F626F}"/>
              </a:ext>
            </a:extLst>
          </p:cNvPr>
          <p:cNvSpPr/>
          <p:nvPr/>
        </p:nvSpPr>
        <p:spPr>
          <a:xfrm>
            <a:off x="3912395" y="5238750"/>
            <a:ext cx="2159793" cy="809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Aumento Eficiência Processos</a:t>
            </a:r>
          </a:p>
        </p:txBody>
      </p:sp>
      <p:sp>
        <p:nvSpPr>
          <p:cNvPr id="82950" name="TextBox 21">
            <a:extLst>
              <a:ext uri="{FF2B5EF4-FFF2-40B4-BE49-F238E27FC236}">
                <a16:creationId xmlns:a16="http://schemas.microsoft.com/office/drawing/2014/main" id="{4FF830E1-01AD-482D-9F10-7D27B1F01702}"/>
              </a:ext>
            </a:extLst>
          </p:cNvPr>
          <p:cNvSpPr txBox="1">
            <a:spLocks noChangeArrowheads="1"/>
          </p:cNvSpPr>
          <p:nvPr/>
        </p:nvSpPr>
        <p:spPr bwMode="auto">
          <a:xfrm rot="-5400000">
            <a:off x="2271236" y="5419415"/>
            <a:ext cx="249888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 Etapa 2</a:t>
            </a:r>
          </a:p>
        </p:txBody>
      </p:sp>
      <p:sp>
        <p:nvSpPr>
          <p:cNvPr id="82951" name="TextBox 22">
            <a:extLst>
              <a:ext uri="{FF2B5EF4-FFF2-40B4-BE49-F238E27FC236}">
                <a16:creationId xmlns:a16="http://schemas.microsoft.com/office/drawing/2014/main" id="{76B32128-416E-4416-A183-BE22534F7735}"/>
              </a:ext>
            </a:extLst>
          </p:cNvPr>
          <p:cNvSpPr txBox="1">
            <a:spLocks noChangeArrowheads="1"/>
          </p:cNvSpPr>
          <p:nvPr/>
        </p:nvSpPr>
        <p:spPr bwMode="auto">
          <a:xfrm rot="-5400000">
            <a:off x="5835358" y="5389649"/>
            <a:ext cx="106182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Metas</a:t>
            </a:r>
          </a:p>
        </p:txBody>
      </p:sp>
      <p:sp>
        <p:nvSpPr>
          <p:cNvPr id="24" name="Rounded Rectangle 23">
            <a:extLst>
              <a:ext uri="{FF2B5EF4-FFF2-40B4-BE49-F238E27FC236}">
                <a16:creationId xmlns:a16="http://schemas.microsoft.com/office/drawing/2014/main" id="{5AB4AF37-CE6F-473F-A5FF-972D45A72632}"/>
              </a:ext>
            </a:extLst>
          </p:cNvPr>
          <p:cNvSpPr/>
          <p:nvPr/>
        </p:nvSpPr>
        <p:spPr>
          <a:xfrm>
            <a:off x="6819902" y="4702970"/>
            <a:ext cx="2162175"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Redução Retrabalho</a:t>
            </a:r>
          </a:p>
        </p:txBody>
      </p:sp>
      <p:sp>
        <p:nvSpPr>
          <p:cNvPr id="26" name="Rounded Rectangle 25">
            <a:extLst>
              <a:ext uri="{FF2B5EF4-FFF2-40B4-BE49-F238E27FC236}">
                <a16:creationId xmlns:a16="http://schemas.microsoft.com/office/drawing/2014/main" id="{078EBD4A-7D06-4BFE-9E0A-5460CDB1795C}"/>
              </a:ext>
            </a:extLst>
          </p:cNvPr>
          <p:cNvSpPr/>
          <p:nvPr/>
        </p:nvSpPr>
        <p:spPr>
          <a:xfrm>
            <a:off x="6819902" y="5876925"/>
            <a:ext cx="2159795" cy="812007"/>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Aumento Produtividade</a:t>
            </a:r>
          </a:p>
        </p:txBody>
      </p:sp>
      <p:sp>
        <p:nvSpPr>
          <p:cNvPr id="20" name="Rounded Rectangle 19">
            <a:extLst>
              <a:ext uri="{FF2B5EF4-FFF2-40B4-BE49-F238E27FC236}">
                <a16:creationId xmlns:a16="http://schemas.microsoft.com/office/drawing/2014/main" id="{CD1D6DE1-A087-43CF-9910-BE266B932FA9}"/>
              </a:ext>
            </a:extLst>
          </p:cNvPr>
          <p:cNvSpPr/>
          <p:nvPr/>
        </p:nvSpPr>
        <p:spPr>
          <a:xfrm>
            <a:off x="9913145" y="5076825"/>
            <a:ext cx="2162175" cy="812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Aumento Satisfação Cliente</a:t>
            </a:r>
          </a:p>
        </p:txBody>
      </p:sp>
      <p:sp>
        <p:nvSpPr>
          <p:cNvPr id="82955" name="TextBox 24">
            <a:extLst>
              <a:ext uri="{FF2B5EF4-FFF2-40B4-BE49-F238E27FC236}">
                <a16:creationId xmlns:a16="http://schemas.microsoft.com/office/drawing/2014/main" id="{251982A9-46EF-4B5A-A777-EB274205D443}"/>
              </a:ext>
            </a:extLst>
          </p:cNvPr>
          <p:cNvSpPr txBox="1">
            <a:spLocks noChangeArrowheads="1"/>
          </p:cNvSpPr>
          <p:nvPr/>
        </p:nvSpPr>
        <p:spPr bwMode="auto">
          <a:xfrm rot="-5400000">
            <a:off x="8273177" y="5259872"/>
            <a:ext cx="249888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 Etapa 3</a:t>
            </a:r>
          </a:p>
        </p:txBody>
      </p:sp>
      <p:sp>
        <p:nvSpPr>
          <p:cNvPr id="82956" name="TextBox 28">
            <a:extLst>
              <a:ext uri="{FF2B5EF4-FFF2-40B4-BE49-F238E27FC236}">
                <a16:creationId xmlns:a16="http://schemas.microsoft.com/office/drawing/2014/main" id="{ACE24B9C-43F8-460A-B6FE-898406358E5F}"/>
              </a:ext>
            </a:extLst>
          </p:cNvPr>
          <p:cNvSpPr txBox="1">
            <a:spLocks noChangeArrowheads="1"/>
          </p:cNvSpPr>
          <p:nvPr/>
        </p:nvSpPr>
        <p:spPr bwMode="auto">
          <a:xfrm rot="-5400000">
            <a:off x="11934930" y="5172956"/>
            <a:ext cx="106182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Metas</a:t>
            </a:r>
          </a:p>
        </p:txBody>
      </p:sp>
      <p:sp>
        <p:nvSpPr>
          <p:cNvPr id="30" name="Rounded Rectangle 29">
            <a:extLst>
              <a:ext uri="{FF2B5EF4-FFF2-40B4-BE49-F238E27FC236}">
                <a16:creationId xmlns:a16="http://schemas.microsoft.com/office/drawing/2014/main" id="{369B8B0A-E5EB-4090-934C-5D911CC67F71}"/>
              </a:ext>
            </a:extLst>
          </p:cNvPr>
          <p:cNvSpPr/>
          <p:nvPr/>
        </p:nvSpPr>
        <p:spPr>
          <a:xfrm>
            <a:off x="13034965" y="4081463"/>
            <a:ext cx="2162175"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latin typeface="+mj-lt"/>
              </a:rPr>
              <a:t>Índice de retorno dos clientes</a:t>
            </a:r>
            <a:endParaRPr lang="pt-BR" sz="1800" dirty="0">
              <a:latin typeface="+mj-lt"/>
            </a:endParaRPr>
          </a:p>
        </p:txBody>
      </p:sp>
      <p:sp>
        <p:nvSpPr>
          <p:cNvPr id="31" name="Rounded Rectangle 30">
            <a:extLst>
              <a:ext uri="{FF2B5EF4-FFF2-40B4-BE49-F238E27FC236}">
                <a16:creationId xmlns:a16="http://schemas.microsoft.com/office/drawing/2014/main" id="{BFEFAD6F-C86D-456A-BCFE-CB03A363ADBE}"/>
              </a:ext>
            </a:extLst>
          </p:cNvPr>
          <p:cNvSpPr/>
          <p:nvPr/>
        </p:nvSpPr>
        <p:spPr>
          <a:xfrm>
            <a:off x="13034965" y="5221289"/>
            <a:ext cx="2159795"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Diminuição reclamações</a:t>
            </a:r>
          </a:p>
        </p:txBody>
      </p:sp>
      <p:sp>
        <p:nvSpPr>
          <p:cNvPr id="32" name="Rounded Rectangle 31">
            <a:extLst>
              <a:ext uri="{FF2B5EF4-FFF2-40B4-BE49-F238E27FC236}">
                <a16:creationId xmlns:a16="http://schemas.microsoft.com/office/drawing/2014/main" id="{EF5EE14E-1C87-400E-B485-FF62F4678229}"/>
              </a:ext>
            </a:extLst>
          </p:cNvPr>
          <p:cNvSpPr/>
          <p:nvPr/>
        </p:nvSpPr>
        <p:spPr>
          <a:xfrm>
            <a:off x="13034965" y="6361115"/>
            <a:ext cx="2159795" cy="812007"/>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i="1" dirty="0">
                <a:latin typeface="+mj-lt"/>
              </a:rPr>
              <a:t>Market </a:t>
            </a:r>
            <a:r>
              <a:rPr lang="pt-BR" sz="1800" i="1" dirty="0" err="1">
                <a:latin typeface="+mj-lt"/>
              </a:rPr>
              <a:t>Share</a:t>
            </a:r>
            <a:endParaRPr lang="pt-BR" sz="1800" i="1" dirty="0">
              <a:latin typeface="+mj-lt"/>
            </a:endParaRPr>
          </a:p>
        </p:txBody>
      </p:sp>
      <p:sp>
        <p:nvSpPr>
          <p:cNvPr id="33" name="Rounded Rectangle 32">
            <a:extLst>
              <a:ext uri="{FF2B5EF4-FFF2-40B4-BE49-F238E27FC236}">
                <a16:creationId xmlns:a16="http://schemas.microsoft.com/office/drawing/2014/main" id="{9B246AFA-F1AE-4C06-A04B-2C42CF7117D7}"/>
              </a:ext>
            </a:extLst>
          </p:cNvPr>
          <p:cNvSpPr/>
          <p:nvPr/>
        </p:nvSpPr>
        <p:spPr>
          <a:xfrm>
            <a:off x="13034965" y="7503322"/>
            <a:ext cx="2159795" cy="812006"/>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Indicação novos clientes</a:t>
            </a:r>
          </a:p>
        </p:txBody>
      </p:sp>
      <p:sp>
        <p:nvSpPr>
          <p:cNvPr id="2" name="Text Placeholder 1">
            <a:extLst>
              <a:ext uri="{FF2B5EF4-FFF2-40B4-BE49-F238E27FC236}">
                <a16:creationId xmlns:a16="http://schemas.microsoft.com/office/drawing/2014/main" id="{778CEF4B-9136-426A-88BA-D1620DF5BB4D}"/>
              </a:ext>
            </a:extLst>
          </p:cNvPr>
          <p:cNvSpPr>
            <a:spLocks noGrp="1"/>
          </p:cNvSpPr>
          <p:nvPr>
            <p:ph type="body" sz="quarter" idx="11"/>
          </p:nvPr>
        </p:nvSpPr>
        <p:spPr>
          <a:xfrm>
            <a:off x="719138" y="352831"/>
            <a:ext cx="12480000" cy="648071"/>
          </a:xfrm>
        </p:spPr>
        <p:txBody>
          <a:bodyPr anchor="ctr">
            <a:noAutofit/>
          </a:bodyPr>
          <a:lstStyle/>
          <a:p>
            <a:r>
              <a:rPr lang="pt-BR" dirty="0"/>
              <a:t>Gestão Estratégica de Pessoas</a:t>
            </a:r>
          </a:p>
        </p:txBody>
      </p:sp>
      <p:sp>
        <p:nvSpPr>
          <p:cNvPr id="18" name="TextBox 4">
            <a:extLst>
              <a:ext uri="{FF2B5EF4-FFF2-40B4-BE49-F238E27FC236}">
                <a16:creationId xmlns:a16="http://schemas.microsoft.com/office/drawing/2014/main" id="{CA8CE5F8-16C2-464F-8E9F-178D5541A4AC}"/>
              </a:ext>
            </a:extLst>
          </p:cNvPr>
          <p:cNvSpPr txBox="1">
            <a:spLocks noChangeArrowheads="1"/>
          </p:cNvSpPr>
          <p:nvPr/>
        </p:nvSpPr>
        <p:spPr bwMode="auto">
          <a:xfrm>
            <a:off x="8241865" y="1667650"/>
            <a:ext cx="267227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 Principal</a:t>
            </a:r>
          </a:p>
        </p:txBody>
      </p:sp>
    </p:spTree>
    <p:extLst>
      <p:ext uri="{BB962C8B-B14F-4D97-AF65-F5344CB8AC3E}">
        <p14:creationId xmlns:p14="http://schemas.microsoft.com/office/powerpoint/2010/main" val="1939253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A6AA27D2-1E2F-4BBC-B844-828B98190670}"/>
              </a:ext>
            </a:extLst>
          </p:cNvPr>
          <p:cNvSpPr>
            <a:spLocks noGrp="1"/>
          </p:cNvSpPr>
          <p:nvPr>
            <p:ph type="body" sz="quarter" idx="11"/>
          </p:nvPr>
        </p:nvSpPr>
        <p:spPr>
          <a:xfrm>
            <a:off x="709613" y="323851"/>
            <a:ext cx="12480925" cy="715194"/>
          </a:xfrm>
        </p:spPr>
        <p:txBody>
          <a:bodyPr anchor="ctr">
            <a:normAutofit fontScale="92500"/>
          </a:bodyPr>
          <a:lstStyle/>
          <a:p>
            <a:r>
              <a:rPr lang="pt-BR" dirty="0"/>
              <a:t>A liderança e gestão de equipes tem características singulares</a:t>
            </a:r>
          </a:p>
        </p:txBody>
      </p:sp>
      <p:sp>
        <p:nvSpPr>
          <p:cNvPr id="5" name="Espaço Reservado para Texto 4">
            <a:extLst>
              <a:ext uri="{FF2B5EF4-FFF2-40B4-BE49-F238E27FC236}">
                <a16:creationId xmlns:a16="http://schemas.microsoft.com/office/drawing/2014/main" id="{576412ED-BC8A-E067-E1C6-9504B9E50EC1}"/>
              </a:ext>
            </a:extLst>
          </p:cNvPr>
          <p:cNvSpPr>
            <a:spLocks noGrp="1"/>
          </p:cNvSpPr>
          <p:nvPr>
            <p:ph type="body" sz="quarter" idx="13"/>
          </p:nvPr>
        </p:nvSpPr>
        <p:spPr/>
        <p:txBody>
          <a:bodyPr/>
          <a:lstStyle/>
          <a:p>
            <a:endParaRPr lang="pt-BR" dirty="0"/>
          </a:p>
        </p:txBody>
      </p:sp>
      <p:graphicFrame>
        <p:nvGraphicFramePr>
          <p:cNvPr id="2" name="Diagrama 1">
            <a:extLst>
              <a:ext uri="{FF2B5EF4-FFF2-40B4-BE49-F238E27FC236}">
                <a16:creationId xmlns:a16="http://schemas.microsoft.com/office/drawing/2014/main" id="{42E7838F-1069-4C7D-8F99-E0D0A2D0D4DA}"/>
              </a:ext>
            </a:extLst>
          </p:cNvPr>
          <p:cNvGraphicFramePr/>
          <p:nvPr>
            <p:extLst>
              <p:ext uri="{D42A27DB-BD31-4B8C-83A1-F6EECF244321}">
                <p14:modId xmlns:p14="http://schemas.microsoft.com/office/powerpoint/2010/main" val="1115439682"/>
              </p:ext>
            </p:extLst>
          </p:nvPr>
        </p:nvGraphicFramePr>
        <p:xfrm>
          <a:off x="710403" y="1975148"/>
          <a:ext cx="16184228" cy="9313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47127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478B276F-5D38-41B2-89E7-208E7EE4AD20}"/>
              </a:ext>
            </a:extLst>
          </p:cNvPr>
          <p:cNvSpPr/>
          <p:nvPr/>
        </p:nvSpPr>
        <p:spPr>
          <a:xfrm>
            <a:off x="3743327" y="5036345"/>
            <a:ext cx="2159795" cy="809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Aumento Satisfação Cliente</a:t>
            </a:r>
          </a:p>
        </p:txBody>
      </p:sp>
      <p:sp>
        <p:nvSpPr>
          <p:cNvPr id="84998" name="TextBox 24">
            <a:extLst>
              <a:ext uri="{FF2B5EF4-FFF2-40B4-BE49-F238E27FC236}">
                <a16:creationId xmlns:a16="http://schemas.microsoft.com/office/drawing/2014/main" id="{A88C2D60-DC30-48D7-AF59-72E1F5CB453A}"/>
              </a:ext>
            </a:extLst>
          </p:cNvPr>
          <p:cNvSpPr txBox="1">
            <a:spLocks noChangeArrowheads="1"/>
          </p:cNvSpPr>
          <p:nvPr/>
        </p:nvSpPr>
        <p:spPr bwMode="auto">
          <a:xfrm rot="-5400000">
            <a:off x="2102168" y="5217009"/>
            <a:ext cx="249888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 Etapa 3</a:t>
            </a:r>
          </a:p>
        </p:txBody>
      </p:sp>
      <p:sp>
        <p:nvSpPr>
          <p:cNvPr id="84999" name="TextBox 28">
            <a:extLst>
              <a:ext uri="{FF2B5EF4-FFF2-40B4-BE49-F238E27FC236}">
                <a16:creationId xmlns:a16="http://schemas.microsoft.com/office/drawing/2014/main" id="{7C96B4BB-1482-4256-A5E6-0FEA8E1932B3}"/>
              </a:ext>
            </a:extLst>
          </p:cNvPr>
          <p:cNvSpPr txBox="1">
            <a:spLocks noChangeArrowheads="1"/>
          </p:cNvSpPr>
          <p:nvPr/>
        </p:nvSpPr>
        <p:spPr bwMode="auto">
          <a:xfrm rot="-5400000">
            <a:off x="5763921" y="5130093"/>
            <a:ext cx="106182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Metas</a:t>
            </a:r>
          </a:p>
        </p:txBody>
      </p:sp>
      <p:sp>
        <p:nvSpPr>
          <p:cNvPr id="30" name="Rounded Rectangle 29">
            <a:extLst>
              <a:ext uri="{FF2B5EF4-FFF2-40B4-BE49-F238E27FC236}">
                <a16:creationId xmlns:a16="http://schemas.microsoft.com/office/drawing/2014/main" id="{5F414B8B-61AF-4B26-8465-0163E998FF7A}"/>
              </a:ext>
            </a:extLst>
          </p:cNvPr>
          <p:cNvSpPr/>
          <p:nvPr/>
        </p:nvSpPr>
        <p:spPr>
          <a:xfrm>
            <a:off x="6862763" y="4038600"/>
            <a:ext cx="2159793"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latin typeface="+mj-lt"/>
              </a:rPr>
              <a:t>Índice de retorno dos clientes</a:t>
            </a:r>
          </a:p>
        </p:txBody>
      </p:sp>
      <p:sp>
        <p:nvSpPr>
          <p:cNvPr id="31" name="Rounded Rectangle 30">
            <a:extLst>
              <a:ext uri="{FF2B5EF4-FFF2-40B4-BE49-F238E27FC236}">
                <a16:creationId xmlns:a16="http://schemas.microsoft.com/office/drawing/2014/main" id="{45B35EFD-5B3E-4ECE-82A0-346E9317AB01}"/>
              </a:ext>
            </a:extLst>
          </p:cNvPr>
          <p:cNvSpPr/>
          <p:nvPr/>
        </p:nvSpPr>
        <p:spPr>
          <a:xfrm>
            <a:off x="6862763" y="5178426"/>
            <a:ext cx="2162175" cy="812006"/>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Diminuição reclamações</a:t>
            </a:r>
          </a:p>
        </p:txBody>
      </p:sp>
      <p:sp>
        <p:nvSpPr>
          <p:cNvPr id="32" name="Rounded Rectangle 31">
            <a:extLst>
              <a:ext uri="{FF2B5EF4-FFF2-40B4-BE49-F238E27FC236}">
                <a16:creationId xmlns:a16="http://schemas.microsoft.com/office/drawing/2014/main" id="{46711DD6-B26C-4203-B8F5-1CD888C2EA07}"/>
              </a:ext>
            </a:extLst>
          </p:cNvPr>
          <p:cNvSpPr/>
          <p:nvPr/>
        </p:nvSpPr>
        <p:spPr>
          <a:xfrm>
            <a:off x="6862763" y="6320633"/>
            <a:ext cx="2162175"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i="1" dirty="0">
                <a:latin typeface="+mj-lt"/>
              </a:rPr>
              <a:t>Market </a:t>
            </a:r>
            <a:r>
              <a:rPr lang="pt-BR" sz="1800" i="1" dirty="0" err="1">
                <a:latin typeface="+mj-lt"/>
              </a:rPr>
              <a:t>Share</a:t>
            </a:r>
            <a:endParaRPr lang="pt-BR" sz="1800" i="1" dirty="0">
              <a:latin typeface="+mj-lt"/>
            </a:endParaRPr>
          </a:p>
        </p:txBody>
      </p:sp>
      <p:sp>
        <p:nvSpPr>
          <p:cNvPr id="33" name="Rounded Rectangle 32">
            <a:extLst>
              <a:ext uri="{FF2B5EF4-FFF2-40B4-BE49-F238E27FC236}">
                <a16:creationId xmlns:a16="http://schemas.microsoft.com/office/drawing/2014/main" id="{A3320C56-676A-4E8E-808E-7625670D5579}"/>
              </a:ext>
            </a:extLst>
          </p:cNvPr>
          <p:cNvSpPr/>
          <p:nvPr/>
        </p:nvSpPr>
        <p:spPr>
          <a:xfrm>
            <a:off x="6862763" y="7460459"/>
            <a:ext cx="2162175" cy="812006"/>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Indicação novos clientes</a:t>
            </a:r>
          </a:p>
        </p:txBody>
      </p:sp>
      <p:sp>
        <p:nvSpPr>
          <p:cNvPr id="85004" name="TextBox 16">
            <a:extLst>
              <a:ext uri="{FF2B5EF4-FFF2-40B4-BE49-F238E27FC236}">
                <a16:creationId xmlns:a16="http://schemas.microsoft.com/office/drawing/2014/main" id="{492DF9C2-671E-4332-9262-ED91E03D953F}"/>
              </a:ext>
            </a:extLst>
          </p:cNvPr>
          <p:cNvSpPr txBox="1">
            <a:spLocks noChangeArrowheads="1"/>
          </p:cNvSpPr>
          <p:nvPr/>
        </p:nvSpPr>
        <p:spPr bwMode="auto">
          <a:xfrm rot="-5400000">
            <a:off x="8536305" y="5249156"/>
            <a:ext cx="249888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 Etapa 4</a:t>
            </a:r>
          </a:p>
        </p:txBody>
      </p:sp>
      <p:sp>
        <p:nvSpPr>
          <p:cNvPr id="18" name="Rounded Rectangle 17">
            <a:extLst>
              <a:ext uri="{FF2B5EF4-FFF2-40B4-BE49-F238E27FC236}">
                <a16:creationId xmlns:a16="http://schemas.microsoft.com/office/drawing/2014/main" id="{BB4CB08E-3D58-45D3-9F4E-F3DF1B5C4C86}"/>
              </a:ext>
            </a:extLst>
          </p:cNvPr>
          <p:cNvSpPr/>
          <p:nvPr/>
        </p:nvSpPr>
        <p:spPr>
          <a:xfrm>
            <a:off x="10515602" y="5098257"/>
            <a:ext cx="2159795" cy="809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Aumento da Lucratividade</a:t>
            </a:r>
          </a:p>
        </p:txBody>
      </p:sp>
      <p:sp>
        <p:nvSpPr>
          <p:cNvPr id="19" name="Rounded Rectangle 18">
            <a:extLst>
              <a:ext uri="{FF2B5EF4-FFF2-40B4-BE49-F238E27FC236}">
                <a16:creationId xmlns:a16="http://schemas.microsoft.com/office/drawing/2014/main" id="{51DC1B16-320E-470E-9E9A-A66F6B9799DA}"/>
              </a:ext>
            </a:extLst>
          </p:cNvPr>
          <p:cNvSpPr/>
          <p:nvPr/>
        </p:nvSpPr>
        <p:spPr>
          <a:xfrm>
            <a:off x="13561220" y="4410075"/>
            <a:ext cx="2159795"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Despesas Operacionais</a:t>
            </a:r>
          </a:p>
        </p:txBody>
      </p:sp>
      <p:sp>
        <p:nvSpPr>
          <p:cNvPr id="27" name="Rounded Rectangle 26">
            <a:extLst>
              <a:ext uri="{FF2B5EF4-FFF2-40B4-BE49-F238E27FC236}">
                <a16:creationId xmlns:a16="http://schemas.microsoft.com/office/drawing/2014/main" id="{3AFE910D-6D17-4A4E-912E-A0A6778E3E37}"/>
              </a:ext>
            </a:extLst>
          </p:cNvPr>
          <p:cNvSpPr/>
          <p:nvPr/>
        </p:nvSpPr>
        <p:spPr>
          <a:xfrm>
            <a:off x="13561220" y="5584032"/>
            <a:ext cx="2159793" cy="812006"/>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Receitas Operacionais</a:t>
            </a:r>
          </a:p>
        </p:txBody>
      </p:sp>
      <p:sp>
        <p:nvSpPr>
          <p:cNvPr id="28" name="Rounded Rectangle 27">
            <a:extLst>
              <a:ext uri="{FF2B5EF4-FFF2-40B4-BE49-F238E27FC236}">
                <a16:creationId xmlns:a16="http://schemas.microsoft.com/office/drawing/2014/main" id="{9E736319-9616-467D-8CBE-189D1BDC7AE1}"/>
              </a:ext>
            </a:extLst>
          </p:cNvPr>
          <p:cNvSpPr/>
          <p:nvPr/>
        </p:nvSpPr>
        <p:spPr>
          <a:xfrm>
            <a:off x="13561220" y="6760370"/>
            <a:ext cx="2159793" cy="809625"/>
          </a:xfrm>
          <a:prstGeom prst="roundRect">
            <a:avLst/>
          </a:prstGeom>
          <a:solidFill>
            <a:srgbClr val="1DA34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800" dirty="0">
                <a:latin typeface="+mj-lt"/>
              </a:rPr>
              <a:t>Lucro Operacional</a:t>
            </a:r>
          </a:p>
        </p:txBody>
      </p:sp>
      <p:sp>
        <p:nvSpPr>
          <p:cNvPr id="85009" name="TextBox 38">
            <a:extLst>
              <a:ext uri="{FF2B5EF4-FFF2-40B4-BE49-F238E27FC236}">
                <a16:creationId xmlns:a16="http://schemas.microsoft.com/office/drawing/2014/main" id="{2BC61135-A686-49BF-9189-3037F86E8DCF}"/>
              </a:ext>
            </a:extLst>
          </p:cNvPr>
          <p:cNvSpPr txBox="1">
            <a:spLocks noChangeArrowheads="1"/>
          </p:cNvSpPr>
          <p:nvPr/>
        </p:nvSpPr>
        <p:spPr bwMode="auto">
          <a:xfrm rot="-5400000">
            <a:off x="12421897" y="5217009"/>
            <a:ext cx="106182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Metas</a:t>
            </a:r>
          </a:p>
        </p:txBody>
      </p:sp>
      <p:sp>
        <p:nvSpPr>
          <p:cNvPr id="21" name="Rectangle 3">
            <a:extLst>
              <a:ext uri="{FF2B5EF4-FFF2-40B4-BE49-F238E27FC236}">
                <a16:creationId xmlns:a16="http://schemas.microsoft.com/office/drawing/2014/main" id="{84B711A6-C458-41F0-AB53-A9357AF36386}"/>
              </a:ext>
            </a:extLst>
          </p:cNvPr>
          <p:cNvSpPr txBox="1">
            <a:spLocks noChangeArrowheads="1"/>
          </p:cNvSpPr>
          <p:nvPr/>
        </p:nvSpPr>
        <p:spPr bwMode="auto">
          <a:xfrm>
            <a:off x="3887416" y="834054"/>
            <a:ext cx="14028168"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fr-CA" altLang="pt-BR" sz="5400" b="1" dirty="0">
              <a:solidFill>
                <a:srgbClr val="105B95"/>
              </a:solidFill>
              <a:latin typeface="Open Sans" panose="020B0606030504020204" pitchFamily="34" charset="0"/>
            </a:endParaRPr>
          </a:p>
        </p:txBody>
      </p:sp>
      <p:sp>
        <p:nvSpPr>
          <p:cNvPr id="2" name="Text Placeholder 1">
            <a:extLst>
              <a:ext uri="{FF2B5EF4-FFF2-40B4-BE49-F238E27FC236}">
                <a16:creationId xmlns:a16="http://schemas.microsoft.com/office/drawing/2014/main" id="{CE006907-0B69-4A0F-A4A0-562540706B8F}"/>
              </a:ext>
            </a:extLst>
          </p:cNvPr>
          <p:cNvSpPr>
            <a:spLocks noGrp="1"/>
          </p:cNvSpPr>
          <p:nvPr>
            <p:ph type="body" sz="quarter" idx="11"/>
          </p:nvPr>
        </p:nvSpPr>
        <p:spPr>
          <a:xfrm>
            <a:off x="725785" y="300389"/>
            <a:ext cx="12480000" cy="648071"/>
          </a:xfrm>
        </p:spPr>
        <p:txBody>
          <a:bodyPr anchor="ctr">
            <a:noAutofit/>
          </a:bodyPr>
          <a:lstStyle/>
          <a:p>
            <a:r>
              <a:rPr lang="pt-BR" dirty="0"/>
              <a:t>Gestão Estratégica de Pessoas</a:t>
            </a:r>
          </a:p>
        </p:txBody>
      </p:sp>
      <p:sp>
        <p:nvSpPr>
          <p:cNvPr id="22" name="Rounded Rectangle 2">
            <a:extLst>
              <a:ext uri="{FF2B5EF4-FFF2-40B4-BE49-F238E27FC236}">
                <a16:creationId xmlns:a16="http://schemas.microsoft.com/office/drawing/2014/main" id="{836A6683-5551-4BEB-8657-1424B1DA741E}"/>
              </a:ext>
            </a:extLst>
          </p:cNvPr>
          <p:cNvSpPr/>
          <p:nvPr/>
        </p:nvSpPr>
        <p:spPr>
          <a:xfrm>
            <a:off x="3202784" y="2336009"/>
            <a:ext cx="12044363" cy="1078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5400" dirty="0">
                <a:latin typeface="+mj-lt"/>
              </a:rPr>
              <a:t>Melhorar o Clima Organizacional</a:t>
            </a:r>
          </a:p>
        </p:txBody>
      </p:sp>
      <p:sp>
        <p:nvSpPr>
          <p:cNvPr id="23" name="TextBox 4">
            <a:extLst>
              <a:ext uri="{FF2B5EF4-FFF2-40B4-BE49-F238E27FC236}">
                <a16:creationId xmlns:a16="http://schemas.microsoft.com/office/drawing/2014/main" id="{CC4BDD9C-5347-4C79-9B91-28988E6D9C80}"/>
              </a:ext>
            </a:extLst>
          </p:cNvPr>
          <p:cNvSpPr txBox="1">
            <a:spLocks noChangeArrowheads="1"/>
          </p:cNvSpPr>
          <p:nvPr/>
        </p:nvSpPr>
        <p:spPr bwMode="auto">
          <a:xfrm>
            <a:off x="8241865" y="1667650"/>
            <a:ext cx="267227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 Principal</a:t>
            </a:r>
          </a:p>
        </p:txBody>
      </p:sp>
    </p:spTree>
    <p:extLst>
      <p:ext uri="{BB962C8B-B14F-4D97-AF65-F5344CB8AC3E}">
        <p14:creationId xmlns:p14="http://schemas.microsoft.com/office/powerpoint/2010/main" val="4169429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D0A706C6-9F02-4590-A0B8-D4D45987743B}"/>
              </a:ext>
            </a:extLst>
          </p:cNvPr>
          <p:cNvSpPr/>
          <p:nvPr/>
        </p:nvSpPr>
        <p:spPr>
          <a:xfrm>
            <a:off x="2924845" y="7221745"/>
            <a:ext cx="13582650" cy="1871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5400" dirty="0">
                <a:latin typeface="+mj-lt"/>
              </a:rPr>
              <a:t>Aumento da Lucratividade e Satisfação do Acionista</a:t>
            </a:r>
          </a:p>
        </p:txBody>
      </p:sp>
      <p:sp>
        <p:nvSpPr>
          <p:cNvPr id="87046" name="TextBox 21">
            <a:extLst>
              <a:ext uri="{FF2B5EF4-FFF2-40B4-BE49-F238E27FC236}">
                <a16:creationId xmlns:a16="http://schemas.microsoft.com/office/drawing/2014/main" id="{F9B669B1-8036-4407-A5CC-AC2DB4D50789}"/>
              </a:ext>
            </a:extLst>
          </p:cNvPr>
          <p:cNvSpPr txBox="1">
            <a:spLocks noChangeArrowheads="1"/>
          </p:cNvSpPr>
          <p:nvPr/>
        </p:nvSpPr>
        <p:spPr bwMode="auto">
          <a:xfrm>
            <a:off x="8084643" y="6503208"/>
            <a:ext cx="29867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3600" dirty="0">
                <a:latin typeface="+mj-lt"/>
              </a:rPr>
              <a:t>Consequências</a:t>
            </a:r>
          </a:p>
        </p:txBody>
      </p:sp>
      <p:sp>
        <p:nvSpPr>
          <p:cNvPr id="2" name="Down Arrow 1">
            <a:extLst>
              <a:ext uri="{FF2B5EF4-FFF2-40B4-BE49-F238E27FC236}">
                <a16:creationId xmlns:a16="http://schemas.microsoft.com/office/drawing/2014/main" id="{12172BEB-F81F-4D08-B66F-D1630555CAE3}"/>
              </a:ext>
            </a:extLst>
          </p:cNvPr>
          <p:cNvSpPr/>
          <p:nvPr/>
        </p:nvSpPr>
        <p:spPr>
          <a:xfrm>
            <a:off x="9036845" y="4288634"/>
            <a:ext cx="1295400" cy="2202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5400" dirty="0">
              <a:latin typeface="+mj-lt"/>
            </a:endParaRPr>
          </a:p>
        </p:txBody>
      </p:sp>
      <p:sp>
        <p:nvSpPr>
          <p:cNvPr id="8" name="Rectangle 3">
            <a:extLst>
              <a:ext uri="{FF2B5EF4-FFF2-40B4-BE49-F238E27FC236}">
                <a16:creationId xmlns:a16="http://schemas.microsoft.com/office/drawing/2014/main" id="{052EEE02-B3AC-475F-B167-AB038DBF5D83}"/>
              </a:ext>
            </a:extLst>
          </p:cNvPr>
          <p:cNvSpPr txBox="1">
            <a:spLocks noChangeArrowheads="1"/>
          </p:cNvSpPr>
          <p:nvPr/>
        </p:nvSpPr>
        <p:spPr bwMode="auto">
          <a:xfrm>
            <a:off x="2479327" y="606998"/>
            <a:ext cx="14028168"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pt-BR" altLang="pt-BR" sz="5400" b="1" dirty="0">
              <a:solidFill>
                <a:srgbClr val="105B95"/>
              </a:solidFill>
              <a:latin typeface="Open Sans" panose="020B0606030504020204" pitchFamily="34" charset="0"/>
            </a:endParaRPr>
          </a:p>
        </p:txBody>
      </p:sp>
      <p:sp>
        <p:nvSpPr>
          <p:cNvPr id="4" name="Text Placeholder 3">
            <a:extLst>
              <a:ext uri="{FF2B5EF4-FFF2-40B4-BE49-F238E27FC236}">
                <a16:creationId xmlns:a16="http://schemas.microsoft.com/office/drawing/2014/main" id="{F3F2FDD0-333D-415C-9AD1-19E7E7473E99}"/>
              </a:ext>
            </a:extLst>
          </p:cNvPr>
          <p:cNvSpPr>
            <a:spLocks noGrp="1"/>
          </p:cNvSpPr>
          <p:nvPr>
            <p:ph type="body" sz="quarter" idx="11"/>
          </p:nvPr>
        </p:nvSpPr>
        <p:spPr>
          <a:xfrm>
            <a:off x="719138" y="350151"/>
            <a:ext cx="12480000" cy="648071"/>
          </a:xfrm>
        </p:spPr>
        <p:txBody>
          <a:bodyPr anchor="ctr">
            <a:noAutofit/>
          </a:bodyPr>
          <a:lstStyle/>
          <a:p>
            <a:r>
              <a:rPr lang="pt-BR" dirty="0"/>
              <a:t>Gestão Estratégica de Pessoas</a:t>
            </a:r>
          </a:p>
        </p:txBody>
      </p:sp>
      <p:sp>
        <p:nvSpPr>
          <p:cNvPr id="9" name="Rounded Rectangle 2">
            <a:extLst>
              <a:ext uri="{FF2B5EF4-FFF2-40B4-BE49-F238E27FC236}">
                <a16:creationId xmlns:a16="http://schemas.microsoft.com/office/drawing/2014/main" id="{B8CAB90A-EA2F-487B-AB81-4CAF5649D722}"/>
              </a:ext>
            </a:extLst>
          </p:cNvPr>
          <p:cNvSpPr/>
          <p:nvPr/>
        </p:nvSpPr>
        <p:spPr>
          <a:xfrm>
            <a:off x="3202784" y="2336009"/>
            <a:ext cx="12044363" cy="1078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5400" dirty="0">
                <a:latin typeface="+mj-lt"/>
              </a:rPr>
              <a:t>Melhorar o Clima Organizacional</a:t>
            </a:r>
          </a:p>
        </p:txBody>
      </p:sp>
      <p:sp>
        <p:nvSpPr>
          <p:cNvPr id="10" name="TextBox 4">
            <a:extLst>
              <a:ext uri="{FF2B5EF4-FFF2-40B4-BE49-F238E27FC236}">
                <a16:creationId xmlns:a16="http://schemas.microsoft.com/office/drawing/2014/main" id="{A4057167-0555-4D95-9703-7BD01BE7F9F1}"/>
              </a:ext>
            </a:extLst>
          </p:cNvPr>
          <p:cNvSpPr txBox="1">
            <a:spLocks noChangeArrowheads="1"/>
          </p:cNvSpPr>
          <p:nvPr/>
        </p:nvSpPr>
        <p:spPr bwMode="auto">
          <a:xfrm>
            <a:off x="8241865" y="1667650"/>
            <a:ext cx="267227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700" dirty="0">
                <a:latin typeface="+mj-lt"/>
              </a:rPr>
              <a:t>Objetivo Principal</a:t>
            </a:r>
          </a:p>
        </p:txBody>
      </p:sp>
    </p:spTree>
    <p:extLst>
      <p:ext uri="{BB962C8B-B14F-4D97-AF65-F5344CB8AC3E}">
        <p14:creationId xmlns:p14="http://schemas.microsoft.com/office/powerpoint/2010/main" val="3180726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AF9DA1C5-F8E6-4814-AA97-26DC8D3983E8}"/>
              </a:ext>
            </a:extLst>
          </p:cNvPr>
          <p:cNvSpPr>
            <a:spLocks noGrp="1"/>
          </p:cNvSpPr>
          <p:nvPr>
            <p:ph type="body" sz="quarter" idx="11"/>
          </p:nvPr>
        </p:nvSpPr>
        <p:spPr/>
        <p:txBody>
          <a:bodyPr anchor="ctr">
            <a:noAutofit/>
          </a:bodyPr>
          <a:lstStyle/>
          <a:p>
            <a:r>
              <a:rPr lang="pt-BR" dirty="0"/>
              <a:t>Competências e a organização</a:t>
            </a:r>
          </a:p>
        </p:txBody>
      </p:sp>
      <p:sp>
        <p:nvSpPr>
          <p:cNvPr id="3" name="Espaço Reservado para Texto 2">
            <a:extLst>
              <a:ext uri="{FF2B5EF4-FFF2-40B4-BE49-F238E27FC236}">
                <a16:creationId xmlns:a16="http://schemas.microsoft.com/office/drawing/2014/main" id="{B2146694-E3D8-4122-9C5D-EE1CB72E2528}"/>
              </a:ext>
            </a:extLst>
          </p:cNvPr>
          <p:cNvSpPr>
            <a:spLocks noGrp="1"/>
          </p:cNvSpPr>
          <p:nvPr>
            <p:ph type="body" sz="quarter" idx="13"/>
          </p:nvPr>
        </p:nvSpPr>
        <p:spPr/>
        <p:txBody>
          <a:bodyPr>
            <a:normAutofit/>
          </a:bodyPr>
          <a:lstStyle/>
          <a:p>
            <a:r>
              <a:rPr lang="pt-BR" sz="3200" dirty="0"/>
              <a:t>Cultura, definição da estratégia e as competências necessárias para implementá-la interagem num processo de aprendizagem permanente</a:t>
            </a:r>
          </a:p>
          <a:p>
            <a:r>
              <a:rPr lang="pt-BR" sz="3200" dirty="0"/>
              <a:t>Conferem identidade organizacional</a:t>
            </a:r>
          </a:p>
          <a:p>
            <a:r>
              <a:rPr lang="pt-BR" sz="3200" dirty="0"/>
              <a:t>Pense em exemplos de:</a:t>
            </a:r>
          </a:p>
          <a:p>
            <a:pPr lvl="1">
              <a:lnSpc>
                <a:spcPct val="150000"/>
              </a:lnSpc>
            </a:pPr>
            <a:r>
              <a:rPr lang="pt-BR" sz="2800" b="1" dirty="0"/>
              <a:t>Eficiência</a:t>
            </a:r>
          </a:p>
          <a:p>
            <a:pPr lvl="1">
              <a:lnSpc>
                <a:spcPct val="150000"/>
              </a:lnSpc>
            </a:pPr>
            <a:r>
              <a:rPr lang="pt-BR" sz="2800" b="1" dirty="0"/>
              <a:t>Excelência</a:t>
            </a:r>
          </a:p>
          <a:p>
            <a:pPr lvl="1">
              <a:lnSpc>
                <a:spcPct val="150000"/>
              </a:lnSpc>
            </a:pPr>
            <a:r>
              <a:rPr lang="pt-BR" sz="2800" b="1" dirty="0"/>
              <a:t>Inovação</a:t>
            </a:r>
            <a:endParaRPr lang="pt-BR" sz="3200" dirty="0"/>
          </a:p>
          <a:p>
            <a:endParaRPr lang="pt-BR" sz="3200" dirty="0"/>
          </a:p>
        </p:txBody>
      </p:sp>
      <p:graphicFrame>
        <p:nvGraphicFramePr>
          <p:cNvPr id="6" name="Diagram 1">
            <a:extLst>
              <a:ext uri="{FF2B5EF4-FFF2-40B4-BE49-F238E27FC236}">
                <a16:creationId xmlns:a16="http://schemas.microsoft.com/office/drawing/2014/main" id="{14526531-7E7D-40F1-A7DC-40CA5476A1E9}"/>
              </a:ext>
            </a:extLst>
          </p:cNvPr>
          <p:cNvGraphicFramePr/>
          <p:nvPr>
            <p:extLst>
              <p:ext uri="{D42A27DB-BD31-4B8C-83A1-F6EECF244321}">
                <p14:modId xmlns:p14="http://schemas.microsoft.com/office/powerpoint/2010/main" val="386584432"/>
              </p:ext>
            </p:extLst>
          </p:nvPr>
        </p:nvGraphicFramePr>
        <p:xfrm>
          <a:off x="8712291" y="3055268"/>
          <a:ext cx="10032776" cy="732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378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ChangeArrowheads="1"/>
          </p:cNvSpPr>
          <p:nvPr/>
        </p:nvSpPr>
        <p:spPr bwMode="auto">
          <a:xfrm>
            <a:off x="2133600" y="10782300"/>
            <a:ext cx="3810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cs typeface="+mn-cs"/>
            </a:endParaRPr>
          </a:p>
        </p:txBody>
      </p:sp>
      <p:sp>
        <p:nvSpPr>
          <p:cNvPr id="807939" name="Rectangle 3"/>
          <p:cNvSpPr>
            <a:spLocks noChangeArrowheads="1"/>
          </p:cNvSpPr>
          <p:nvPr/>
        </p:nvSpPr>
        <p:spPr bwMode="auto">
          <a:xfrm>
            <a:off x="6858000" y="10782300"/>
            <a:ext cx="5791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cs typeface="+mn-cs"/>
            </a:endParaRPr>
          </a:p>
        </p:txBody>
      </p:sp>
      <p:pic>
        <p:nvPicPr>
          <p:cNvPr id="10" name="Imagem 1">
            <a:extLst>
              <a:ext uri="{FF2B5EF4-FFF2-40B4-BE49-F238E27FC236}">
                <a16:creationId xmlns:a16="http://schemas.microsoft.com/office/drawing/2014/main" id="{30FBDBB9-E39D-4167-85DF-29CC82812EB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789" b="91457" l="9874" r="89916">
                        <a14:foregroundMark x1="36765" y1="9296" x2="50630" y2="7789"/>
                        <a14:foregroundMark x1="50630" y1="7789" x2="57143" y2="8794"/>
                        <a14:foregroundMark x1="40756" y1="90704" x2="55462" y2="91457"/>
                      </a14:backgroundRemoval>
                    </a14:imgEffect>
                  </a14:imgLayer>
                </a14:imgProps>
              </a:ext>
              <a:ext uri="{28A0092B-C50C-407E-A947-70E740481C1C}">
                <a14:useLocalDpi xmlns:a14="http://schemas.microsoft.com/office/drawing/2010/main" val="0"/>
              </a:ext>
            </a:extLst>
          </a:blip>
          <a:stretch>
            <a:fillRect/>
          </a:stretch>
        </p:blipFill>
        <p:spPr>
          <a:xfrm>
            <a:off x="3539235" y="2239444"/>
            <a:ext cx="10104443" cy="844867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Rectangle 7">
            <a:extLst>
              <a:ext uri="{FF2B5EF4-FFF2-40B4-BE49-F238E27FC236}">
                <a16:creationId xmlns:a16="http://schemas.microsoft.com/office/drawing/2014/main" id="{DD5B760F-F9BB-46B2-B71E-50BF7A223005}"/>
              </a:ext>
            </a:extLst>
          </p:cNvPr>
          <p:cNvSpPr>
            <a:spLocks noChangeArrowheads="1"/>
          </p:cNvSpPr>
          <p:nvPr/>
        </p:nvSpPr>
        <p:spPr bwMode="auto">
          <a:xfrm>
            <a:off x="791072" y="2908310"/>
            <a:ext cx="4357991" cy="2769989"/>
          </a:xfrm>
          <a:prstGeom prst="rect">
            <a:avLst/>
          </a:prstGeom>
          <a:noFill/>
          <a:ln>
            <a:noFill/>
          </a:ln>
          <a:effectLst/>
          <a:extLst>
            <a:ext uri="{909E8E84-426E-40DD-AFC4-6F175D3DCCD1}">
              <a14:hiddenFill xmlns:a14="http://schemas.microsoft.com/office/drawing/2010/main">
                <a:solidFill>
                  <a:srgbClr val="F3F3F3"/>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228589" indent="-228589" defTabSz="1650917" eaLnBrk="0" hangingPunct="0">
              <a:spcBef>
                <a:spcPct val="25000"/>
              </a:spcBef>
              <a:defRPr/>
            </a:pPr>
            <a:r>
              <a:rPr lang="pt-BR" sz="3600" b="1" dirty="0">
                <a:latin typeface="+mj-lt"/>
              </a:rPr>
              <a:t>ATITUDES</a:t>
            </a:r>
          </a:p>
          <a:p>
            <a:pPr defTabSz="1650917" eaLnBrk="0" hangingPunct="0">
              <a:spcBef>
                <a:spcPct val="25000"/>
              </a:spcBef>
              <a:defRPr/>
            </a:pPr>
            <a:r>
              <a:rPr lang="pt-BR" sz="2400" b="1" dirty="0">
                <a:latin typeface="+mj-lt"/>
              </a:rPr>
              <a:t>Exemplos:</a:t>
            </a:r>
          </a:p>
          <a:p>
            <a:pPr marL="457177" indent="-457177" defTabSz="1650917" eaLnBrk="0" hangingPunct="0">
              <a:spcBef>
                <a:spcPct val="25000"/>
              </a:spcBef>
              <a:buFont typeface="Arial" panose="020B0604020202020204" pitchFamily="34" charset="0"/>
              <a:buChar char="•"/>
              <a:defRPr/>
            </a:pPr>
            <a:r>
              <a:rPr lang="pt-BR" sz="2400" b="1" dirty="0">
                <a:latin typeface="+mj-lt"/>
              </a:rPr>
              <a:t>Disposição para ouvir</a:t>
            </a:r>
          </a:p>
          <a:p>
            <a:pPr marL="457177" indent="-457177" defTabSz="1650917" eaLnBrk="0" hangingPunct="0">
              <a:spcBef>
                <a:spcPct val="25000"/>
              </a:spcBef>
              <a:buFont typeface="Arial" panose="020B0604020202020204" pitchFamily="34" charset="0"/>
              <a:buChar char="•"/>
              <a:defRPr/>
            </a:pPr>
            <a:r>
              <a:rPr lang="pt-BR" sz="2400" b="1" dirty="0">
                <a:latin typeface="+mj-lt"/>
              </a:rPr>
              <a:t>Facilidade de lidar com pessoas</a:t>
            </a:r>
          </a:p>
          <a:p>
            <a:pPr marL="457177" indent="-457177" defTabSz="1650917" eaLnBrk="0" hangingPunct="0">
              <a:spcBef>
                <a:spcPct val="25000"/>
              </a:spcBef>
              <a:buFont typeface="Arial" panose="020B0604020202020204" pitchFamily="34" charset="0"/>
              <a:buChar char="•"/>
              <a:defRPr/>
            </a:pPr>
            <a:r>
              <a:rPr lang="pt-BR" sz="2400" b="1" dirty="0">
                <a:latin typeface="+mj-lt"/>
              </a:rPr>
              <a:t>Bom humor</a:t>
            </a:r>
          </a:p>
        </p:txBody>
      </p:sp>
      <p:sp>
        <p:nvSpPr>
          <p:cNvPr id="12" name="Rectangle 8">
            <a:extLst>
              <a:ext uri="{FF2B5EF4-FFF2-40B4-BE49-F238E27FC236}">
                <a16:creationId xmlns:a16="http://schemas.microsoft.com/office/drawing/2014/main" id="{AAFCD5E9-E4B4-4CF3-824E-DEAF30220F0B}"/>
              </a:ext>
            </a:extLst>
          </p:cNvPr>
          <p:cNvSpPr>
            <a:spLocks noChangeArrowheads="1"/>
          </p:cNvSpPr>
          <p:nvPr/>
        </p:nvSpPr>
        <p:spPr bwMode="auto">
          <a:xfrm>
            <a:off x="12600384" y="2580243"/>
            <a:ext cx="4276499" cy="3508653"/>
          </a:xfrm>
          <a:prstGeom prst="rect">
            <a:avLst/>
          </a:prstGeom>
          <a:noFill/>
          <a:ln>
            <a:noFill/>
          </a:ln>
          <a:effectLst/>
          <a:extLst>
            <a:ext uri="{909E8E84-426E-40DD-AFC4-6F175D3DCCD1}">
              <a14:hiddenFill xmlns:a14="http://schemas.microsoft.com/office/drawing/2010/main">
                <a:solidFill>
                  <a:srgbClr val="F3F3F3"/>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228589" indent="-228589" defTabSz="1650917" eaLnBrk="0" hangingPunct="0">
              <a:spcBef>
                <a:spcPct val="25000"/>
              </a:spcBef>
              <a:defRPr/>
            </a:pPr>
            <a:r>
              <a:rPr lang="pt-BR" sz="3600" b="1" dirty="0">
                <a:latin typeface="+mj-lt"/>
              </a:rPr>
              <a:t>CONHECIMENTO</a:t>
            </a:r>
          </a:p>
          <a:p>
            <a:pPr defTabSz="1650917" eaLnBrk="0" hangingPunct="0">
              <a:spcBef>
                <a:spcPct val="25000"/>
              </a:spcBef>
              <a:defRPr/>
            </a:pPr>
            <a:r>
              <a:rPr lang="pt-BR" sz="2400" b="1" dirty="0">
                <a:latin typeface="+mj-lt"/>
              </a:rPr>
              <a:t>Exemplos:</a:t>
            </a:r>
          </a:p>
          <a:p>
            <a:pPr marL="457177" indent="-457177" defTabSz="1650917" eaLnBrk="0" hangingPunct="0">
              <a:spcBef>
                <a:spcPct val="25000"/>
              </a:spcBef>
              <a:buFont typeface="Arial" panose="020B0604020202020204" pitchFamily="34" charset="0"/>
              <a:buChar char="•"/>
              <a:defRPr/>
            </a:pPr>
            <a:r>
              <a:rPr lang="pt-BR" sz="2400" b="1" dirty="0">
                <a:latin typeface="+mj-lt"/>
              </a:rPr>
              <a:t>Clínico/ assistencial</a:t>
            </a:r>
          </a:p>
          <a:p>
            <a:pPr marL="457177" indent="-457177" defTabSz="1650917" eaLnBrk="0" hangingPunct="0">
              <a:spcBef>
                <a:spcPct val="25000"/>
              </a:spcBef>
              <a:buFont typeface="Arial" panose="020B0604020202020204" pitchFamily="34" charset="0"/>
              <a:buChar char="•"/>
              <a:defRPr/>
            </a:pPr>
            <a:r>
              <a:rPr lang="pt-BR" sz="2400" b="1" dirty="0">
                <a:latin typeface="+mj-lt"/>
              </a:rPr>
              <a:t>Compreender as características sociais, econômicas e psicológicas dos pacientes</a:t>
            </a:r>
          </a:p>
          <a:p>
            <a:pPr marL="457177" indent="-457177" defTabSz="1650917" eaLnBrk="0" hangingPunct="0">
              <a:spcBef>
                <a:spcPct val="25000"/>
              </a:spcBef>
              <a:buFont typeface="Arial" panose="020B0604020202020204" pitchFamily="34" charset="0"/>
              <a:buChar char="•"/>
              <a:defRPr/>
            </a:pPr>
            <a:r>
              <a:rPr lang="pt-BR" sz="2400" b="1" dirty="0">
                <a:latin typeface="+mj-lt"/>
              </a:rPr>
              <a:t>Terapêuticas</a:t>
            </a:r>
          </a:p>
        </p:txBody>
      </p:sp>
      <p:sp>
        <p:nvSpPr>
          <p:cNvPr id="13" name="Rectangle 9">
            <a:extLst>
              <a:ext uri="{FF2B5EF4-FFF2-40B4-BE49-F238E27FC236}">
                <a16:creationId xmlns:a16="http://schemas.microsoft.com/office/drawing/2014/main" id="{BEA242CB-2F25-4559-80F6-F3AD3E89D6DF}"/>
              </a:ext>
            </a:extLst>
          </p:cNvPr>
          <p:cNvSpPr>
            <a:spLocks noChangeArrowheads="1"/>
          </p:cNvSpPr>
          <p:nvPr/>
        </p:nvSpPr>
        <p:spPr bwMode="auto">
          <a:xfrm>
            <a:off x="12604141" y="6592347"/>
            <a:ext cx="4132732" cy="2400657"/>
          </a:xfrm>
          <a:prstGeom prst="rect">
            <a:avLst/>
          </a:prstGeom>
          <a:noFill/>
          <a:ln>
            <a:noFill/>
          </a:ln>
          <a:effectLst/>
          <a:extLst>
            <a:ext uri="{909E8E84-426E-40DD-AFC4-6F175D3DCCD1}">
              <a14:hiddenFill xmlns:a14="http://schemas.microsoft.com/office/drawing/2010/main">
                <a:solidFill>
                  <a:srgbClr val="F3F3F3"/>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228589" indent="-228589" defTabSz="1650917" eaLnBrk="0" hangingPunct="0">
              <a:spcBef>
                <a:spcPct val="25000"/>
              </a:spcBef>
              <a:defRPr/>
            </a:pPr>
            <a:r>
              <a:rPr lang="pt-BR" sz="3600" b="1" dirty="0">
                <a:latin typeface="+mj-lt"/>
              </a:rPr>
              <a:t>HABILIDADES</a:t>
            </a:r>
          </a:p>
          <a:p>
            <a:pPr defTabSz="1650917" eaLnBrk="0" hangingPunct="0">
              <a:spcBef>
                <a:spcPct val="25000"/>
              </a:spcBef>
              <a:defRPr/>
            </a:pPr>
            <a:r>
              <a:rPr lang="pt-BR" sz="2400" b="1" dirty="0">
                <a:latin typeface="+mj-lt"/>
              </a:rPr>
              <a:t>Exemplos:</a:t>
            </a:r>
          </a:p>
          <a:p>
            <a:pPr marL="457177" indent="-457177" defTabSz="1650917" eaLnBrk="0" hangingPunct="0">
              <a:spcBef>
                <a:spcPct val="25000"/>
              </a:spcBef>
              <a:buFont typeface="Arial" panose="020B0604020202020204" pitchFamily="34" charset="0"/>
              <a:buChar char="•"/>
              <a:defRPr/>
            </a:pPr>
            <a:r>
              <a:rPr lang="pt-BR" sz="2400" b="1" dirty="0">
                <a:latin typeface="+mj-lt"/>
              </a:rPr>
              <a:t>Capacidade de comunicação</a:t>
            </a:r>
          </a:p>
          <a:p>
            <a:pPr marL="457177" indent="-457177" defTabSz="1650917" eaLnBrk="0" hangingPunct="0">
              <a:spcBef>
                <a:spcPct val="25000"/>
              </a:spcBef>
              <a:buFont typeface="Arial" panose="020B0604020202020204" pitchFamily="34" charset="0"/>
              <a:buChar char="•"/>
              <a:defRPr/>
            </a:pPr>
            <a:r>
              <a:rPr lang="pt-BR" sz="2400" b="1" dirty="0">
                <a:latin typeface="+mj-lt"/>
              </a:rPr>
              <a:t>Saber direcionar perguntas</a:t>
            </a:r>
          </a:p>
          <a:p>
            <a:pPr marL="457177" indent="-457177" defTabSz="1650917" eaLnBrk="0" hangingPunct="0">
              <a:spcBef>
                <a:spcPct val="25000"/>
              </a:spcBef>
              <a:buFont typeface="Arial" panose="020B0604020202020204" pitchFamily="34" charset="0"/>
              <a:buChar char="•"/>
              <a:defRPr/>
            </a:pPr>
            <a:r>
              <a:rPr lang="pt-BR" sz="2400" b="1" dirty="0">
                <a:latin typeface="+mj-lt"/>
              </a:rPr>
              <a:t>Influência/ negociação</a:t>
            </a:r>
          </a:p>
        </p:txBody>
      </p:sp>
      <p:sp>
        <p:nvSpPr>
          <p:cNvPr id="14" name="Line 10">
            <a:extLst>
              <a:ext uri="{FF2B5EF4-FFF2-40B4-BE49-F238E27FC236}">
                <a16:creationId xmlns:a16="http://schemas.microsoft.com/office/drawing/2014/main" id="{CB25660E-F32B-4916-BDDE-7F08DD028BD8}"/>
              </a:ext>
            </a:extLst>
          </p:cNvPr>
          <p:cNvSpPr>
            <a:spLocks noChangeShapeType="1"/>
          </p:cNvSpPr>
          <p:nvPr/>
        </p:nvSpPr>
        <p:spPr bwMode="auto">
          <a:xfrm flipH="1" flipV="1">
            <a:off x="4416426" y="4884337"/>
            <a:ext cx="3863478" cy="1462828"/>
          </a:xfrm>
          <a:prstGeom prst="line">
            <a:avLst/>
          </a:prstGeom>
          <a:noFill/>
          <a:ln w="63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a:defRPr/>
            </a:pPr>
            <a:endParaRPr lang="pt-BR" sz="2800"/>
          </a:p>
        </p:txBody>
      </p:sp>
      <p:sp>
        <p:nvSpPr>
          <p:cNvPr id="15" name="Line 11">
            <a:extLst>
              <a:ext uri="{FF2B5EF4-FFF2-40B4-BE49-F238E27FC236}">
                <a16:creationId xmlns:a16="http://schemas.microsoft.com/office/drawing/2014/main" id="{1E6C4D8D-FB55-4F6F-944E-80113D2C6FD7}"/>
              </a:ext>
            </a:extLst>
          </p:cNvPr>
          <p:cNvSpPr>
            <a:spLocks noChangeShapeType="1"/>
          </p:cNvSpPr>
          <p:nvPr/>
        </p:nvSpPr>
        <p:spPr bwMode="auto">
          <a:xfrm flipV="1">
            <a:off x="10296127" y="6871692"/>
            <a:ext cx="2088233" cy="0"/>
          </a:xfrm>
          <a:prstGeom prst="line">
            <a:avLst/>
          </a:prstGeom>
          <a:noFill/>
          <a:ln w="63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a:defRPr/>
            </a:pPr>
            <a:endParaRPr lang="pt-BR" sz="2800"/>
          </a:p>
        </p:txBody>
      </p:sp>
      <p:sp>
        <p:nvSpPr>
          <p:cNvPr id="16" name="Line 12">
            <a:extLst>
              <a:ext uri="{FF2B5EF4-FFF2-40B4-BE49-F238E27FC236}">
                <a16:creationId xmlns:a16="http://schemas.microsoft.com/office/drawing/2014/main" id="{9D6FE1D0-F20B-4EF9-B8AB-616DBA7CA0FE}"/>
              </a:ext>
            </a:extLst>
          </p:cNvPr>
          <p:cNvSpPr>
            <a:spLocks noChangeShapeType="1"/>
          </p:cNvSpPr>
          <p:nvPr/>
        </p:nvSpPr>
        <p:spPr bwMode="auto">
          <a:xfrm flipV="1">
            <a:off x="11042510" y="2908309"/>
            <a:ext cx="1341850" cy="1788193"/>
          </a:xfrm>
          <a:prstGeom prst="line">
            <a:avLst/>
          </a:prstGeom>
          <a:noFill/>
          <a:ln w="63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a:defRPr/>
            </a:pPr>
            <a:endParaRPr lang="pt-BR" sz="2800"/>
          </a:p>
        </p:txBody>
      </p:sp>
      <p:sp>
        <p:nvSpPr>
          <p:cNvPr id="18" name="Retângulo 17">
            <a:extLst>
              <a:ext uri="{FF2B5EF4-FFF2-40B4-BE49-F238E27FC236}">
                <a16:creationId xmlns:a16="http://schemas.microsoft.com/office/drawing/2014/main" id="{6D12F659-6FAC-4B17-91F8-AE4DA093427F}"/>
              </a:ext>
            </a:extLst>
          </p:cNvPr>
          <p:cNvSpPr/>
          <p:nvPr/>
        </p:nvSpPr>
        <p:spPr>
          <a:xfrm>
            <a:off x="535989" y="8970920"/>
            <a:ext cx="4781458" cy="890115"/>
          </a:xfrm>
          <a:prstGeom prst="rect">
            <a:avLst/>
          </a:prstGeom>
        </p:spPr>
        <p:txBody>
          <a:bodyPr wrap="square">
            <a:spAutoFit/>
          </a:bodyPr>
          <a:lstStyle/>
          <a:p>
            <a:pPr algn="ctr">
              <a:lnSpc>
                <a:spcPct val="80000"/>
              </a:lnSpc>
              <a:spcBef>
                <a:spcPct val="20000"/>
              </a:spcBef>
              <a:buClr>
                <a:schemeClr val="hlink"/>
              </a:buClr>
              <a:buSzPct val="70000"/>
              <a:buFont typeface="Wingdings" panose="05000000000000000000" pitchFamily="2" charset="2"/>
              <a:buNone/>
              <a:defRPr/>
            </a:pPr>
            <a:r>
              <a:rPr lang="pt-BR" sz="3200" b="1" dirty="0">
                <a:latin typeface="+mj-lt"/>
              </a:rPr>
              <a:t>“Quem sabe e não faz, no fundo, não sabe”</a:t>
            </a:r>
          </a:p>
        </p:txBody>
      </p:sp>
      <p:sp>
        <p:nvSpPr>
          <p:cNvPr id="2" name="Espaço Reservado para Texto 1">
            <a:extLst>
              <a:ext uri="{FF2B5EF4-FFF2-40B4-BE49-F238E27FC236}">
                <a16:creationId xmlns:a16="http://schemas.microsoft.com/office/drawing/2014/main" id="{C7E159CD-4718-4D7D-9E09-EF1AFDC39C75}"/>
              </a:ext>
            </a:extLst>
          </p:cNvPr>
          <p:cNvSpPr>
            <a:spLocks noGrp="1"/>
          </p:cNvSpPr>
          <p:nvPr>
            <p:ph type="body" sz="quarter" idx="11"/>
          </p:nvPr>
        </p:nvSpPr>
        <p:spPr/>
        <p:txBody>
          <a:bodyPr anchor="ctr">
            <a:noAutofit/>
          </a:bodyPr>
          <a:lstStyle/>
          <a:p>
            <a:r>
              <a:rPr lang="pt-BR" dirty="0"/>
              <a:t>Conceito de competência</a:t>
            </a:r>
          </a:p>
        </p:txBody>
      </p:sp>
      <p:sp>
        <p:nvSpPr>
          <p:cNvPr id="3" name="Espaço Reservado para Texto 2">
            <a:extLst>
              <a:ext uri="{FF2B5EF4-FFF2-40B4-BE49-F238E27FC236}">
                <a16:creationId xmlns:a16="http://schemas.microsoft.com/office/drawing/2014/main" id="{02375A6B-FE82-4D72-96B6-17C0326E992C}"/>
              </a:ext>
            </a:extLst>
          </p:cNvPr>
          <p:cNvSpPr>
            <a:spLocks noGrp="1"/>
          </p:cNvSpPr>
          <p:nvPr>
            <p:ph type="body" sz="quarter" idx="13"/>
          </p:nvPr>
        </p:nvSpPr>
        <p:spPr>
          <a:xfrm>
            <a:off x="710400" y="1255068"/>
            <a:ext cx="16184229" cy="3535401"/>
          </a:xfrm>
        </p:spPr>
        <p:txBody>
          <a:bodyPr>
            <a:normAutofit/>
          </a:bodyPr>
          <a:lstStyle/>
          <a:p>
            <a:pPr marL="0" indent="0">
              <a:lnSpc>
                <a:spcPct val="100000"/>
              </a:lnSpc>
              <a:buNone/>
            </a:pPr>
            <a:r>
              <a:rPr lang="pt-BR" sz="3200" dirty="0">
                <a:cs typeface="Arial" charset="0"/>
              </a:rPr>
              <a:t>Competência é a combinação adequada do que </a:t>
            </a:r>
            <a:r>
              <a:rPr lang="pt-BR" sz="3200" b="1" dirty="0">
                <a:cs typeface="Arial" charset="0"/>
              </a:rPr>
              <a:t>SABEMOS FAZER</a:t>
            </a:r>
            <a:r>
              <a:rPr lang="pt-BR" sz="3200" dirty="0">
                <a:cs typeface="Arial" charset="0"/>
              </a:rPr>
              <a:t>, da forma </a:t>
            </a:r>
            <a:r>
              <a:rPr lang="pt-BR" sz="3200" b="1" dirty="0">
                <a:cs typeface="Arial" charset="0"/>
              </a:rPr>
              <a:t>COMO FAZEMOS</a:t>
            </a:r>
            <a:r>
              <a:rPr lang="pt-BR" sz="3200" dirty="0">
                <a:cs typeface="Arial" charset="0"/>
              </a:rPr>
              <a:t>, somada a nossa atitude </a:t>
            </a:r>
            <a:r>
              <a:rPr lang="pt-BR" sz="3200" b="1" dirty="0">
                <a:cs typeface="Arial" charset="0"/>
              </a:rPr>
              <a:t>de QUERER FAZER</a:t>
            </a:r>
            <a:r>
              <a:rPr lang="pt-BR" sz="3200" dirty="0">
                <a:cs typeface="Arial" charset="0"/>
              </a:rPr>
              <a:t>. Esta combinação gera </a:t>
            </a:r>
            <a:r>
              <a:rPr lang="pt-BR" sz="3200" b="1" dirty="0">
                <a:cs typeface="Arial" charset="0"/>
              </a:rPr>
              <a:t>RESULTADOS SUPERIORES</a:t>
            </a:r>
            <a:r>
              <a:rPr lang="pt-BR" sz="3200" dirty="0">
                <a:cs typeface="Arial" charset="0"/>
              </a:rPr>
              <a:t>.</a:t>
            </a:r>
          </a:p>
        </p:txBody>
      </p:sp>
      <p:sp>
        <p:nvSpPr>
          <p:cNvPr id="4" name="Retângulo 3">
            <a:extLst>
              <a:ext uri="{FF2B5EF4-FFF2-40B4-BE49-F238E27FC236}">
                <a16:creationId xmlns:a16="http://schemas.microsoft.com/office/drawing/2014/main" id="{79EE84F4-23E8-42C5-A149-0DCD2B3523B9}"/>
              </a:ext>
            </a:extLst>
          </p:cNvPr>
          <p:cNvSpPr/>
          <p:nvPr/>
        </p:nvSpPr>
        <p:spPr>
          <a:xfrm>
            <a:off x="14472592" y="9640505"/>
            <a:ext cx="2504404" cy="400110"/>
          </a:xfrm>
          <a:prstGeom prst="rect">
            <a:avLst/>
          </a:prstGeom>
        </p:spPr>
        <p:txBody>
          <a:bodyPr wrap="none">
            <a:spAutoFit/>
          </a:bodyPr>
          <a:lstStyle/>
          <a:p>
            <a:pPr algn="ctr" eaLnBrk="1" hangingPunct="1">
              <a:spcBef>
                <a:spcPct val="50000"/>
              </a:spcBef>
              <a:buFontTx/>
              <a:buNone/>
            </a:pPr>
            <a:r>
              <a:rPr lang="pt-BR" altLang="pt-BR" dirty="0">
                <a:latin typeface="+mj-lt"/>
              </a:rPr>
              <a:t>Fonte: David </a:t>
            </a:r>
            <a:r>
              <a:rPr lang="pt-BR" altLang="pt-BR" dirty="0" err="1">
                <a:latin typeface="+mj-lt"/>
              </a:rPr>
              <a:t>McClelland</a:t>
            </a:r>
            <a:endParaRPr lang="pt-BR" altLang="pt-BR" sz="2000" dirty="0">
              <a:latin typeface="+mj-lt"/>
            </a:endParaRPr>
          </a:p>
        </p:txBody>
      </p:sp>
    </p:spTree>
    <p:extLst>
      <p:ext uri="{BB962C8B-B14F-4D97-AF65-F5344CB8AC3E}">
        <p14:creationId xmlns:p14="http://schemas.microsoft.com/office/powerpoint/2010/main" val="243306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5">
            <a:extLst>
              <a:ext uri="{FF2B5EF4-FFF2-40B4-BE49-F238E27FC236}">
                <a16:creationId xmlns:a16="http://schemas.microsoft.com/office/drawing/2014/main" id="{D9014D56-9350-436C-A660-F2A02FD78DD8}"/>
              </a:ext>
            </a:extLst>
          </p:cNvPr>
          <p:cNvSpPr>
            <a:spLocks/>
          </p:cNvSpPr>
          <p:nvPr/>
        </p:nvSpPr>
        <p:spPr bwMode="auto">
          <a:xfrm>
            <a:off x="10038063" y="7257527"/>
            <a:ext cx="5791200" cy="2365079"/>
          </a:xfrm>
          <a:prstGeom prst="borderCallout1">
            <a:avLst>
              <a:gd name="adj1" fmla="val -6523"/>
              <a:gd name="adj2" fmla="val 96051"/>
              <a:gd name="adj3" fmla="val -6523"/>
              <a:gd name="adj4" fmla="val -67491"/>
            </a:avLst>
          </a:prstGeom>
          <a:noFill/>
          <a:ln w="12700" cap="rnd">
            <a:solidFill>
              <a:schemeClr val="tx1"/>
            </a:solidFill>
            <a:prstDash val="sysDot"/>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lstStyle/>
          <a:p>
            <a:pPr eaLnBrk="0" hangingPunct="0">
              <a:lnSpc>
                <a:spcPct val="100000"/>
              </a:lnSpc>
              <a:spcBef>
                <a:spcPct val="0"/>
              </a:spcBef>
              <a:buClrTx/>
              <a:buSzTx/>
              <a:buFontTx/>
              <a:buNone/>
            </a:pPr>
            <a:r>
              <a:rPr lang="pt-BR" sz="3200" b="1" dirty="0">
                <a:latin typeface="+mj-lt"/>
              </a:rPr>
              <a:t>Competências</a:t>
            </a:r>
          </a:p>
          <a:p>
            <a:pPr eaLnBrk="0" hangingPunct="0">
              <a:lnSpc>
                <a:spcPct val="100000"/>
              </a:lnSpc>
              <a:spcBef>
                <a:spcPct val="0"/>
              </a:spcBef>
              <a:buClrTx/>
              <a:buSzTx/>
              <a:buFontTx/>
              <a:buNone/>
            </a:pPr>
            <a:r>
              <a:rPr lang="pt-BR" sz="3200" dirty="0">
                <a:latin typeface="+mj-lt"/>
              </a:rPr>
              <a:t>Conhecimentos, habilidades e atitudes que são utilizados para alcançar os resultados</a:t>
            </a:r>
          </a:p>
        </p:txBody>
      </p:sp>
      <p:sp>
        <p:nvSpPr>
          <p:cNvPr id="11" name="AutoShape 3">
            <a:extLst>
              <a:ext uri="{FF2B5EF4-FFF2-40B4-BE49-F238E27FC236}">
                <a16:creationId xmlns:a16="http://schemas.microsoft.com/office/drawing/2014/main" id="{B476878A-BE84-4F58-B43B-F63E03C86879}"/>
              </a:ext>
            </a:extLst>
          </p:cNvPr>
          <p:cNvSpPr>
            <a:spLocks/>
          </p:cNvSpPr>
          <p:nvPr/>
        </p:nvSpPr>
        <p:spPr bwMode="auto">
          <a:xfrm>
            <a:off x="10038067" y="2797587"/>
            <a:ext cx="5791200" cy="2190751"/>
          </a:xfrm>
          <a:prstGeom prst="borderCallout1">
            <a:avLst>
              <a:gd name="adj1" fmla="val -6523"/>
              <a:gd name="adj2" fmla="val 96051"/>
              <a:gd name="adj3" fmla="val -6523"/>
              <a:gd name="adj4" fmla="val -67491"/>
            </a:avLst>
          </a:prstGeom>
          <a:noFill/>
          <a:ln w="12700" cap="rnd">
            <a:solidFill>
              <a:schemeClr val="tx1"/>
            </a:solidFill>
            <a:prstDash val="sysDot"/>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lstStyle/>
          <a:p>
            <a:pPr eaLnBrk="0" hangingPunct="0">
              <a:lnSpc>
                <a:spcPct val="100000"/>
              </a:lnSpc>
              <a:spcBef>
                <a:spcPct val="0"/>
              </a:spcBef>
              <a:buClrTx/>
              <a:buSzTx/>
              <a:buFontTx/>
              <a:buNone/>
            </a:pPr>
            <a:r>
              <a:rPr lang="pt-BR" sz="3200" b="1" dirty="0">
                <a:latin typeface="+mj-lt"/>
              </a:rPr>
              <a:t>Atividades, Processos e Resultados</a:t>
            </a:r>
          </a:p>
          <a:p>
            <a:pPr eaLnBrk="0" hangingPunct="0">
              <a:lnSpc>
                <a:spcPct val="100000"/>
              </a:lnSpc>
              <a:spcBef>
                <a:spcPct val="0"/>
              </a:spcBef>
              <a:buClrTx/>
              <a:buSzTx/>
              <a:buFontTx/>
              <a:buNone/>
            </a:pPr>
            <a:r>
              <a:rPr lang="pt-BR" sz="3200" dirty="0">
                <a:latin typeface="+mj-lt"/>
              </a:rPr>
              <a:t>São os aspectos mais visíveis, diretamente observáveis</a:t>
            </a:r>
          </a:p>
        </p:txBody>
      </p:sp>
      <p:sp>
        <p:nvSpPr>
          <p:cNvPr id="12" name="AutoShape 4">
            <a:extLst>
              <a:ext uri="{FF2B5EF4-FFF2-40B4-BE49-F238E27FC236}">
                <a16:creationId xmlns:a16="http://schemas.microsoft.com/office/drawing/2014/main" id="{23078819-94C4-49D6-81C1-07F10EA03E28}"/>
              </a:ext>
            </a:extLst>
          </p:cNvPr>
          <p:cNvSpPr>
            <a:spLocks/>
          </p:cNvSpPr>
          <p:nvPr/>
        </p:nvSpPr>
        <p:spPr bwMode="auto">
          <a:xfrm>
            <a:off x="10038069" y="5158108"/>
            <a:ext cx="5791199" cy="1901580"/>
          </a:xfrm>
          <a:prstGeom prst="borderCallout1">
            <a:avLst>
              <a:gd name="adj1" fmla="val -7606"/>
              <a:gd name="adj2" fmla="val 96051"/>
              <a:gd name="adj3" fmla="val -7606"/>
              <a:gd name="adj4" fmla="val -61898"/>
            </a:avLst>
          </a:prstGeom>
          <a:noFill/>
          <a:ln w="12700" cap="rnd">
            <a:solidFill>
              <a:schemeClr val="tx1"/>
            </a:solidFill>
            <a:prstDash val="sysDot"/>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lstStyle/>
          <a:p>
            <a:pPr eaLnBrk="0" hangingPunct="0">
              <a:lnSpc>
                <a:spcPct val="100000"/>
              </a:lnSpc>
              <a:spcBef>
                <a:spcPct val="0"/>
              </a:spcBef>
              <a:buClrTx/>
              <a:buSzTx/>
              <a:buFontTx/>
              <a:buNone/>
            </a:pPr>
            <a:r>
              <a:rPr lang="pt-BR" sz="3200" b="1" dirty="0">
                <a:latin typeface="+mj-lt"/>
              </a:rPr>
              <a:t>Comportamentos</a:t>
            </a:r>
          </a:p>
          <a:p>
            <a:pPr eaLnBrk="0" hangingPunct="0">
              <a:lnSpc>
                <a:spcPct val="100000"/>
              </a:lnSpc>
              <a:spcBef>
                <a:spcPct val="0"/>
              </a:spcBef>
              <a:buClrTx/>
              <a:buSzTx/>
              <a:buFontTx/>
              <a:buNone/>
            </a:pPr>
            <a:r>
              <a:rPr lang="pt-BR" sz="3200" dirty="0">
                <a:latin typeface="+mj-lt"/>
              </a:rPr>
              <a:t>Permitem inferir sobre as competências do indivíduo</a:t>
            </a:r>
          </a:p>
        </p:txBody>
      </p:sp>
      <p:graphicFrame>
        <p:nvGraphicFramePr>
          <p:cNvPr id="13" name="Object 6">
            <a:extLst>
              <a:ext uri="{FF2B5EF4-FFF2-40B4-BE49-F238E27FC236}">
                <a16:creationId xmlns:a16="http://schemas.microsoft.com/office/drawing/2014/main" id="{49DA6A59-421C-4713-9248-8D07DA8C4440}"/>
              </a:ext>
            </a:extLst>
          </p:cNvPr>
          <p:cNvGraphicFramePr>
            <a:graphicFrameLocks noChangeAspect="1"/>
          </p:cNvGraphicFramePr>
          <p:nvPr>
            <p:extLst>
              <p:ext uri="{D42A27DB-BD31-4B8C-83A1-F6EECF244321}">
                <p14:modId xmlns:p14="http://schemas.microsoft.com/office/powerpoint/2010/main" val="951656180"/>
              </p:ext>
            </p:extLst>
          </p:nvPr>
        </p:nvGraphicFramePr>
        <p:xfrm>
          <a:off x="1751179" y="2565821"/>
          <a:ext cx="6441715" cy="7114183"/>
        </p:xfrm>
        <a:graphic>
          <a:graphicData uri="http://schemas.openxmlformats.org/presentationml/2006/ole">
            <mc:AlternateContent xmlns:mc="http://schemas.openxmlformats.org/markup-compatibility/2006">
              <mc:Choice xmlns:v="urn:schemas-microsoft-com:vml" Requires="v">
                <p:oleObj name="Imagem de bitmap" r:id="rId3" imgW="4600000" imgH="5372850" progId="Paint.Picture">
                  <p:embed/>
                </p:oleObj>
              </mc:Choice>
              <mc:Fallback>
                <p:oleObj name="Imagem de bitmap" r:id="rId3" imgW="4600000" imgH="5372850" progId="Paint.Picture">
                  <p:embed/>
                  <p:pic>
                    <p:nvPicPr>
                      <p:cNvPr id="13" name="Object 6">
                        <a:extLst>
                          <a:ext uri="{FF2B5EF4-FFF2-40B4-BE49-F238E27FC236}">
                            <a16:creationId xmlns:a16="http://schemas.microsoft.com/office/drawing/2014/main" id="{49DA6A59-421C-4713-9248-8D07DA8C4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179" y="2565821"/>
                        <a:ext cx="6441715" cy="7114183"/>
                      </a:xfrm>
                      <a:prstGeom prst="rect">
                        <a:avLst/>
                      </a:prstGeom>
                      <a:noFill/>
                      <a:ln>
                        <a:noFill/>
                      </a:ln>
                      <a:effectLst/>
                    </p:spPr>
                  </p:pic>
                </p:oleObj>
              </mc:Fallback>
            </mc:AlternateContent>
          </a:graphicData>
        </a:graphic>
      </p:graphicFrame>
      <p:sp>
        <p:nvSpPr>
          <p:cNvPr id="14" name="Freeform 7">
            <a:extLst>
              <a:ext uri="{FF2B5EF4-FFF2-40B4-BE49-F238E27FC236}">
                <a16:creationId xmlns:a16="http://schemas.microsoft.com/office/drawing/2014/main" id="{D5E21FBC-A2F4-4A4F-874D-BE8B4512A4C9}"/>
              </a:ext>
            </a:extLst>
          </p:cNvPr>
          <p:cNvSpPr>
            <a:spLocks/>
          </p:cNvSpPr>
          <p:nvPr/>
        </p:nvSpPr>
        <p:spPr bwMode="blackWhite">
          <a:xfrm>
            <a:off x="503043" y="3883447"/>
            <a:ext cx="9036051" cy="396875"/>
          </a:xfrm>
          <a:custGeom>
            <a:avLst/>
            <a:gdLst>
              <a:gd name="T0" fmla="*/ 0 w 2564"/>
              <a:gd name="T1" fmla="*/ 71 h 96"/>
              <a:gd name="T2" fmla="*/ 204 w 2564"/>
              <a:gd name="T3" fmla="*/ 27 h 96"/>
              <a:gd name="T4" fmla="*/ 432 w 2564"/>
              <a:gd name="T5" fmla="*/ 51 h 96"/>
              <a:gd name="T6" fmla="*/ 624 w 2564"/>
              <a:gd name="T7" fmla="*/ 91 h 96"/>
              <a:gd name="T8" fmla="*/ 760 w 2564"/>
              <a:gd name="T9" fmla="*/ 79 h 96"/>
              <a:gd name="T10" fmla="*/ 860 w 2564"/>
              <a:gd name="T11" fmla="*/ 7 h 96"/>
              <a:gd name="T12" fmla="*/ 1056 w 2564"/>
              <a:gd name="T13" fmla="*/ 35 h 96"/>
              <a:gd name="T14" fmla="*/ 1272 w 2564"/>
              <a:gd name="T15" fmla="*/ 79 h 96"/>
              <a:gd name="T16" fmla="*/ 1428 w 2564"/>
              <a:gd name="T17" fmla="*/ 59 h 96"/>
              <a:gd name="T18" fmla="*/ 1568 w 2564"/>
              <a:gd name="T19" fmla="*/ 11 h 96"/>
              <a:gd name="T20" fmla="*/ 1756 w 2564"/>
              <a:gd name="T21" fmla="*/ 83 h 96"/>
              <a:gd name="T22" fmla="*/ 1868 w 2564"/>
              <a:gd name="T23" fmla="*/ 27 h 96"/>
              <a:gd name="T24" fmla="*/ 1920 w 2564"/>
              <a:gd name="T25" fmla="*/ 59 h 96"/>
              <a:gd name="T26" fmla="*/ 2040 w 2564"/>
              <a:gd name="T27" fmla="*/ 75 h 96"/>
              <a:gd name="T28" fmla="*/ 2260 w 2564"/>
              <a:gd name="T29" fmla="*/ 63 h 96"/>
              <a:gd name="T30" fmla="*/ 2292 w 2564"/>
              <a:gd name="T31" fmla="*/ 87 h 96"/>
              <a:gd name="T32" fmla="*/ 2408 w 2564"/>
              <a:gd name="T33" fmla="*/ 27 h 96"/>
              <a:gd name="T34" fmla="*/ 2516 w 2564"/>
              <a:gd name="T35" fmla="*/ 87 h 96"/>
              <a:gd name="T36" fmla="*/ 2564 w 2564"/>
              <a:gd name="T3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4" h="96">
                <a:moveTo>
                  <a:pt x="0" y="71"/>
                </a:moveTo>
                <a:cubicBezTo>
                  <a:pt x="34" y="64"/>
                  <a:pt x="132" y="30"/>
                  <a:pt x="204" y="27"/>
                </a:cubicBezTo>
                <a:cubicBezTo>
                  <a:pt x="276" y="24"/>
                  <a:pt x="362" y="40"/>
                  <a:pt x="432" y="51"/>
                </a:cubicBezTo>
                <a:cubicBezTo>
                  <a:pt x="502" y="62"/>
                  <a:pt x="569" y="86"/>
                  <a:pt x="624" y="91"/>
                </a:cubicBezTo>
                <a:cubicBezTo>
                  <a:pt x="679" y="96"/>
                  <a:pt x="721" y="93"/>
                  <a:pt x="760" y="79"/>
                </a:cubicBezTo>
                <a:cubicBezTo>
                  <a:pt x="799" y="65"/>
                  <a:pt x="811" y="14"/>
                  <a:pt x="860" y="7"/>
                </a:cubicBezTo>
                <a:cubicBezTo>
                  <a:pt x="909" y="0"/>
                  <a:pt x="987" y="23"/>
                  <a:pt x="1056" y="35"/>
                </a:cubicBezTo>
                <a:cubicBezTo>
                  <a:pt x="1125" y="47"/>
                  <a:pt x="1210" y="75"/>
                  <a:pt x="1272" y="79"/>
                </a:cubicBezTo>
                <a:cubicBezTo>
                  <a:pt x="1334" y="83"/>
                  <a:pt x="1379" y="70"/>
                  <a:pt x="1428" y="59"/>
                </a:cubicBezTo>
                <a:cubicBezTo>
                  <a:pt x="1477" y="48"/>
                  <a:pt x="1513" y="7"/>
                  <a:pt x="1568" y="11"/>
                </a:cubicBezTo>
                <a:cubicBezTo>
                  <a:pt x="1623" y="15"/>
                  <a:pt x="1706" y="80"/>
                  <a:pt x="1756" y="83"/>
                </a:cubicBezTo>
                <a:cubicBezTo>
                  <a:pt x="1806" y="86"/>
                  <a:pt x="1841" y="31"/>
                  <a:pt x="1868" y="27"/>
                </a:cubicBezTo>
                <a:cubicBezTo>
                  <a:pt x="1895" y="23"/>
                  <a:pt x="1891" y="51"/>
                  <a:pt x="1920" y="59"/>
                </a:cubicBezTo>
                <a:cubicBezTo>
                  <a:pt x="1949" y="67"/>
                  <a:pt x="1983" y="74"/>
                  <a:pt x="2040" y="75"/>
                </a:cubicBezTo>
                <a:cubicBezTo>
                  <a:pt x="2097" y="76"/>
                  <a:pt x="2218" y="61"/>
                  <a:pt x="2260" y="63"/>
                </a:cubicBezTo>
                <a:cubicBezTo>
                  <a:pt x="2302" y="65"/>
                  <a:pt x="2267" y="93"/>
                  <a:pt x="2292" y="87"/>
                </a:cubicBezTo>
                <a:cubicBezTo>
                  <a:pt x="2317" y="81"/>
                  <a:pt x="2371" y="27"/>
                  <a:pt x="2408" y="27"/>
                </a:cubicBezTo>
                <a:cubicBezTo>
                  <a:pt x="2445" y="27"/>
                  <a:pt x="2490" y="84"/>
                  <a:pt x="2516" y="87"/>
                </a:cubicBezTo>
                <a:cubicBezTo>
                  <a:pt x="2542" y="90"/>
                  <a:pt x="2554" y="55"/>
                  <a:pt x="2564" y="47"/>
                </a:cubicBezTo>
              </a:path>
            </a:pathLst>
          </a:custGeom>
          <a:noFill/>
          <a:ln w="25400"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endParaRPr>
          </a:p>
        </p:txBody>
      </p:sp>
      <p:sp>
        <p:nvSpPr>
          <p:cNvPr id="15" name="Freeform 8">
            <a:extLst>
              <a:ext uri="{FF2B5EF4-FFF2-40B4-BE49-F238E27FC236}">
                <a16:creationId xmlns:a16="http://schemas.microsoft.com/office/drawing/2014/main" id="{952B95EA-292E-471B-B84E-4B997CADFA6F}"/>
              </a:ext>
            </a:extLst>
          </p:cNvPr>
          <p:cNvSpPr>
            <a:spLocks/>
          </p:cNvSpPr>
          <p:nvPr/>
        </p:nvSpPr>
        <p:spPr bwMode="blackWhite">
          <a:xfrm>
            <a:off x="610993" y="4877419"/>
            <a:ext cx="9036051" cy="396875"/>
          </a:xfrm>
          <a:custGeom>
            <a:avLst/>
            <a:gdLst>
              <a:gd name="T0" fmla="*/ 0 w 2564"/>
              <a:gd name="T1" fmla="*/ 71 h 96"/>
              <a:gd name="T2" fmla="*/ 204 w 2564"/>
              <a:gd name="T3" fmla="*/ 27 h 96"/>
              <a:gd name="T4" fmla="*/ 432 w 2564"/>
              <a:gd name="T5" fmla="*/ 51 h 96"/>
              <a:gd name="T6" fmla="*/ 624 w 2564"/>
              <a:gd name="T7" fmla="*/ 91 h 96"/>
              <a:gd name="T8" fmla="*/ 760 w 2564"/>
              <a:gd name="T9" fmla="*/ 79 h 96"/>
              <a:gd name="T10" fmla="*/ 860 w 2564"/>
              <a:gd name="T11" fmla="*/ 7 h 96"/>
              <a:gd name="T12" fmla="*/ 1056 w 2564"/>
              <a:gd name="T13" fmla="*/ 35 h 96"/>
              <a:gd name="T14" fmla="*/ 1272 w 2564"/>
              <a:gd name="T15" fmla="*/ 79 h 96"/>
              <a:gd name="T16" fmla="*/ 1428 w 2564"/>
              <a:gd name="T17" fmla="*/ 59 h 96"/>
              <a:gd name="T18" fmla="*/ 1568 w 2564"/>
              <a:gd name="T19" fmla="*/ 11 h 96"/>
              <a:gd name="T20" fmla="*/ 1756 w 2564"/>
              <a:gd name="T21" fmla="*/ 83 h 96"/>
              <a:gd name="T22" fmla="*/ 1868 w 2564"/>
              <a:gd name="T23" fmla="*/ 27 h 96"/>
              <a:gd name="T24" fmla="*/ 1920 w 2564"/>
              <a:gd name="T25" fmla="*/ 59 h 96"/>
              <a:gd name="T26" fmla="*/ 2040 w 2564"/>
              <a:gd name="T27" fmla="*/ 75 h 96"/>
              <a:gd name="T28" fmla="*/ 2260 w 2564"/>
              <a:gd name="T29" fmla="*/ 63 h 96"/>
              <a:gd name="T30" fmla="*/ 2292 w 2564"/>
              <a:gd name="T31" fmla="*/ 87 h 96"/>
              <a:gd name="T32" fmla="*/ 2408 w 2564"/>
              <a:gd name="T33" fmla="*/ 27 h 96"/>
              <a:gd name="T34" fmla="*/ 2516 w 2564"/>
              <a:gd name="T35" fmla="*/ 87 h 96"/>
              <a:gd name="T36" fmla="*/ 2564 w 2564"/>
              <a:gd name="T3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4" h="96">
                <a:moveTo>
                  <a:pt x="0" y="71"/>
                </a:moveTo>
                <a:cubicBezTo>
                  <a:pt x="34" y="64"/>
                  <a:pt x="132" y="30"/>
                  <a:pt x="204" y="27"/>
                </a:cubicBezTo>
                <a:cubicBezTo>
                  <a:pt x="276" y="24"/>
                  <a:pt x="362" y="40"/>
                  <a:pt x="432" y="51"/>
                </a:cubicBezTo>
                <a:cubicBezTo>
                  <a:pt x="502" y="62"/>
                  <a:pt x="569" y="86"/>
                  <a:pt x="624" y="91"/>
                </a:cubicBezTo>
                <a:cubicBezTo>
                  <a:pt x="679" y="96"/>
                  <a:pt x="721" y="93"/>
                  <a:pt x="760" y="79"/>
                </a:cubicBezTo>
                <a:cubicBezTo>
                  <a:pt x="799" y="65"/>
                  <a:pt x="811" y="14"/>
                  <a:pt x="860" y="7"/>
                </a:cubicBezTo>
                <a:cubicBezTo>
                  <a:pt x="909" y="0"/>
                  <a:pt x="987" y="23"/>
                  <a:pt x="1056" y="35"/>
                </a:cubicBezTo>
                <a:cubicBezTo>
                  <a:pt x="1125" y="47"/>
                  <a:pt x="1210" y="75"/>
                  <a:pt x="1272" y="79"/>
                </a:cubicBezTo>
                <a:cubicBezTo>
                  <a:pt x="1334" y="83"/>
                  <a:pt x="1379" y="70"/>
                  <a:pt x="1428" y="59"/>
                </a:cubicBezTo>
                <a:cubicBezTo>
                  <a:pt x="1477" y="48"/>
                  <a:pt x="1513" y="7"/>
                  <a:pt x="1568" y="11"/>
                </a:cubicBezTo>
                <a:cubicBezTo>
                  <a:pt x="1623" y="15"/>
                  <a:pt x="1706" y="80"/>
                  <a:pt x="1756" y="83"/>
                </a:cubicBezTo>
                <a:cubicBezTo>
                  <a:pt x="1806" y="86"/>
                  <a:pt x="1841" y="31"/>
                  <a:pt x="1868" y="27"/>
                </a:cubicBezTo>
                <a:cubicBezTo>
                  <a:pt x="1895" y="23"/>
                  <a:pt x="1891" y="51"/>
                  <a:pt x="1920" y="59"/>
                </a:cubicBezTo>
                <a:cubicBezTo>
                  <a:pt x="1949" y="67"/>
                  <a:pt x="1983" y="74"/>
                  <a:pt x="2040" y="75"/>
                </a:cubicBezTo>
                <a:cubicBezTo>
                  <a:pt x="2097" y="76"/>
                  <a:pt x="2218" y="61"/>
                  <a:pt x="2260" y="63"/>
                </a:cubicBezTo>
                <a:cubicBezTo>
                  <a:pt x="2302" y="65"/>
                  <a:pt x="2267" y="93"/>
                  <a:pt x="2292" y="87"/>
                </a:cubicBezTo>
                <a:cubicBezTo>
                  <a:pt x="2317" y="81"/>
                  <a:pt x="2371" y="27"/>
                  <a:pt x="2408" y="27"/>
                </a:cubicBezTo>
                <a:cubicBezTo>
                  <a:pt x="2445" y="27"/>
                  <a:pt x="2490" y="84"/>
                  <a:pt x="2516" y="87"/>
                </a:cubicBezTo>
                <a:cubicBezTo>
                  <a:pt x="2542" y="90"/>
                  <a:pt x="2554" y="55"/>
                  <a:pt x="2564" y="47"/>
                </a:cubicBezTo>
              </a:path>
            </a:pathLst>
          </a:custGeom>
          <a:noFill/>
          <a:ln w="25400"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pt-BR">
              <a:latin typeface="Arial" charset="0"/>
            </a:endParaRPr>
          </a:p>
        </p:txBody>
      </p:sp>
      <p:sp>
        <p:nvSpPr>
          <p:cNvPr id="3" name="Espaço Reservado para Texto 2">
            <a:extLst>
              <a:ext uri="{FF2B5EF4-FFF2-40B4-BE49-F238E27FC236}">
                <a16:creationId xmlns:a16="http://schemas.microsoft.com/office/drawing/2014/main" id="{50AEA0D1-62D7-49D2-B8FB-6D8852653ACB}"/>
              </a:ext>
            </a:extLst>
          </p:cNvPr>
          <p:cNvSpPr>
            <a:spLocks noGrp="1"/>
          </p:cNvSpPr>
          <p:nvPr>
            <p:ph type="body" sz="quarter" idx="11"/>
          </p:nvPr>
        </p:nvSpPr>
        <p:spPr/>
        <p:txBody>
          <a:bodyPr anchor="ctr">
            <a:noAutofit/>
          </a:bodyPr>
          <a:lstStyle/>
          <a:p>
            <a:r>
              <a:rPr lang="pt-BR" dirty="0"/>
              <a:t>Conceito de competência</a:t>
            </a:r>
          </a:p>
        </p:txBody>
      </p:sp>
      <p:sp>
        <p:nvSpPr>
          <p:cNvPr id="4" name="Espaço Reservado para Texto 3">
            <a:extLst>
              <a:ext uri="{FF2B5EF4-FFF2-40B4-BE49-F238E27FC236}">
                <a16:creationId xmlns:a16="http://schemas.microsoft.com/office/drawing/2014/main" id="{3B3DEF5F-DEA5-4B90-A6C4-C3391E60D2C8}"/>
              </a:ext>
            </a:extLst>
          </p:cNvPr>
          <p:cNvSpPr>
            <a:spLocks noGrp="1"/>
          </p:cNvSpPr>
          <p:nvPr>
            <p:ph type="body" sz="quarter" idx="13"/>
          </p:nvPr>
        </p:nvSpPr>
        <p:spPr/>
        <p:txBody>
          <a:bodyPr>
            <a:normAutofit/>
          </a:bodyPr>
          <a:lstStyle/>
          <a:p>
            <a:pPr marL="0" indent="0">
              <a:lnSpc>
                <a:spcPct val="100000"/>
              </a:lnSpc>
              <a:buNone/>
            </a:pPr>
            <a:r>
              <a:rPr lang="pt-BR" sz="2400" dirty="0"/>
              <a:t>Diferentemente de processos e resultados, as competências – principalmente habilidades e atitudes – são difíceis de identificar. São avaliadas de acordo com a percepção das pessoas sobre comportamentos.</a:t>
            </a:r>
          </a:p>
          <a:p>
            <a:pPr>
              <a:lnSpc>
                <a:spcPct val="100000"/>
              </a:lnSpc>
            </a:pPr>
            <a:endParaRPr lang="pt-BR" sz="1100" dirty="0"/>
          </a:p>
        </p:txBody>
      </p:sp>
      <p:sp>
        <p:nvSpPr>
          <p:cNvPr id="2" name="Retângulo 1">
            <a:extLst>
              <a:ext uri="{FF2B5EF4-FFF2-40B4-BE49-F238E27FC236}">
                <a16:creationId xmlns:a16="http://schemas.microsoft.com/office/drawing/2014/main" id="{9C7469E2-5A9D-7C16-DCA8-8231EF4E79CC}"/>
              </a:ext>
            </a:extLst>
          </p:cNvPr>
          <p:cNvSpPr/>
          <p:nvPr/>
        </p:nvSpPr>
        <p:spPr>
          <a:xfrm>
            <a:off x="14472592" y="9640505"/>
            <a:ext cx="2504404" cy="400110"/>
          </a:xfrm>
          <a:prstGeom prst="rect">
            <a:avLst/>
          </a:prstGeom>
        </p:spPr>
        <p:txBody>
          <a:bodyPr wrap="none">
            <a:spAutoFit/>
          </a:bodyPr>
          <a:lstStyle/>
          <a:p>
            <a:pPr algn="ctr" eaLnBrk="1" hangingPunct="1">
              <a:spcBef>
                <a:spcPct val="50000"/>
              </a:spcBef>
              <a:buFontTx/>
              <a:buNone/>
            </a:pPr>
            <a:r>
              <a:rPr lang="pt-BR" altLang="pt-BR" dirty="0">
                <a:latin typeface="+mj-lt"/>
              </a:rPr>
              <a:t>Fonte: David </a:t>
            </a:r>
            <a:r>
              <a:rPr lang="pt-BR" altLang="pt-BR" dirty="0" err="1">
                <a:latin typeface="+mj-lt"/>
              </a:rPr>
              <a:t>McClelland</a:t>
            </a:r>
            <a:endParaRPr lang="pt-BR" altLang="pt-BR" sz="2000" dirty="0">
              <a:latin typeface="+mj-lt"/>
            </a:endParaRPr>
          </a:p>
        </p:txBody>
      </p:sp>
    </p:spTree>
    <p:extLst>
      <p:ext uri="{BB962C8B-B14F-4D97-AF65-F5344CB8AC3E}">
        <p14:creationId xmlns:p14="http://schemas.microsoft.com/office/powerpoint/2010/main" val="25760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20A06C0D-DFC9-4410-98EF-772FABC58B6A}"/>
              </a:ext>
            </a:extLst>
          </p:cNvPr>
          <p:cNvGrpSpPr/>
          <p:nvPr/>
        </p:nvGrpSpPr>
        <p:grpSpPr>
          <a:xfrm>
            <a:off x="3671392" y="1039042"/>
            <a:ext cx="11250852" cy="8928994"/>
            <a:chOff x="2087216" y="-761154"/>
            <a:chExt cx="15536124" cy="11809310"/>
          </a:xfrm>
        </p:grpSpPr>
        <p:sp>
          <p:nvSpPr>
            <p:cNvPr id="18" name="Oval 3">
              <a:extLst>
                <a:ext uri="{FF2B5EF4-FFF2-40B4-BE49-F238E27FC236}">
                  <a16:creationId xmlns:a16="http://schemas.microsoft.com/office/drawing/2014/main" id="{115E369F-F424-4C83-AE93-B3C982B35952}"/>
                </a:ext>
              </a:extLst>
            </p:cNvPr>
            <p:cNvSpPr>
              <a:spLocks noChangeArrowheads="1"/>
            </p:cNvSpPr>
            <p:nvPr/>
          </p:nvSpPr>
          <p:spPr bwMode="auto">
            <a:xfrm>
              <a:off x="2087216" y="2332"/>
              <a:ext cx="13103224" cy="11045824"/>
            </a:xfrm>
            <a:prstGeom prst="ellipse">
              <a:avLst/>
            </a:prstGeom>
            <a:solidFill>
              <a:srgbClr val="4F81BD"/>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pt-BR" sz="1400" kern="0">
                <a:solidFill>
                  <a:prstClr val="white"/>
                </a:solidFill>
                <a:latin typeface="Calibri"/>
              </a:endParaRPr>
            </a:p>
          </p:txBody>
        </p:sp>
        <p:sp>
          <p:nvSpPr>
            <p:cNvPr id="19" name="Oval 4">
              <a:extLst>
                <a:ext uri="{FF2B5EF4-FFF2-40B4-BE49-F238E27FC236}">
                  <a16:creationId xmlns:a16="http://schemas.microsoft.com/office/drawing/2014/main" id="{BA888604-6E9F-434B-B3D7-210BEC39FEFF}"/>
                </a:ext>
              </a:extLst>
            </p:cNvPr>
            <p:cNvSpPr>
              <a:spLocks noChangeArrowheads="1"/>
            </p:cNvSpPr>
            <p:nvPr/>
          </p:nvSpPr>
          <p:spPr bwMode="auto">
            <a:xfrm>
              <a:off x="2233267" y="764337"/>
              <a:ext cx="11604624" cy="9213851"/>
            </a:xfrm>
            <a:prstGeom prst="ellipse">
              <a:avLst/>
            </a:prstGeom>
            <a:solidFill>
              <a:srgbClr val="4F81BD">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pt-BR" sz="1400" kern="0">
                <a:solidFill>
                  <a:prstClr val="white"/>
                </a:solidFill>
                <a:latin typeface="Calibri"/>
              </a:endParaRPr>
            </a:p>
          </p:txBody>
        </p:sp>
        <p:sp>
          <p:nvSpPr>
            <p:cNvPr id="20" name="Oval 5">
              <a:extLst>
                <a:ext uri="{FF2B5EF4-FFF2-40B4-BE49-F238E27FC236}">
                  <a16:creationId xmlns:a16="http://schemas.microsoft.com/office/drawing/2014/main" id="{49D26E73-64CD-480E-BF5B-58907F1A5ACE}"/>
                </a:ext>
              </a:extLst>
            </p:cNvPr>
            <p:cNvSpPr>
              <a:spLocks noChangeArrowheads="1"/>
            </p:cNvSpPr>
            <p:nvPr/>
          </p:nvSpPr>
          <p:spPr bwMode="auto">
            <a:xfrm>
              <a:off x="2385669" y="1399337"/>
              <a:ext cx="9966324" cy="7867651"/>
            </a:xfrm>
            <a:prstGeom prst="ellipse">
              <a:avLst/>
            </a:prstGeom>
            <a:solidFill>
              <a:srgbClr val="4F81BD">
                <a:lumMod val="60000"/>
                <a:lumOff val="4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defRPr/>
              </a:pPr>
              <a:endParaRPr lang="en-US" sz="1400" kern="0">
                <a:solidFill>
                  <a:prstClr val="white"/>
                </a:solidFill>
                <a:latin typeface="Calibri"/>
              </a:endParaRPr>
            </a:p>
          </p:txBody>
        </p:sp>
        <p:sp>
          <p:nvSpPr>
            <p:cNvPr id="21" name="Oval 6">
              <a:extLst>
                <a:ext uri="{FF2B5EF4-FFF2-40B4-BE49-F238E27FC236}">
                  <a16:creationId xmlns:a16="http://schemas.microsoft.com/office/drawing/2014/main" id="{A5F1FE36-1B19-4F85-B4B3-8150943A83EA}"/>
                </a:ext>
              </a:extLst>
            </p:cNvPr>
            <p:cNvSpPr>
              <a:spLocks noChangeArrowheads="1"/>
            </p:cNvSpPr>
            <p:nvPr/>
          </p:nvSpPr>
          <p:spPr bwMode="auto">
            <a:xfrm>
              <a:off x="2519760" y="2307387"/>
              <a:ext cx="8208912" cy="6089651"/>
            </a:xfrm>
            <a:prstGeom prst="ellipse">
              <a:avLst/>
            </a:prstGeom>
            <a:solidFill>
              <a:srgbClr val="4F81BD">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pt-BR" sz="1400" kern="0">
                <a:solidFill>
                  <a:prstClr val="white"/>
                </a:solidFill>
                <a:latin typeface="Calibri"/>
              </a:endParaRPr>
            </a:p>
          </p:txBody>
        </p:sp>
        <p:sp>
          <p:nvSpPr>
            <p:cNvPr id="22" name="Oval 7">
              <a:extLst>
                <a:ext uri="{FF2B5EF4-FFF2-40B4-BE49-F238E27FC236}">
                  <a16:creationId xmlns:a16="http://schemas.microsoft.com/office/drawing/2014/main" id="{2F43267C-A198-46A4-9BBF-453E60D3E356}"/>
                </a:ext>
              </a:extLst>
            </p:cNvPr>
            <p:cNvSpPr>
              <a:spLocks noChangeArrowheads="1"/>
            </p:cNvSpPr>
            <p:nvPr/>
          </p:nvSpPr>
          <p:spPr bwMode="auto">
            <a:xfrm>
              <a:off x="12351997" y="-761154"/>
              <a:ext cx="5271343" cy="3627339"/>
            </a:xfrm>
            <a:prstGeom prst="ellipse">
              <a:avLst/>
            </a:prstGeom>
            <a:solidFill>
              <a:srgbClr val="4F81BD"/>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pt-BR" sz="1400" kern="0">
                <a:solidFill>
                  <a:prstClr val="white"/>
                </a:solidFill>
                <a:latin typeface="Calibri"/>
              </a:endParaRPr>
            </a:p>
          </p:txBody>
        </p:sp>
        <p:sp>
          <p:nvSpPr>
            <p:cNvPr id="23" name="Text Box 8">
              <a:extLst>
                <a:ext uri="{FF2B5EF4-FFF2-40B4-BE49-F238E27FC236}">
                  <a16:creationId xmlns:a16="http://schemas.microsoft.com/office/drawing/2014/main" id="{E0B91248-A490-478D-931E-A2D3CBD9A1B1}"/>
                </a:ext>
              </a:extLst>
            </p:cNvPr>
            <p:cNvSpPr txBox="1">
              <a:spLocks noChangeArrowheads="1"/>
            </p:cNvSpPr>
            <p:nvPr/>
          </p:nvSpPr>
          <p:spPr bwMode="auto">
            <a:xfrm>
              <a:off x="13331383" y="102940"/>
              <a:ext cx="3419475" cy="1831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9pPr>
            </a:lstStyle>
            <a:p>
              <a:pPr algn="ctr" eaLnBrk="1" hangingPunct="1">
                <a:spcBef>
                  <a:spcPct val="50000"/>
                </a:spcBef>
                <a:defRPr/>
              </a:pPr>
              <a:r>
                <a:rPr lang="pt-BR" sz="2800" b="1" dirty="0">
                  <a:solidFill>
                    <a:srgbClr val="000000"/>
                  </a:solidFill>
                  <a:latin typeface="Calibri"/>
                </a:rPr>
                <a:t>COMPETÊNCIA Atendimento assistencial</a:t>
              </a:r>
            </a:p>
          </p:txBody>
        </p:sp>
        <p:sp>
          <p:nvSpPr>
            <p:cNvPr id="24" name="Text Box 9">
              <a:extLst>
                <a:ext uri="{FF2B5EF4-FFF2-40B4-BE49-F238E27FC236}">
                  <a16:creationId xmlns:a16="http://schemas.microsoft.com/office/drawing/2014/main" id="{32177EED-2726-43ED-8F34-9C4DD6E648F9}"/>
                </a:ext>
              </a:extLst>
            </p:cNvPr>
            <p:cNvSpPr txBox="1">
              <a:spLocks noChangeArrowheads="1"/>
            </p:cNvSpPr>
            <p:nvPr/>
          </p:nvSpPr>
          <p:spPr bwMode="auto">
            <a:xfrm>
              <a:off x="7271992" y="275382"/>
              <a:ext cx="4318000" cy="52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9pPr>
            </a:lstStyle>
            <a:p>
              <a:pPr eaLnBrk="1" hangingPunct="1">
                <a:spcBef>
                  <a:spcPct val="50000"/>
                </a:spcBef>
                <a:defRPr/>
              </a:pPr>
              <a:r>
                <a:rPr lang="pt-BR" b="1" dirty="0">
                  <a:solidFill>
                    <a:srgbClr val="000000"/>
                  </a:solidFill>
                  <a:latin typeface="Calibri"/>
                </a:rPr>
                <a:t>COMPORTAMENTO</a:t>
              </a:r>
            </a:p>
          </p:txBody>
        </p:sp>
        <p:sp>
          <p:nvSpPr>
            <p:cNvPr id="25" name="Text Box 10">
              <a:extLst>
                <a:ext uri="{FF2B5EF4-FFF2-40B4-BE49-F238E27FC236}">
                  <a16:creationId xmlns:a16="http://schemas.microsoft.com/office/drawing/2014/main" id="{0D39495F-1719-451C-AF7F-3FD65A1EF206}"/>
                </a:ext>
              </a:extLst>
            </p:cNvPr>
            <p:cNvSpPr txBox="1">
              <a:spLocks noChangeArrowheads="1"/>
            </p:cNvSpPr>
            <p:nvPr/>
          </p:nvSpPr>
          <p:spPr bwMode="auto">
            <a:xfrm>
              <a:off x="5976592" y="10000556"/>
              <a:ext cx="5473699" cy="61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9pPr>
            </a:lstStyle>
            <a:p>
              <a:pPr algn="ctr" eaLnBrk="1" hangingPunct="1">
                <a:spcBef>
                  <a:spcPct val="50000"/>
                </a:spcBef>
                <a:defRPr/>
              </a:pPr>
              <a:r>
                <a:rPr lang="pt-BR" sz="2400" b="1" dirty="0">
                  <a:solidFill>
                    <a:srgbClr val="000000"/>
                  </a:solidFill>
                  <a:latin typeface="Calibri"/>
                </a:rPr>
                <a:t>Identificar necessidades</a:t>
              </a:r>
            </a:p>
          </p:txBody>
        </p:sp>
        <p:sp>
          <p:nvSpPr>
            <p:cNvPr id="26" name="Text Box 11">
              <a:extLst>
                <a:ext uri="{FF2B5EF4-FFF2-40B4-BE49-F238E27FC236}">
                  <a16:creationId xmlns:a16="http://schemas.microsoft.com/office/drawing/2014/main" id="{C01D212D-3CC4-4C1E-BE65-CD7816A5BA3E}"/>
                </a:ext>
              </a:extLst>
            </p:cNvPr>
            <p:cNvSpPr txBox="1">
              <a:spLocks noChangeArrowheads="1"/>
            </p:cNvSpPr>
            <p:nvPr/>
          </p:nvSpPr>
          <p:spPr bwMode="auto">
            <a:xfrm>
              <a:off x="6551269" y="923083"/>
              <a:ext cx="3768724" cy="52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9pPr>
            </a:lstStyle>
            <a:p>
              <a:pPr eaLnBrk="1" hangingPunct="1">
                <a:spcBef>
                  <a:spcPct val="50000"/>
                </a:spcBef>
                <a:defRPr/>
              </a:pPr>
              <a:r>
                <a:rPr lang="pt-BR" b="1" dirty="0">
                  <a:solidFill>
                    <a:srgbClr val="000000"/>
                  </a:solidFill>
                  <a:latin typeface="Calibri"/>
                </a:rPr>
                <a:t>CONHECIMENTO</a:t>
              </a:r>
            </a:p>
          </p:txBody>
        </p:sp>
        <p:sp>
          <p:nvSpPr>
            <p:cNvPr id="27" name="Text Box 12">
              <a:extLst>
                <a:ext uri="{FF2B5EF4-FFF2-40B4-BE49-F238E27FC236}">
                  <a16:creationId xmlns:a16="http://schemas.microsoft.com/office/drawing/2014/main" id="{39BD7403-A14E-434A-9CCF-BC2927C480FB}"/>
                </a:ext>
              </a:extLst>
            </p:cNvPr>
            <p:cNvSpPr txBox="1">
              <a:spLocks noChangeArrowheads="1"/>
            </p:cNvSpPr>
            <p:nvPr/>
          </p:nvSpPr>
          <p:spPr bwMode="auto">
            <a:xfrm>
              <a:off x="6017871" y="9216185"/>
              <a:ext cx="4333875" cy="61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9pPr>
            </a:lstStyle>
            <a:p>
              <a:pPr eaLnBrk="1" hangingPunct="1">
                <a:spcBef>
                  <a:spcPct val="50000"/>
                </a:spcBef>
                <a:defRPr/>
              </a:pPr>
              <a:r>
                <a:rPr lang="pt-BR" sz="2400" b="1" dirty="0">
                  <a:solidFill>
                    <a:srgbClr val="000000"/>
                  </a:solidFill>
                  <a:latin typeface="Calibri"/>
                </a:rPr>
                <a:t>Clínico</a:t>
              </a:r>
            </a:p>
          </p:txBody>
        </p:sp>
        <p:sp>
          <p:nvSpPr>
            <p:cNvPr id="28" name="Text Box 13">
              <a:extLst>
                <a:ext uri="{FF2B5EF4-FFF2-40B4-BE49-F238E27FC236}">
                  <a16:creationId xmlns:a16="http://schemas.microsoft.com/office/drawing/2014/main" id="{F048FFFB-5EE3-4948-9CBA-BA1E80B1B6A1}"/>
                </a:ext>
              </a:extLst>
            </p:cNvPr>
            <p:cNvSpPr txBox="1">
              <a:spLocks noChangeArrowheads="1"/>
            </p:cNvSpPr>
            <p:nvPr/>
          </p:nvSpPr>
          <p:spPr bwMode="auto">
            <a:xfrm>
              <a:off x="5532097" y="1643807"/>
              <a:ext cx="3006728" cy="52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9pPr>
            </a:lstStyle>
            <a:p>
              <a:pPr eaLnBrk="1" hangingPunct="1">
                <a:spcBef>
                  <a:spcPct val="50000"/>
                </a:spcBef>
                <a:defRPr/>
              </a:pPr>
              <a:r>
                <a:rPr lang="pt-BR" b="1" dirty="0">
                  <a:solidFill>
                    <a:srgbClr val="000000"/>
                  </a:solidFill>
                  <a:latin typeface="Calibri"/>
                </a:rPr>
                <a:t>HABILIDADE</a:t>
              </a:r>
            </a:p>
          </p:txBody>
        </p:sp>
        <p:sp>
          <p:nvSpPr>
            <p:cNvPr id="29" name="Text Box 14">
              <a:extLst>
                <a:ext uri="{FF2B5EF4-FFF2-40B4-BE49-F238E27FC236}">
                  <a16:creationId xmlns:a16="http://schemas.microsoft.com/office/drawing/2014/main" id="{058885FA-6EFB-495F-956D-C19CC0745A88}"/>
                </a:ext>
              </a:extLst>
            </p:cNvPr>
            <p:cNvSpPr txBox="1">
              <a:spLocks noChangeArrowheads="1"/>
            </p:cNvSpPr>
            <p:nvPr/>
          </p:nvSpPr>
          <p:spPr bwMode="auto">
            <a:xfrm>
              <a:off x="5354293" y="8355758"/>
              <a:ext cx="4178119" cy="61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9pPr>
            </a:lstStyle>
            <a:p>
              <a:pPr eaLnBrk="1" hangingPunct="1">
                <a:spcBef>
                  <a:spcPct val="50000"/>
                </a:spcBef>
                <a:defRPr/>
              </a:pPr>
              <a:r>
                <a:rPr lang="pt-BR" sz="2400" b="1" dirty="0">
                  <a:solidFill>
                    <a:srgbClr val="000000"/>
                  </a:solidFill>
                  <a:latin typeface="Calibri"/>
                </a:rPr>
                <a:t>Direcionar perguntas</a:t>
              </a:r>
            </a:p>
          </p:txBody>
        </p:sp>
        <p:sp>
          <p:nvSpPr>
            <p:cNvPr id="30" name="Text Box 15">
              <a:extLst>
                <a:ext uri="{FF2B5EF4-FFF2-40B4-BE49-F238E27FC236}">
                  <a16:creationId xmlns:a16="http://schemas.microsoft.com/office/drawing/2014/main" id="{8C7D8764-65FF-468D-A2F6-376739FE0714}"/>
                </a:ext>
              </a:extLst>
            </p:cNvPr>
            <p:cNvSpPr txBox="1">
              <a:spLocks noChangeArrowheads="1"/>
            </p:cNvSpPr>
            <p:nvPr/>
          </p:nvSpPr>
          <p:spPr bwMode="auto">
            <a:xfrm>
              <a:off x="4878042" y="2561383"/>
              <a:ext cx="2251076" cy="52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9pPr>
            </a:lstStyle>
            <a:p>
              <a:pPr eaLnBrk="1" hangingPunct="1">
                <a:spcBef>
                  <a:spcPct val="50000"/>
                </a:spcBef>
                <a:defRPr/>
              </a:pPr>
              <a:r>
                <a:rPr lang="pt-BR" b="1" dirty="0">
                  <a:solidFill>
                    <a:srgbClr val="000000"/>
                  </a:solidFill>
                  <a:latin typeface="Calibri"/>
                </a:rPr>
                <a:t>ATITUDE</a:t>
              </a:r>
            </a:p>
          </p:txBody>
        </p:sp>
        <p:sp>
          <p:nvSpPr>
            <p:cNvPr id="31" name="Text Box 16">
              <a:extLst>
                <a:ext uri="{FF2B5EF4-FFF2-40B4-BE49-F238E27FC236}">
                  <a16:creationId xmlns:a16="http://schemas.microsoft.com/office/drawing/2014/main" id="{58B1B9EA-F0FE-421B-81FC-96DFA831B801}"/>
                </a:ext>
              </a:extLst>
            </p:cNvPr>
            <p:cNvSpPr txBox="1">
              <a:spLocks noChangeArrowheads="1"/>
            </p:cNvSpPr>
            <p:nvPr/>
          </p:nvSpPr>
          <p:spPr bwMode="auto">
            <a:xfrm>
              <a:off x="4681195" y="7457235"/>
              <a:ext cx="4032251" cy="61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charset="0"/>
                  <a:cs typeface="Arial" charset="0"/>
                </a:defRPr>
              </a:lvl9pPr>
            </a:lstStyle>
            <a:p>
              <a:pPr eaLnBrk="1" hangingPunct="1">
                <a:spcBef>
                  <a:spcPct val="50000"/>
                </a:spcBef>
                <a:defRPr/>
              </a:pPr>
              <a:r>
                <a:rPr lang="pt-BR" sz="2400" b="1" dirty="0">
                  <a:solidFill>
                    <a:srgbClr val="000000"/>
                  </a:solidFill>
                  <a:latin typeface="Calibri"/>
                </a:rPr>
                <a:t>Disposição para ouvir</a:t>
              </a:r>
            </a:p>
          </p:txBody>
        </p:sp>
      </p:grpSp>
      <p:sp>
        <p:nvSpPr>
          <p:cNvPr id="5" name="Espaço Reservado para Texto 4">
            <a:extLst>
              <a:ext uri="{FF2B5EF4-FFF2-40B4-BE49-F238E27FC236}">
                <a16:creationId xmlns:a16="http://schemas.microsoft.com/office/drawing/2014/main" id="{D96AD122-FDDB-4D35-8352-4714B9A1C3D1}"/>
              </a:ext>
            </a:extLst>
          </p:cNvPr>
          <p:cNvSpPr>
            <a:spLocks noGrp="1"/>
          </p:cNvSpPr>
          <p:nvPr>
            <p:ph type="body" sz="quarter" idx="11"/>
          </p:nvPr>
        </p:nvSpPr>
        <p:spPr/>
        <p:txBody>
          <a:bodyPr anchor="ctr">
            <a:noAutofit/>
          </a:bodyPr>
          <a:lstStyle/>
          <a:p>
            <a:r>
              <a:rPr lang="pt-BR" dirty="0"/>
              <a:t>Conceito de competência: exemplo</a:t>
            </a:r>
          </a:p>
        </p:txBody>
      </p:sp>
    </p:spTree>
    <p:extLst>
      <p:ext uri="{BB962C8B-B14F-4D97-AF65-F5344CB8AC3E}">
        <p14:creationId xmlns:p14="http://schemas.microsoft.com/office/powerpoint/2010/main" val="1592849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5E2C1B80-D7DF-4C23-BC09-7A689377610E}"/>
              </a:ext>
            </a:extLst>
          </p:cNvPr>
          <p:cNvSpPr>
            <a:spLocks noGrp="1"/>
          </p:cNvSpPr>
          <p:nvPr>
            <p:ph type="body" sz="quarter" idx="11"/>
          </p:nvPr>
        </p:nvSpPr>
        <p:spPr>
          <a:xfrm>
            <a:off x="710400" y="324001"/>
            <a:ext cx="13762192" cy="648071"/>
          </a:xfrm>
        </p:spPr>
        <p:txBody>
          <a:bodyPr anchor="ctr">
            <a:noAutofit/>
          </a:bodyPr>
          <a:lstStyle/>
          <a:p>
            <a:r>
              <a:rPr lang="pt-BR" dirty="0"/>
              <a:t>Como se observam as competências na prática?</a:t>
            </a:r>
          </a:p>
        </p:txBody>
      </p:sp>
      <p:sp>
        <p:nvSpPr>
          <p:cNvPr id="5" name="Espaço Reservado para Texto 4">
            <a:extLst>
              <a:ext uri="{FF2B5EF4-FFF2-40B4-BE49-F238E27FC236}">
                <a16:creationId xmlns:a16="http://schemas.microsoft.com/office/drawing/2014/main" id="{AEC7FD39-B723-4C52-AE08-F67B07B711F2}"/>
              </a:ext>
            </a:extLst>
          </p:cNvPr>
          <p:cNvSpPr>
            <a:spLocks noGrp="1"/>
          </p:cNvSpPr>
          <p:nvPr>
            <p:ph type="body" sz="quarter" idx="13"/>
          </p:nvPr>
        </p:nvSpPr>
        <p:spPr>
          <a:xfrm>
            <a:off x="710400" y="2407072"/>
            <a:ext cx="16184229" cy="6840884"/>
          </a:xfrm>
        </p:spPr>
        <p:txBody>
          <a:bodyPr>
            <a:normAutofit/>
          </a:bodyPr>
          <a:lstStyle/>
          <a:p>
            <a:pPr>
              <a:lnSpc>
                <a:spcPct val="160000"/>
              </a:lnSpc>
            </a:pPr>
            <a:r>
              <a:rPr lang="pt-BR" sz="2800" b="1" dirty="0"/>
              <a:t>Observando o comportamento no dia a dia</a:t>
            </a:r>
          </a:p>
          <a:p>
            <a:pPr>
              <a:lnSpc>
                <a:spcPct val="160000"/>
              </a:lnSpc>
            </a:pPr>
            <a:r>
              <a:rPr lang="pt-BR" sz="2800" b="1" dirty="0"/>
              <a:t>Buscando evidências de comportamentos específicos</a:t>
            </a:r>
          </a:p>
          <a:p>
            <a:pPr>
              <a:lnSpc>
                <a:spcPct val="160000"/>
              </a:lnSpc>
            </a:pPr>
            <a:r>
              <a:rPr lang="pt-BR" sz="2800" b="1" dirty="0"/>
              <a:t>Observando cada membro da equipe e identificando suas entregas individuais</a:t>
            </a:r>
          </a:p>
          <a:p>
            <a:pPr>
              <a:lnSpc>
                <a:spcPct val="160000"/>
              </a:lnSpc>
            </a:pPr>
            <a:r>
              <a:rPr lang="pt-BR" sz="2800" b="1" dirty="0"/>
              <a:t>Comparando a qualidade da entrega com a meta esperada</a:t>
            </a:r>
          </a:p>
          <a:p>
            <a:pPr>
              <a:lnSpc>
                <a:spcPct val="160000"/>
              </a:lnSpc>
            </a:pPr>
            <a:r>
              <a:rPr lang="pt-BR" sz="2800" b="1" dirty="0"/>
              <a:t>Entendendo o grau de autonomia de cada um no desenvolvimento do seu trabalho ou alcance de metas</a:t>
            </a:r>
          </a:p>
          <a:p>
            <a:pPr>
              <a:lnSpc>
                <a:spcPct val="160000"/>
              </a:lnSpc>
            </a:pPr>
            <a:r>
              <a:rPr lang="pt-BR" sz="2800" b="1" dirty="0"/>
              <a:t>Propondo desafios e observando o nível de complexidade em que necessita de ajuda</a:t>
            </a:r>
          </a:p>
          <a:p>
            <a:pPr>
              <a:lnSpc>
                <a:spcPct val="160000"/>
              </a:lnSpc>
            </a:pPr>
            <a:r>
              <a:rPr lang="pt-BR" sz="2800" b="1" dirty="0"/>
              <a:t>Observando o nível de interlocução com que é capaz de lidar</a:t>
            </a:r>
          </a:p>
          <a:p>
            <a:pPr>
              <a:lnSpc>
                <a:spcPct val="160000"/>
              </a:lnSpc>
            </a:pPr>
            <a:r>
              <a:rPr lang="pt-BR" sz="2800" b="1" dirty="0"/>
              <a:t>Identificando os gaps de desenvolvimento e orientando o crescimento profissional</a:t>
            </a:r>
          </a:p>
        </p:txBody>
      </p:sp>
      <p:sp>
        <p:nvSpPr>
          <p:cNvPr id="3" name="Espaço Reservado para Número de Slide 2"/>
          <p:cNvSpPr>
            <a:spLocks noGrp="1"/>
          </p:cNvSpPr>
          <p:nvPr>
            <p:ph type="sldNum" sz="quarter" idx="4294967295"/>
          </p:nvPr>
        </p:nvSpPr>
        <p:spPr>
          <a:xfrm>
            <a:off x="17462500" y="10837863"/>
            <a:ext cx="825500" cy="555625"/>
          </a:xfrm>
        </p:spPr>
        <p:txBody>
          <a:bodyPr/>
          <a:lstStyle/>
          <a:p>
            <a:pPr>
              <a:defRPr/>
            </a:pPr>
            <a:fld id="{F00B4363-E03A-4FB8-99C8-A003D161B79C}" type="slidenum">
              <a:rPr lang="pt-BR" smtClean="0"/>
              <a:pPr>
                <a:defRPr/>
              </a:pPr>
              <a:t>66</a:t>
            </a:fld>
            <a:endParaRPr lang="pt-BR"/>
          </a:p>
        </p:txBody>
      </p:sp>
      <p:pic>
        <p:nvPicPr>
          <p:cNvPr id="24580" name="Picture 4" descr="MCj0297143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8416" y="1255068"/>
            <a:ext cx="37084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604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C4CD975A-67F0-4C4A-8A5F-9738EA76F545}"/>
              </a:ext>
            </a:extLst>
          </p:cNvPr>
          <p:cNvSpPr>
            <a:spLocks noGrp="1"/>
          </p:cNvSpPr>
          <p:nvPr>
            <p:ph type="body" sz="quarter" idx="11"/>
          </p:nvPr>
        </p:nvSpPr>
        <p:spPr>
          <a:xfrm>
            <a:off x="710400" y="174948"/>
            <a:ext cx="12480000" cy="648071"/>
          </a:xfrm>
        </p:spPr>
        <p:txBody>
          <a:bodyPr anchor="ctr">
            <a:noAutofit/>
          </a:bodyPr>
          <a:lstStyle/>
          <a:p>
            <a:r>
              <a:rPr lang="pt-BR" dirty="0"/>
              <a:t>Competências mais demandadas</a:t>
            </a:r>
          </a:p>
        </p:txBody>
      </p:sp>
      <p:pic>
        <p:nvPicPr>
          <p:cNvPr id="4" name="Imagem 3">
            <a:extLst>
              <a:ext uri="{FF2B5EF4-FFF2-40B4-BE49-F238E27FC236}">
                <a16:creationId xmlns:a16="http://schemas.microsoft.com/office/drawing/2014/main" id="{9E0DA897-E6E2-98E4-2234-2D75D5EC88CE}"/>
              </a:ext>
            </a:extLst>
          </p:cNvPr>
          <p:cNvPicPr>
            <a:picLocks noChangeAspect="1"/>
          </p:cNvPicPr>
          <p:nvPr/>
        </p:nvPicPr>
        <p:blipFill>
          <a:blip r:embed="rId3"/>
          <a:stretch>
            <a:fillRect/>
          </a:stretch>
        </p:blipFill>
        <p:spPr>
          <a:xfrm>
            <a:off x="1051232" y="1080228"/>
            <a:ext cx="15408695" cy="9103940"/>
          </a:xfrm>
          <a:prstGeom prst="rect">
            <a:avLst/>
          </a:prstGeom>
        </p:spPr>
      </p:pic>
      <p:pic>
        <p:nvPicPr>
          <p:cNvPr id="7" name="Imagem 6">
            <a:extLst>
              <a:ext uri="{FF2B5EF4-FFF2-40B4-BE49-F238E27FC236}">
                <a16:creationId xmlns:a16="http://schemas.microsoft.com/office/drawing/2014/main" id="{4A274261-9EE7-F876-326B-8B732FEAE9B2}"/>
              </a:ext>
            </a:extLst>
          </p:cNvPr>
          <p:cNvPicPr>
            <a:picLocks noChangeAspect="1"/>
          </p:cNvPicPr>
          <p:nvPr/>
        </p:nvPicPr>
        <p:blipFill>
          <a:blip r:embed="rId4"/>
          <a:stretch>
            <a:fillRect/>
          </a:stretch>
        </p:blipFill>
        <p:spPr>
          <a:xfrm>
            <a:off x="12355471" y="9722702"/>
            <a:ext cx="4662353" cy="533474"/>
          </a:xfrm>
          <a:prstGeom prst="rect">
            <a:avLst/>
          </a:prstGeom>
        </p:spPr>
      </p:pic>
      <p:sp>
        <p:nvSpPr>
          <p:cNvPr id="9" name="CaixaDeTexto 8">
            <a:extLst>
              <a:ext uri="{FF2B5EF4-FFF2-40B4-BE49-F238E27FC236}">
                <a16:creationId xmlns:a16="http://schemas.microsoft.com/office/drawing/2014/main" id="{BCA86109-16B9-ABE8-9A59-9B71747A3916}"/>
              </a:ext>
            </a:extLst>
          </p:cNvPr>
          <p:cNvSpPr txBox="1"/>
          <p:nvPr/>
        </p:nvSpPr>
        <p:spPr>
          <a:xfrm>
            <a:off x="754385" y="9714661"/>
            <a:ext cx="6480720" cy="373948"/>
          </a:xfrm>
          <a:prstGeom prst="rect">
            <a:avLst/>
          </a:prstGeom>
          <a:noFill/>
        </p:spPr>
        <p:txBody>
          <a:bodyPr wrap="square" rtlCol="0">
            <a:spAutoFit/>
          </a:bodyPr>
          <a:lstStyle/>
          <a:p>
            <a:pPr algn="r"/>
            <a:r>
              <a:rPr lang="pt-BR" dirty="0">
                <a:latin typeface="+mj-lt"/>
                <a:ea typeface="Verdana" panose="020B0604030504040204" pitchFamily="34" charset="0"/>
                <a:cs typeface="Calibri" panose="020F0502020204030204" pitchFamily="34" charset="0"/>
              </a:rPr>
              <a:t>Fonte: World Economic </a:t>
            </a:r>
            <a:r>
              <a:rPr lang="pt-BR" dirty="0" err="1">
                <a:latin typeface="+mj-lt"/>
                <a:ea typeface="Verdana" panose="020B0604030504040204" pitchFamily="34" charset="0"/>
                <a:cs typeface="Calibri" panose="020F0502020204030204" pitchFamily="34" charset="0"/>
              </a:rPr>
              <a:t>Forum</a:t>
            </a:r>
            <a:r>
              <a:rPr lang="pt-BR" dirty="0">
                <a:latin typeface="+mj-lt"/>
                <a:ea typeface="Verdana" panose="020B0604030504040204" pitchFamily="34" charset="0"/>
                <a:cs typeface="Calibri" panose="020F0502020204030204" pitchFamily="34" charset="0"/>
              </a:rPr>
              <a:t>, Future </a:t>
            </a:r>
            <a:r>
              <a:rPr lang="pt-BR" dirty="0" err="1">
                <a:latin typeface="+mj-lt"/>
                <a:ea typeface="Verdana" panose="020B0604030504040204" pitchFamily="34" charset="0"/>
                <a:cs typeface="Calibri" panose="020F0502020204030204" pitchFamily="34" charset="0"/>
              </a:rPr>
              <a:t>of</a:t>
            </a:r>
            <a:r>
              <a:rPr lang="pt-BR" dirty="0">
                <a:latin typeface="+mj-lt"/>
                <a:ea typeface="Verdana" panose="020B0604030504040204" pitchFamily="34" charset="0"/>
                <a:cs typeface="Calibri" panose="020F0502020204030204" pitchFamily="34" charset="0"/>
              </a:rPr>
              <a:t> Jobs </a:t>
            </a:r>
            <a:r>
              <a:rPr lang="pt-BR" dirty="0" err="1">
                <a:latin typeface="+mj-lt"/>
                <a:ea typeface="Verdana" panose="020B0604030504040204" pitchFamily="34" charset="0"/>
                <a:cs typeface="Calibri" panose="020F0502020204030204" pitchFamily="34" charset="0"/>
              </a:rPr>
              <a:t>Survey</a:t>
            </a:r>
            <a:r>
              <a:rPr lang="pt-BR" dirty="0">
                <a:latin typeface="+mj-lt"/>
                <a:ea typeface="Verdana" panose="020B0604030504040204" pitchFamily="34" charset="0"/>
                <a:cs typeface="Calibri" panose="020F0502020204030204" pitchFamily="34" charset="0"/>
              </a:rPr>
              <a:t> – 2023</a:t>
            </a:r>
          </a:p>
        </p:txBody>
      </p:sp>
    </p:spTree>
    <p:extLst>
      <p:ext uri="{BB962C8B-B14F-4D97-AF65-F5344CB8AC3E}">
        <p14:creationId xmlns:p14="http://schemas.microsoft.com/office/powerpoint/2010/main" val="34877378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4">
            <a:extLst>
              <a:ext uri="{FF2B5EF4-FFF2-40B4-BE49-F238E27FC236}">
                <a16:creationId xmlns:a16="http://schemas.microsoft.com/office/drawing/2014/main" id="{5A09AAB3-5C87-471D-B57E-E49403D33D71}"/>
              </a:ext>
            </a:extLst>
          </p:cNvPr>
          <p:cNvSpPr txBox="1">
            <a:spLocks noChangeArrowheads="1"/>
          </p:cNvSpPr>
          <p:nvPr/>
        </p:nvSpPr>
        <p:spPr bwMode="auto">
          <a:xfrm>
            <a:off x="2732501" y="4681512"/>
            <a:ext cx="3150221" cy="108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pt-BR" sz="3238" kern="0" cap="small" dirty="0">
                <a:latin typeface="Open Sans"/>
              </a:rPr>
              <a:t>Competências </a:t>
            </a:r>
          </a:p>
          <a:p>
            <a:pPr algn="ctr">
              <a:defRPr/>
            </a:pPr>
            <a:r>
              <a:rPr lang="pt-BR" sz="3238" kern="0" cap="small" dirty="0">
                <a:latin typeface="Open Sans"/>
              </a:rPr>
              <a:t>Organizacionais</a:t>
            </a:r>
          </a:p>
        </p:txBody>
      </p:sp>
      <p:pic>
        <p:nvPicPr>
          <p:cNvPr id="31" name="Picture 5">
            <a:extLst>
              <a:ext uri="{FF2B5EF4-FFF2-40B4-BE49-F238E27FC236}">
                <a16:creationId xmlns:a16="http://schemas.microsoft.com/office/drawing/2014/main" id="{F006FBC7-CCAD-4121-A37C-ACDF7C23C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6559" y="3302529"/>
            <a:ext cx="3498880" cy="24097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6">
            <a:extLst>
              <a:ext uri="{FF2B5EF4-FFF2-40B4-BE49-F238E27FC236}">
                <a16:creationId xmlns:a16="http://schemas.microsoft.com/office/drawing/2014/main" id="{746BCEEB-DD14-4D48-A371-163429815B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4078" y="5742627"/>
            <a:ext cx="4099556" cy="24354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7">
            <a:extLst>
              <a:ext uri="{FF2B5EF4-FFF2-40B4-BE49-F238E27FC236}">
                <a16:creationId xmlns:a16="http://schemas.microsoft.com/office/drawing/2014/main" id="{D7A02118-2FED-4A6F-80CD-3FA15D911585}"/>
              </a:ext>
            </a:extLst>
          </p:cNvPr>
          <p:cNvSpPr txBox="1">
            <a:spLocks noChangeArrowheads="1"/>
          </p:cNvSpPr>
          <p:nvPr/>
        </p:nvSpPr>
        <p:spPr bwMode="auto">
          <a:xfrm>
            <a:off x="7011234" y="2243749"/>
            <a:ext cx="2733441" cy="108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pt-BR" sz="3238" kern="0" cap="small" dirty="0">
                <a:latin typeface="Open Sans"/>
              </a:rPr>
              <a:t>Competências </a:t>
            </a:r>
          </a:p>
          <a:p>
            <a:pPr algn="ctr">
              <a:defRPr/>
            </a:pPr>
            <a:r>
              <a:rPr lang="pt-BR" sz="3238" kern="0" cap="small" dirty="0">
                <a:latin typeface="Open Sans"/>
              </a:rPr>
              <a:t>Humanas</a:t>
            </a:r>
          </a:p>
        </p:txBody>
      </p:sp>
      <p:sp>
        <p:nvSpPr>
          <p:cNvPr id="34" name="Text Box 8">
            <a:extLst>
              <a:ext uri="{FF2B5EF4-FFF2-40B4-BE49-F238E27FC236}">
                <a16:creationId xmlns:a16="http://schemas.microsoft.com/office/drawing/2014/main" id="{A46DDA50-CB0A-4070-97F4-DF92609B4BC6}"/>
              </a:ext>
            </a:extLst>
          </p:cNvPr>
          <p:cNvSpPr txBox="1">
            <a:spLocks noChangeArrowheads="1"/>
          </p:cNvSpPr>
          <p:nvPr/>
        </p:nvSpPr>
        <p:spPr bwMode="auto">
          <a:xfrm>
            <a:off x="11369506" y="3197351"/>
            <a:ext cx="3286476" cy="108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pt-BR" sz="3238" kern="0" cap="small" dirty="0">
                <a:latin typeface="Open Sans"/>
              </a:rPr>
              <a:t>Desenvolvimento</a:t>
            </a:r>
          </a:p>
          <a:p>
            <a:pPr algn="ctr">
              <a:defRPr/>
            </a:pPr>
            <a:r>
              <a:rPr lang="pt-BR" sz="3238" kern="0" cap="small" dirty="0">
                <a:latin typeface="Open Sans"/>
              </a:rPr>
              <a:t>Profissional</a:t>
            </a:r>
          </a:p>
        </p:txBody>
      </p:sp>
      <p:pic>
        <p:nvPicPr>
          <p:cNvPr id="35" name="Picture 9">
            <a:extLst>
              <a:ext uri="{FF2B5EF4-FFF2-40B4-BE49-F238E27FC236}">
                <a16:creationId xmlns:a16="http://schemas.microsoft.com/office/drawing/2014/main" id="{0F729D94-99D4-4442-A643-8416518B1B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26910" y="4267817"/>
            <a:ext cx="2968321" cy="42304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0">
            <a:extLst>
              <a:ext uri="{FF2B5EF4-FFF2-40B4-BE49-F238E27FC236}">
                <a16:creationId xmlns:a16="http://schemas.microsoft.com/office/drawing/2014/main" id="{D05FDA07-FC4C-4E6A-861A-266D396C2BF2}"/>
              </a:ext>
            </a:extLst>
          </p:cNvPr>
          <p:cNvSpPr>
            <a:spLocks noChangeArrowheads="1"/>
          </p:cNvSpPr>
          <p:nvPr/>
        </p:nvSpPr>
        <p:spPr bwMode="auto">
          <a:xfrm rot="19410009">
            <a:off x="3968709" y="2491500"/>
            <a:ext cx="1788005" cy="1079814"/>
          </a:xfrm>
          <a:prstGeom prst="curvedDownArrow">
            <a:avLst>
              <a:gd name="adj1" fmla="val 33117"/>
              <a:gd name="adj2" fmla="val 66234"/>
              <a:gd name="adj3" fmla="val 33333"/>
            </a:avLst>
          </a:prstGeom>
          <a:solidFill>
            <a:srgbClr val="CC6600"/>
          </a:solidFill>
          <a:ln>
            <a:noFill/>
          </a:ln>
          <a:effectLst/>
        </p:spPr>
        <p:txBody>
          <a:bodyPr wrap="none" anchor="ctr"/>
          <a:lstStyle/>
          <a:p>
            <a:pPr>
              <a:defRPr/>
            </a:pPr>
            <a:endParaRPr lang="pt-BR" sz="2650" kern="0">
              <a:latin typeface="Open Sans"/>
            </a:endParaRPr>
          </a:p>
        </p:txBody>
      </p:sp>
      <p:sp>
        <p:nvSpPr>
          <p:cNvPr id="37" name="AutoShape 11">
            <a:extLst>
              <a:ext uri="{FF2B5EF4-FFF2-40B4-BE49-F238E27FC236}">
                <a16:creationId xmlns:a16="http://schemas.microsoft.com/office/drawing/2014/main" id="{A62C1E29-287C-428F-9E99-9CF1D209E97D}"/>
              </a:ext>
            </a:extLst>
          </p:cNvPr>
          <p:cNvSpPr>
            <a:spLocks noChangeArrowheads="1"/>
          </p:cNvSpPr>
          <p:nvPr/>
        </p:nvSpPr>
        <p:spPr bwMode="auto">
          <a:xfrm rot="1396557">
            <a:off x="11071647" y="2068457"/>
            <a:ext cx="1788005" cy="1079814"/>
          </a:xfrm>
          <a:prstGeom prst="curvedDownArrow">
            <a:avLst>
              <a:gd name="adj1" fmla="val 33117"/>
              <a:gd name="adj2" fmla="val 66234"/>
              <a:gd name="adj3" fmla="val 33333"/>
            </a:avLst>
          </a:prstGeom>
          <a:solidFill>
            <a:srgbClr val="CC6600"/>
          </a:solidFill>
          <a:ln>
            <a:noFill/>
          </a:ln>
          <a:effectLst/>
        </p:spPr>
        <p:txBody>
          <a:bodyPr wrap="none" anchor="ctr"/>
          <a:lstStyle/>
          <a:p>
            <a:pPr>
              <a:defRPr/>
            </a:pPr>
            <a:endParaRPr lang="pt-BR" sz="2650" kern="0">
              <a:latin typeface="Open Sans"/>
            </a:endParaRPr>
          </a:p>
        </p:txBody>
      </p:sp>
      <p:sp>
        <p:nvSpPr>
          <p:cNvPr id="38" name="AutoShape 12">
            <a:extLst>
              <a:ext uri="{FF2B5EF4-FFF2-40B4-BE49-F238E27FC236}">
                <a16:creationId xmlns:a16="http://schemas.microsoft.com/office/drawing/2014/main" id="{A3DA03DD-31E6-4B94-8737-FB6D7E803173}"/>
              </a:ext>
            </a:extLst>
          </p:cNvPr>
          <p:cNvSpPr>
            <a:spLocks noChangeArrowheads="1"/>
          </p:cNvSpPr>
          <p:nvPr/>
        </p:nvSpPr>
        <p:spPr bwMode="auto">
          <a:xfrm rot="10800000">
            <a:off x="6020826" y="8393081"/>
            <a:ext cx="5300909" cy="934905"/>
          </a:xfrm>
          <a:prstGeom prst="curvedDownArrow">
            <a:avLst>
              <a:gd name="adj1" fmla="val 113400"/>
              <a:gd name="adj2" fmla="val 226800"/>
              <a:gd name="adj3" fmla="val 33333"/>
            </a:avLst>
          </a:prstGeom>
          <a:solidFill>
            <a:srgbClr val="CC6600"/>
          </a:solidFill>
          <a:ln>
            <a:noFill/>
          </a:ln>
          <a:effectLst/>
        </p:spPr>
        <p:txBody>
          <a:bodyPr wrap="none" anchor="ctr"/>
          <a:lstStyle/>
          <a:p>
            <a:pPr>
              <a:defRPr/>
            </a:pPr>
            <a:endParaRPr lang="pt-BR" sz="2650" kern="0">
              <a:latin typeface="Open Sans"/>
            </a:endParaRPr>
          </a:p>
        </p:txBody>
      </p:sp>
      <p:sp>
        <p:nvSpPr>
          <p:cNvPr id="39" name="Text Box 13">
            <a:extLst>
              <a:ext uri="{FF2B5EF4-FFF2-40B4-BE49-F238E27FC236}">
                <a16:creationId xmlns:a16="http://schemas.microsoft.com/office/drawing/2014/main" id="{5B7B0C67-7396-4B82-BF88-42E4E42BD1CD}"/>
              </a:ext>
            </a:extLst>
          </p:cNvPr>
          <p:cNvSpPr txBox="1">
            <a:spLocks noChangeArrowheads="1"/>
          </p:cNvSpPr>
          <p:nvPr/>
        </p:nvSpPr>
        <p:spPr bwMode="auto">
          <a:xfrm>
            <a:off x="2087216" y="2771972"/>
            <a:ext cx="1904689" cy="590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pt-BR" sz="3238" kern="0" dirty="0">
                <a:latin typeface="Open Sans"/>
              </a:rPr>
              <a:t>Orientam</a:t>
            </a:r>
          </a:p>
        </p:txBody>
      </p:sp>
      <p:sp>
        <p:nvSpPr>
          <p:cNvPr id="40" name="Text Box 14">
            <a:extLst>
              <a:ext uri="{FF2B5EF4-FFF2-40B4-BE49-F238E27FC236}">
                <a16:creationId xmlns:a16="http://schemas.microsoft.com/office/drawing/2014/main" id="{D1094B37-8E0D-46B4-B214-AC083F4102A7}"/>
              </a:ext>
            </a:extLst>
          </p:cNvPr>
          <p:cNvSpPr txBox="1">
            <a:spLocks noChangeArrowheads="1"/>
          </p:cNvSpPr>
          <p:nvPr/>
        </p:nvSpPr>
        <p:spPr bwMode="auto">
          <a:xfrm>
            <a:off x="12689031" y="2031060"/>
            <a:ext cx="2077813" cy="590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pt-BR" sz="3238" kern="0" dirty="0">
                <a:latin typeface="Open Sans"/>
              </a:rPr>
              <a:t>Subsidiam</a:t>
            </a:r>
          </a:p>
        </p:txBody>
      </p:sp>
      <p:sp>
        <p:nvSpPr>
          <p:cNvPr id="41" name="Text Box 15">
            <a:extLst>
              <a:ext uri="{FF2B5EF4-FFF2-40B4-BE49-F238E27FC236}">
                <a16:creationId xmlns:a16="http://schemas.microsoft.com/office/drawing/2014/main" id="{1EEAC12C-38FF-42BE-A703-4E60C9D30C05}"/>
              </a:ext>
            </a:extLst>
          </p:cNvPr>
          <p:cNvSpPr txBox="1">
            <a:spLocks noChangeArrowheads="1"/>
          </p:cNvSpPr>
          <p:nvPr/>
        </p:nvSpPr>
        <p:spPr bwMode="auto">
          <a:xfrm>
            <a:off x="7175432" y="7652171"/>
            <a:ext cx="3401893" cy="590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pt-BR" sz="3238" kern="0" dirty="0">
                <a:latin typeface="Open Sans"/>
              </a:rPr>
              <a:t>Retroalimentação</a:t>
            </a:r>
          </a:p>
        </p:txBody>
      </p:sp>
      <p:sp>
        <p:nvSpPr>
          <p:cNvPr id="2" name="Espaço Reservado para Texto 1">
            <a:extLst>
              <a:ext uri="{FF2B5EF4-FFF2-40B4-BE49-F238E27FC236}">
                <a16:creationId xmlns:a16="http://schemas.microsoft.com/office/drawing/2014/main" id="{15BAA7D2-9E7A-4EE1-8919-7E14D2D9253A}"/>
              </a:ext>
            </a:extLst>
          </p:cNvPr>
          <p:cNvSpPr>
            <a:spLocks noGrp="1"/>
          </p:cNvSpPr>
          <p:nvPr>
            <p:ph type="body" sz="quarter" idx="11"/>
          </p:nvPr>
        </p:nvSpPr>
        <p:spPr/>
        <p:txBody>
          <a:bodyPr anchor="ctr">
            <a:noAutofit/>
          </a:bodyPr>
          <a:lstStyle/>
          <a:p>
            <a:r>
              <a:rPr lang="pt-BR" dirty="0"/>
              <a:t>Ciclo das competências</a:t>
            </a:r>
          </a:p>
        </p:txBody>
      </p:sp>
    </p:spTree>
    <p:extLst>
      <p:ext uri="{BB962C8B-B14F-4D97-AF65-F5344CB8AC3E}">
        <p14:creationId xmlns:p14="http://schemas.microsoft.com/office/powerpoint/2010/main" val="983224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5909" name="AutoShape 5"/>
          <p:cNvSpPr>
            <a:spLocks noChangeArrowheads="1"/>
          </p:cNvSpPr>
          <p:nvPr/>
        </p:nvSpPr>
        <p:spPr bwMode="auto">
          <a:xfrm>
            <a:off x="9720064" y="1520400"/>
            <a:ext cx="6111875" cy="2590800"/>
          </a:xfrm>
          <a:prstGeom prst="wedgeRoundRectCallout">
            <a:avLst>
              <a:gd name="adj1" fmla="val -64448"/>
              <a:gd name="adj2" fmla="val 14308"/>
              <a:gd name="adj3" fmla="val 16667"/>
            </a:avLst>
          </a:prstGeom>
          <a:solidFill>
            <a:schemeClr val="tx2">
              <a:lumMod val="60000"/>
              <a:lumOff val="40000"/>
            </a:schemeClr>
          </a:solidFill>
          <a:ln w="9525">
            <a:solidFill>
              <a:schemeClr val="tx1"/>
            </a:solidFill>
            <a:miter lim="800000"/>
            <a:headEnd/>
            <a:tailEnd/>
          </a:ln>
        </p:spPr>
        <p:txBody>
          <a:bodyPr/>
          <a:lstStyle/>
          <a:p>
            <a:pPr algn="ctr">
              <a:lnSpc>
                <a:spcPct val="100000"/>
              </a:lnSpc>
              <a:spcBef>
                <a:spcPct val="0"/>
              </a:spcBef>
              <a:buClrTx/>
              <a:buSzTx/>
              <a:buFontTx/>
              <a:buNone/>
              <a:defRPr/>
            </a:pPr>
            <a:r>
              <a:rPr lang="pt-BR" sz="4800" dirty="0">
                <a:solidFill>
                  <a:schemeClr val="bg1"/>
                </a:solidFill>
                <a:latin typeface="+mj-lt"/>
                <a:cs typeface="Arial" charset="0"/>
              </a:rPr>
              <a:t>Ajuda a decidir o que é importante, o que é prioritário.</a:t>
            </a:r>
          </a:p>
        </p:txBody>
      </p:sp>
      <p:sp>
        <p:nvSpPr>
          <p:cNvPr id="635910" name="AutoShape 6"/>
          <p:cNvSpPr>
            <a:spLocks noChangeArrowheads="1"/>
          </p:cNvSpPr>
          <p:nvPr/>
        </p:nvSpPr>
        <p:spPr bwMode="auto">
          <a:xfrm>
            <a:off x="6335688" y="5903393"/>
            <a:ext cx="10369551" cy="1564675"/>
          </a:xfrm>
          <a:prstGeom prst="wedgeRoundRectCallout">
            <a:avLst>
              <a:gd name="adj1" fmla="val -75812"/>
              <a:gd name="adj2" fmla="val -12778"/>
              <a:gd name="adj3" fmla="val 16667"/>
            </a:avLst>
          </a:prstGeom>
          <a:solidFill>
            <a:schemeClr val="tx2">
              <a:lumMod val="60000"/>
              <a:lumOff val="40000"/>
            </a:schemeClr>
          </a:solidFill>
          <a:ln w="9525">
            <a:solidFill>
              <a:schemeClr val="tx1"/>
            </a:solidFill>
            <a:miter lim="800000"/>
            <a:headEnd/>
            <a:tailEnd/>
          </a:ln>
        </p:spPr>
        <p:txBody>
          <a:bodyPr/>
          <a:lstStyle/>
          <a:p>
            <a:pPr algn="ctr">
              <a:lnSpc>
                <a:spcPct val="100000"/>
              </a:lnSpc>
              <a:spcBef>
                <a:spcPct val="0"/>
              </a:spcBef>
              <a:buClrTx/>
              <a:buSzTx/>
              <a:buFontTx/>
              <a:buNone/>
              <a:defRPr/>
            </a:pPr>
            <a:r>
              <a:rPr lang="pt-BR" sz="4800" dirty="0">
                <a:solidFill>
                  <a:schemeClr val="bg1"/>
                </a:solidFill>
                <a:latin typeface="+mj-lt"/>
                <a:cs typeface="Arial" charset="0"/>
              </a:rPr>
              <a:t>Mostra como agir para continuar a obter bons resultados</a:t>
            </a:r>
          </a:p>
        </p:txBody>
      </p:sp>
      <p:sp>
        <p:nvSpPr>
          <p:cNvPr id="635911" name="AutoShape 7"/>
          <p:cNvSpPr>
            <a:spLocks noChangeArrowheads="1"/>
          </p:cNvSpPr>
          <p:nvPr/>
        </p:nvSpPr>
        <p:spPr bwMode="auto">
          <a:xfrm>
            <a:off x="11228388" y="8046981"/>
            <a:ext cx="5842003" cy="1873251"/>
          </a:xfrm>
          <a:prstGeom prst="wedgeRoundRectCallout">
            <a:avLst>
              <a:gd name="adj1" fmla="val -56385"/>
              <a:gd name="adj2" fmla="val -26905"/>
              <a:gd name="adj3" fmla="val 16667"/>
            </a:avLst>
          </a:prstGeom>
          <a:solidFill>
            <a:schemeClr val="tx2">
              <a:lumMod val="60000"/>
              <a:lumOff val="40000"/>
            </a:schemeClr>
          </a:solidFill>
          <a:ln w="9525">
            <a:solidFill>
              <a:schemeClr val="tx1"/>
            </a:solidFill>
            <a:miter lim="800000"/>
            <a:headEnd/>
            <a:tailEnd/>
          </a:ln>
        </p:spPr>
        <p:txBody>
          <a:bodyPr/>
          <a:lstStyle/>
          <a:p>
            <a:pPr algn="ctr">
              <a:lnSpc>
                <a:spcPct val="100000"/>
              </a:lnSpc>
              <a:spcBef>
                <a:spcPct val="0"/>
              </a:spcBef>
              <a:buClrTx/>
              <a:buSzTx/>
              <a:buFontTx/>
              <a:buNone/>
              <a:defRPr/>
            </a:pPr>
            <a:r>
              <a:rPr lang="pt-BR" sz="4800" dirty="0">
                <a:solidFill>
                  <a:schemeClr val="bg1"/>
                </a:solidFill>
                <a:latin typeface="+mj-lt"/>
                <a:cs typeface="Arial" charset="0"/>
              </a:rPr>
              <a:t>Indica onde precisamos melhorar</a:t>
            </a:r>
          </a:p>
        </p:txBody>
      </p:sp>
      <p:sp>
        <p:nvSpPr>
          <p:cNvPr id="2" name="Espaço Reservado para Texto 1">
            <a:extLst>
              <a:ext uri="{FF2B5EF4-FFF2-40B4-BE49-F238E27FC236}">
                <a16:creationId xmlns:a16="http://schemas.microsoft.com/office/drawing/2014/main" id="{E1E0E560-193B-4678-8452-CAAA971F545E}"/>
              </a:ext>
            </a:extLst>
          </p:cNvPr>
          <p:cNvSpPr>
            <a:spLocks noGrp="1"/>
          </p:cNvSpPr>
          <p:nvPr>
            <p:ph type="body" sz="quarter" idx="11"/>
          </p:nvPr>
        </p:nvSpPr>
        <p:spPr/>
        <p:txBody>
          <a:bodyPr anchor="ctr">
            <a:noAutofit/>
          </a:bodyPr>
          <a:lstStyle/>
          <a:p>
            <a:pPr eaLnBrk="1" hangingPunct="1"/>
            <a:r>
              <a:rPr lang="pt-BR" dirty="0"/>
              <a:t>As Competências Estratégicas</a:t>
            </a:r>
          </a:p>
          <a:p>
            <a:pPr eaLnBrk="1" hangingPunct="1"/>
            <a:r>
              <a:rPr lang="pt-BR" dirty="0"/>
              <a:t>são o DNA da organização</a:t>
            </a:r>
          </a:p>
        </p:txBody>
      </p:sp>
      <p:sp>
        <p:nvSpPr>
          <p:cNvPr id="5" name="Espaço Reservado para Texto 4">
            <a:extLst>
              <a:ext uri="{FF2B5EF4-FFF2-40B4-BE49-F238E27FC236}">
                <a16:creationId xmlns:a16="http://schemas.microsoft.com/office/drawing/2014/main" id="{87D0A866-A06A-4FEC-ACB8-6839884DBAF3}"/>
              </a:ext>
            </a:extLst>
          </p:cNvPr>
          <p:cNvSpPr>
            <a:spLocks noGrp="1"/>
          </p:cNvSpPr>
          <p:nvPr>
            <p:ph type="body" sz="quarter" idx="13"/>
          </p:nvPr>
        </p:nvSpPr>
        <p:spPr/>
        <p:txBody>
          <a:bodyPr>
            <a:normAutofit/>
          </a:bodyPr>
          <a:lstStyle/>
          <a:p>
            <a:pPr lvl="1">
              <a:lnSpc>
                <a:spcPct val="250000"/>
              </a:lnSpc>
            </a:pPr>
            <a:r>
              <a:rPr lang="pt-BR" sz="4400" dirty="0"/>
              <a:t>Mostram no que acreditamos.</a:t>
            </a:r>
          </a:p>
          <a:p>
            <a:pPr lvl="1">
              <a:lnSpc>
                <a:spcPct val="250000"/>
              </a:lnSpc>
            </a:pPr>
            <a:r>
              <a:rPr lang="pt-BR" sz="4400" dirty="0"/>
              <a:t>Definem uma maneira de ser que é determinante para o sucesso da empresa.</a:t>
            </a:r>
          </a:p>
          <a:p>
            <a:pPr lvl="1">
              <a:lnSpc>
                <a:spcPct val="250000"/>
              </a:lnSpc>
            </a:pPr>
            <a:r>
              <a:rPr lang="pt-BR" sz="4400" dirty="0"/>
              <a:t>Dizem para todos onde queremos chegar.</a:t>
            </a:r>
          </a:p>
        </p:txBody>
      </p:sp>
      <p:pic>
        <p:nvPicPr>
          <p:cNvPr id="28675" name="Picture 3" descr="BD07748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08267" y="2822746"/>
            <a:ext cx="1762124"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1520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9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1" nodeType="clickEffect">
                                  <p:stCondLst>
                                    <p:cond delay="0"/>
                                  </p:stCondLst>
                                  <p:childTnLst>
                                    <p:animEffect transition="out" filter="fade">
                                      <p:cBhvr>
                                        <p:cTn id="10" dur="2000"/>
                                        <p:tgtEl>
                                          <p:spTgt spid="635909"/>
                                        </p:tgtEl>
                                      </p:cBhvr>
                                    </p:animEffect>
                                    <p:set>
                                      <p:cBhvr>
                                        <p:cTn id="11" dur="1" fill="hold">
                                          <p:stCondLst>
                                            <p:cond delay="1999"/>
                                          </p:stCondLst>
                                        </p:cTn>
                                        <p:tgtEl>
                                          <p:spTgt spid="635909"/>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63591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grpId="1" nodeType="clickEffect">
                                  <p:stCondLst>
                                    <p:cond delay="0"/>
                                  </p:stCondLst>
                                  <p:childTnLst>
                                    <p:animEffect transition="out" filter="fade">
                                      <p:cBhvr>
                                        <p:cTn id="17" dur="2000"/>
                                        <p:tgtEl>
                                          <p:spTgt spid="635910"/>
                                        </p:tgtEl>
                                      </p:cBhvr>
                                    </p:animEffect>
                                    <p:set>
                                      <p:cBhvr>
                                        <p:cTn id="18" dur="1" fill="hold">
                                          <p:stCondLst>
                                            <p:cond delay="1999"/>
                                          </p:stCondLst>
                                        </p:cTn>
                                        <p:tgtEl>
                                          <p:spTgt spid="6359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359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xit" presetSubtype="0" fill="hold" grpId="1" nodeType="clickEffect">
                                  <p:stCondLst>
                                    <p:cond delay="0"/>
                                  </p:stCondLst>
                                  <p:childTnLst>
                                    <p:animEffect transition="out" filter="fade">
                                      <p:cBhvr>
                                        <p:cTn id="24" dur="2000"/>
                                        <p:tgtEl>
                                          <p:spTgt spid="635911"/>
                                        </p:tgtEl>
                                      </p:cBhvr>
                                    </p:animEffect>
                                    <p:set>
                                      <p:cBhvr>
                                        <p:cTn id="25" dur="1" fill="hold">
                                          <p:stCondLst>
                                            <p:cond delay="1999"/>
                                          </p:stCondLst>
                                        </p:cTn>
                                        <p:tgtEl>
                                          <p:spTgt spid="6359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9" grpId="0" animBg="1"/>
      <p:bldP spid="635909" grpId="1" animBg="1"/>
      <p:bldP spid="635910" grpId="0" animBg="1"/>
      <p:bldP spid="635910" grpId="1" animBg="1"/>
      <p:bldP spid="635911" grpId="0" animBg="1"/>
      <p:bldP spid="6359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77485F86-42DF-4CDC-A08E-D3EAB608F356}"/>
              </a:ext>
            </a:extLst>
          </p:cNvPr>
          <p:cNvGraphicFramePr/>
          <p:nvPr>
            <p:extLst>
              <p:ext uri="{D42A27DB-BD31-4B8C-83A1-F6EECF244321}">
                <p14:modId xmlns:p14="http://schemas.microsoft.com/office/powerpoint/2010/main" val="2429229091"/>
              </p:ext>
            </p:extLst>
          </p:nvPr>
        </p:nvGraphicFramePr>
        <p:xfrm>
          <a:off x="3048000" y="1255068"/>
          <a:ext cx="12192000" cy="864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Espaço Reservado para Texto 10">
            <a:extLst>
              <a:ext uri="{FF2B5EF4-FFF2-40B4-BE49-F238E27FC236}">
                <a16:creationId xmlns:a16="http://schemas.microsoft.com/office/drawing/2014/main" id="{8A0886C1-91F2-4E02-A695-14AABF5A3302}"/>
              </a:ext>
            </a:extLst>
          </p:cNvPr>
          <p:cNvSpPr>
            <a:spLocks noGrp="1"/>
          </p:cNvSpPr>
          <p:nvPr>
            <p:ph type="body" sz="quarter" idx="11"/>
          </p:nvPr>
        </p:nvSpPr>
        <p:spPr>
          <a:xfrm>
            <a:off x="710400" y="324001"/>
            <a:ext cx="12480000" cy="648071"/>
          </a:xfrm>
        </p:spPr>
        <p:txBody>
          <a:bodyPr/>
          <a:lstStyle/>
          <a:p>
            <a:r>
              <a:rPr lang="pt-BR" dirty="0"/>
              <a:t>Conteúdo da disciplina</a:t>
            </a:r>
          </a:p>
        </p:txBody>
      </p:sp>
    </p:spTree>
    <p:extLst>
      <p:ext uri="{BB962C8B-B14F-4D97-AF65-F5344CB8AC3E}">
        <p14:creationId xmlns:p14="http://schemas.microsoft.com/office/powerpoint/2010/main" val="3019168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9700" name="Picture 4" descr="PE01625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92672" y="1399084"/>
            <a:ext cx="1616076" cy="201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ço Reservado para Texto 5">
            <a:extLst>
              <a:ext uri="{FF2B5EF4-FFF2-40B4-BE49-F238E27FC236}">
                <a16:creationId xmlns:a16="http://schemas.microsoft.com/office/drawing/2014/main" id="{D503DADA-ED16-4458-B9DD-C18DDC705281}"/>
              </a:ext>
            </a:extLst>
          </p:cNvPr>
          <p:cNvSpPr>
            <a:spLocks noGrp="1"/>
          </p:cNvSpPr>
          <p:nvPr>
            <p:ph type="body" sz="quarter" idx="11"/>
          </p:nvPr>
        </p:nvSpPr>
        <p:spPr>
          <a:xfrm>
            <a:off x="710400" y="324000"/>
            <a:ext cx="12480000" cy="715044"/>
          </a:xfrm>
        </p:spPr>
        <p:txBody>
          <a:bodyPr anchor="ctr">
            <a:noAutofit/>
          </a:bodyPr>
          <a:lstStyle/>
          <a:p>
            <a:pPr eaLnBrk="1" hangingPunct="1"/>
            <a:r>
              <a:rPr lang="pt-BR" dirty="0"/>
              <a:t>Não existem competências estratégicas “corretas”</a:t>
            </a:r>
          </a:p>
        </p:txBody>
      </p:sp>
      <p:sp>
        <p:nvSpPr>
          <p:cNvPr id="7" name="Espaço Reservado para Texto 6">
            <a:extLst>
              <a:ext uri="{FF2B5EF4-FFF2-40B4-BE49-F238E27FC236}">
                <a16:creationId xmlns:a16="http://schemas.microsoft.com/office/drawing/2014/main" id="{97662CFA-CEDC-473D-9985-2682A0DE94E1}"/>
              </a:ext>
            </a:extLst>
          </p:cNvPr>
          <p:cNvSpPr>
            <a:spLocks noGrp="1"/>
          </p:cNvSpPr>
          <p:nvPr>
            <p:ph type="body" sz="quarter" idx="13"/>
          </p:nvPr>
        </p:nvSpPr>
        <p:spPr>
          <a:xfrm>
            <a:off x="710403" y="3415210"/>
            <a:ext cx="15778413" cy="6336801"/>
          </a:xfrm>
        </p:spPr>
        <p:txBody>
          <a:bodyPr>
            <a:normAutofit/>
          </a:bodyPr>
          <a:lstStyle/>
          <a:p>
            <a:pPr marL="0" indent="0">
              <a:lnSpc>
                <a:spcPct val="150000"/>
              </a:lnSpc>
              <a:spcBef>
                <a:spcPct val="50000"/>
              </a:spcBef>
              <a:buClrTx/>
              <a:buSzTx/>
              <a:buFontTx/>
              <a:buNone/>
              <a:defRPr/>
            </a:pPr>
            <a:r>
              <a:rPr lang="pt-BR" sz="4000" b="1" dirty="0">
                <a:cs typeface="Arial" charset="0"/>
              </a:rPr>
              <a:t>A variável crucial não é o conteúdo da ideologia de uma empresa, mas o quanto ela </a:t>
            </a:r>
            <a:r>
              <a:rPr lang="pt-BR" sz="4000" b="1" i="1" dirty="0">
                <a:cs typeface="Arial" charset="0"/>
              </a:rPr>
              <a:t>acredita</a:t>
            </a:r>
            <a:r>
              <a:rPr lang="pt-BR" sz="4000" b="1" dirty="0">
                <a:cs typeface="Arial" charset="0"/>
              </a:rPr>
              <a:t> na sua ideologia e a maneira como a empresa a vive, respira e expressa com consistência  em tudo aquilo que faz.</a:t>
            </a:r>
          </a:p>
          <a:p>
            <a:pPr algn="r">
              <a:lnSpc>
                <a:spcPct val="50000"/>
              </a:lnSpc>
              <a:spcBef>
                <a:spcPct val="50000"/>
              </a:spcBef>
              <a:buClrTx/>
              <a:buSzTx/>
              <a:buFontTx/>
              <a:buNone/>
              <a:defRPr/>
            </a:pPr>
            <a:r>
              <a:rPr lang="pt-BR" sz="3200" b="1" i="1" dirty="0">
                <a:cs typeface="Arial" charset="0"/>
              </a:rPr>
              <a:t>Feitas para Durar</a:t>
            </a:r>
          </a:p>
          <a:p>
            <a:pPr algn="r">
              <a:lnSpc>
                <a:spcPct val="50000"/>
              </a:lnSpc>
              <a:spcBef>
                <a:spcPct val="50000"/>
              </a:spcBef>
              <a:buClrTx/>
              <a:buSzTx/>
              <a:buFontTx/>
              <a:buNone/>
              <a:defRPr/>
            </a:pPr>
            <a:r>
              <a:rPr lang="pt-BR" sz="3200" b="1" dirty="0" err="1">
                <a:cs typeface="Arial" charset="0"/>
              </a:rPr>
              <a:t>J.Collins</a:t>
            </a:r>
            <a:r>
              <a:rPr lang="pt-BR" sz="3200" b="1" dirty="0">
                <a:cs typeface="Arial" charset="0"/>
              </a:rPr>
              <a:t> e </a:t>
            </a:r>
            <a:r>
              <a:rPr lang="pt-BR" sz="3200" b="1" dirty="0" err="1">
                <a:cs typeface="Arial" charset="0"/>
              </a:rPr>
              <a:t>J.Porras</a:t>
            </a:r>
            <a:endParaRPr lang="pt-BR" sz="3200" b="1" dirty="0">
              <a:cs typeface="Arial" charset="0"/>
            </a:endParaRPr>
          </a:p>
        </p:txBody>
      </p:sp>
    </p:spTree>
    <p:extLst>
      <p:ext uri="{BB962C8B-B14F-4D97-AF65-F5344CB8AC3E}">
        <p14:creationId xmlns:p14="http://schemas.microsoft.com/office/powerpoint/2010/main" val="4097393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AF9DA1C5-F8E6-4814-AA97-26DC8D3983E8}"/>
              </a:ext>
            </a:extLst>
          </p:cNvPr>
          <p:cNvSpPr>
            <a:spLocks noGrp="1"/>
          </p:cNvSpPr>
          <p:nvPr>
            <p:ph type="body" sz="quarter" idx="11"/>
          </p:nvPr>
        </p:nvSpPr>
        <p:spPr>
          <a:xfrm>
            <a:off x="710400" y="324001"/>
            <a:ext cx="13258136" cy="648071"/>
          </a:xfrm>
        </p:spPr>
        <p:txBody>
          <a:bodyPr anchor="ctr">
            <a:noAutofit/>
          </a:bodyPr>
          <a:lstStyle/>
          <a:p>
            <a:r>
              <a:rPr lang="pt-BR" dirty="0"/>
              <a:t>Competências devem ser expressas de forma:</a:t>
            </a:r>
          </a:p>
        </p:txBody>
      </p:sp>
      <p:sp>
        <p:nvSpPr>
          <p:cNvPr id="3" name="Espaço Reservado para Texto 2">
            <a:extLst>
              <a:ext uri="{FF2B5EF4-FFF2-40B4-BE49-F238E27FC236}">
                <a16:creationId xmlns:a16="http://schemas.microsoft.com/office/drawing/2014/main" id="{B2146694-E3D8-4122-9C5D-EE1CB72E2528}"/>
              </a:ext>
            </a:extLst>
          </p:cNvPr>
          <p:cNvSpPr>
            <a:spLocks noGrp="1"/>
          </p:cNvSpPr>
          <p:nvPr>
            <p:ph type="body" sz="quarter" idx="13"/>
          </p:nvPr>
        </p:nvSpPr>
        <p:spPr/>
        <p:txBody>
          <a:bodyPr>
            <a:normAutofit/>
          </a:bodyPr>
          <a:lstStyle/>
          <a:p>
            <a:pPr>
              <a:lnSpc>
                <a:spcPct val="150000"/>
              </a:lnSpc>
            </a:pPr>
            <a:r>
              <a:rPr lang="pt-BR" sz="3200" dirty="0"/>
              <a:t>Inspiradora</a:t>
            </a:r>
          </a:p>
          <a:p>
            <a:pPr>
              <a:lnSpc>
                <a:spcPct val="150000"/>
              </a:lnSpc>
            </a:pPr>
            <a:r>
              <a:rPr lang="pt-BR" sz="3200" dirty="0"/>
              <a:t>Clara</a:t>
            </a:r>
          </a:p>
          <a:p>
            <a:pPr>
              <a:lnSpc>
                <a:spcPct val="150000"/>
              </a:lnSpc>
            </a:pPr>
            <a:r>
              <a:rPr lang="pt-BR" sz="3200" dirty="0"/>
              <a:t>Verdadeira</a:t>
            </a:r>
          </a:p>
          <a:p>
            <a:pPr>
              <a:lnSpc>
                <a:spcPct val="150000"/>
              </a:lnSpc>
            </a:pPr>
            <a:r>
              <a:rPr lang="pt-BR" sz="3200" dirty="0"/>
              <a:t>Objetiva</a:t>
            </a:r>
          </a:p>
          <a:p>
            <a:pPr>
              <a:lnSpc>
                <a:spcPct val="150000"/>
              </a:lnSpc>
            </a:pPr>
            <a:r>
              <a:rPr lang="pt-BR" sz="3200" dirty="0"/>
              <a:t>Passar pelo “reality </a:t>
            </a:r>
            <a:r>
              <a:rPr lang="pt-BR" sz="3200" dirty="0" err="1"/>
              <a:t>check</a:t>
            </a:r>
            <a:r>
              <a:rPr lang="pt-BR" sz="3200" dirty="0"/>
              <a:t>”</a:t>
            </a:r>
          </a:p>
          <a:p>
            <a:pPr>
              <a:lnSpc>
                <a:spcPct val="150000"/>
              </a:lnSpc>
            </a:pPr>
            <a:r>
              <a:rPr lang="pt-BR" sz="3200" dirty="0"/>
              <a:t>Observável</a:t>
            </a:r>
          </a:p>
          <a:p>
            <a:pPr>
              <a:lnSpc>
                <a:spcPct val="150000"/>
              </a:lnSpc>
            </a:pPr>
            <a:r>
              <a:rPr lang="pt-BR" sz="3200" dirty="0"/>
              <a:t>Passar pelo teste do tempo</a:t>
            </a:r>
          </a:p>
        </p:txBody>
      </p:sp>
    </p:spTree>
    <p:extLst>
      <p:ext uri="{BB962C8B-B14F-4D97-AF65-F5344CB8AC3E}">
        <p14:creationId xmlns:p14="http://schemas.microsoft.com/office/powerpoint/2010/main" val="1670294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7767B548-2FCE-4EDA-927D-6AB9971652B5}"/>
              </a:ext>
            </a:extLst>
          </p:cNvPr>
          <p:cNvSpPr>
            <a:spLocks noGrp="1"/>
          </p:cNvSpPr>
          <p:nvPr>
            <p:ph type="body" sz="quarter" idx="11"/>
          </p:nvPr>
        </p:nvSpPr>
        <p:spPr/>
        <p:txBody>
          <a:bodyPr anchor="ctr">
            <a:noAutofit/>
          </a:bodyPr>
          <a:lstStyle/>
          <a:p>
            <a:r>
              <a:rPr lang="pt-BR" dirty="0">
                <a:sym typeface="Calibri"/>
              </a:rPr>
              <a:t>Competências da Liderança</a:t>
            </a:r>
          </a:p>
        </p:txBody>
      </p:sp>
      <p:sp>
        <p:nvSpPr>
          <p:cNvPr id="4" name="Espaço Reservado para Texto 3">
            <a:extLst>
              <a:ext uri="{FF2B5EF4-FFF2-40B4-BE49-F238E27FC236}">
                <a16:creationId xmlns:a16="http://schemas.microsoft.com/office/drawing/2014/main" id="{C16ECFF1-748C-474D-9AE6-58DF90857B2C}"/>
              </a:ext>
            </a:extLst>
          </p:cNvPr>
          <p:cNvSpPr>
            <a:spLocks noGrp="1"/>
          </p:cNvSpPr>
          <p:nvPr>
            <p:ph type="body" sz="quarter" idx="13"/>
          </p:nvPr>
        </p:nvSpPr>
        <p:spPr>
          <a:xfrm>
            <a:off x="710400" y="1398960"/>
            <a:ext cx="16184229" cy="8281044"/>
          </a:xfrm>
        </p:spPr>
        <p:txBody>
          <a:bodyPr>
            <a:normAutofit/>
          </a:bodyPr>
          <a:lstStyle/>
          <a:p>
            <a:pPr marL="0" indent="0">
              <a:buNone/>
            </a:pPr>
            <a:r>
              <a:rPr lang="pt-BR" altLang="pt-BR" sz="4400" b="1" dirty="0">
                <a:latin typeface="Calibri" panose="020F0502020204030204" pitchFamily="34" charset="0"/>
                <a:cs typeface="Calibri" panose="020F0502020204030204" pitchFamily="34" charset="0"/>
              </a:rPr>
              <a:t>O processo de liderança e a aplicação das competências</a:t>
            </a:r>
          </a:p>
        </p:txBody>
      </p:sp>
      <p:sp>
        <p:nvSpPr>
          <p:cNvPr id="7" name="Espaço Reservado para Número de Slide 6">
            <a:extLst>
              <a:ext uri="{FF2B5EF4-FFF2-40B4-BE49-F238E27FC236}">
                <a16:creationId xmlns:a16="http://schemas.microsoft.com/office/drawing/2014/main" id="{EFD2C38A-C73C-4BD0-85DB-31CC2498DDBB}"/>
              </a:ext>
            </a:extLst>
          </p:cNvPr>
          <p:cNvSpPr>
            <a:spLocks noGrp="1"/>
          </p:cNvSpPr>
          <p:nvPr>
            <p:ph type="sldNum" idx="4294967295"/>
          </p:nvPr>
        </p:nvSpPr>
        <p:spPr>
          <a:xfrm>
            <a:off x="17456150" y="10904538"/>
            <a:ext cx="831850" cy="520700"/>
          </a:xfrm>
          <a:prstGeom prst="rect">
            <a:avLst/>
          </a:prstGeom>
        </p:spPr>
        <p:txBody>
          <a:bodyPr/>
          <a:lstStyle/>
          <a:p>
            <a:pPr>
              <a:spcBef>
                <a:spcPts val="0"/>
              </a:spcBef>
              <a:spcAft>
                <a:spcPts val="0"/>
              </a:spcAft>
              <a:buSzPct val="25000"/>
            </a:pPr>
            <a:fld id="{00000000-1234-1234-1234-123412341234}" type="slidenum">
              <a:rPr lang="pt-BR">
                <a:solidFill>
                  <a:schemeClr val="dk1"/>
                </a:solidFill>
                <a:latin typeface="Arial"/>
                <a:ea typeface="Arial"/>
                <a:cs typeface="Arial"/>
                <a:sym typeface="Arial"/>
              </a:rPr>
              <a:pPr>
                <a:spcBef>
                  <a:spcPts val="0"/>
                </a:spcBef>
                <a:spcAft>
                  <a:spcPts val="0"/>
                </a:spcAft>
                <a:buSzPct val="25000"/>
              </a:pPr>
              <a:t>72</a:t>
            </a:fld>
            <a:endParaRPr lang="pt-BR" dirty="0">
              <a:solidFill>
                <a:schemeClr val="dk1"/>
              </a:solidFill>
              <a:latin typeface="Arial"/>
              <a:ea typeface="Arial"/>
              <a:cs typeface="Arial"/>
              <a:sym typeface="Arial"/>
            </a:endParaRPr>
          </a:p>
        </p:txBody>
      </p:sp>
      <p:sp>
        <p:nvSpPr>
          <p:cNvPr id="366676" name="AutoShape 84">
            <a:extLst>
              <a:ext uri="{FF2B5EF4-FFF2-40B4-BE49-F238E27FC236}">
                <a16:creationId xmlns:a16="http://schemas.microsoft.com/office/drawing/2014/main" id="{03EA37F5-B018-4852-87D9-CD86BEA2A32D}"/>
              </a:ext>
            </a:extLst>
          </p:cNvPr>
          <p:cNvSpPr>
            <a:spLocks noChangeArrowheads="1"/>
          </p:cNvSpPr>
          <p:nvPr/>
        </p:nvSpPr>
        <p:spPr bwMode="auto">
          <a:xfrm>
            <a:off x="14122047" y="2431672"/>
            <a:ext cx="3034319" cy="1902680"/>
          </a:xfrm>
          <a:prstGeom prst="homePlate">
            <a:avLst>
              <a:gd name="adj" fmla="val 15217"/>
            </a:avLst>
          </a:prstGeom>
          <a:solidFill>
            <a:schemeClr val="bg1"/>
          </a:solidFill>
          <a:ln w="12700">
            <a:solidFill>
              <a:schemeClr val="tx1"/>
            </a:solidFill>
            <a:miter lim="800000"/>
            <a:headEnd/>
            <a:tailEnd/>
          </a:ln>
          <a:effectLst>
            <a:outerShdw dist="35921" dir="2700000" algn="ctr" rotWithShape="0">
              <a:schemeClr val="tx1"/>
            </a:outerShdw>
          </a:effectLst>
        </p:spPr>
        <p:txBody>
          <a:bodyPr anchor="ctr"/>
          <a:lstStyle>
            <a:lvl1pPr marL="17303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pPr>
            <a:r>
              <a:rPr lang="pt-BR" altLang="pt-BR">
                <a:latin typeface="Calibri" panose="020F0502020204030204" pitchFamily="34" charset="0"/>
                <a:cs typeface="Calibri" panose="020F0502020204030204" pitchFamily="34" charset="0"/>
              </a:rPr>
              <a:t>Motivar, reter e desenvolver</a:t>
            </a:r>
          </a:p>
        </p:txBody>
      </p:sp>
      <p:sp>
        <p:nvSpPr>
          <p:cNvPr id="366677" name="AutoShape 85">
            <a:extLst>
              <a:ext uri="{FF2B5EF4-FFF2-40B4-BE49-F238E27FC236}">
                <a16:creationId xmlns:a16="http://schemas.microsoft.com/office/drawing/2014/main" id="{CD4C4C84-961C-4AD6-AF25-D847954ABF7B}"/>
              </a:ext>
            </a:extLst>
          </p:cNvPr>
          <p:cNvSpPr>
            <a:spLocks noChangeArrowheads="1"/>
          </p:cNvSpPr>
          <p:nvPr/>
        </p:nvSpPr>
        <p:spPr bwMode="auto">
          <a:xfrm>
            <a:off x="11480575" y="2431672"/>
            <a:ext cx="3037251" cy="1902680"/>
          </a:xfrm>
          <a:prstGeom prst="homePlate">
            <a:avLst>
              <a:gd name="adj" fmla="val 15231"/>
            </a:avLst>
          </a:prstGeom>
          <a:solidFill>
            <a:schemeClr val="bg1"/>
          </a:solidFill>
          <a:ln w="12700">
            <a:solidFill>
              <a:schemeClr val="tx1"/>
            </a:solidFill>
            <a:miter lim="800000"/>
            <a:headEnd/>
            <a:tailEnd/>
          </a:ln>
          <a:effectLst>
            <a:outerShdw dist="25400" dir="5400000" algn="ctr" rotWithShape="0">
              <a:schemeClr val="tx1"/>
            </a:outerShdw>
          </a:effectLst>
        </p:spPr>
        <p:txBody>
          <a:bodyPr anchor="ctr"/>
          <a:lstStyle>
            <a:lvl1pPr marL="17303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pPr>
            <a:r>
              <a:rPr lang="pt-BR" altLang="pt-BR">
                <a:latin typeface="Calibri" panose="020F0502020204030204" pitchFamily="34" charset="0"/>
                <a:cs typeface="Calibri" panose="020F0502020204030204" pitchFamily="34" charset="0"/>
              </a:rPr>
              <a:t>Controlar os resultados e estimular a superação</a:t>
            </a:r>
          </a:p>
        </p:txBody>
      </p:sp>
      <p:sp>
        <p:nvSpPr>
          <p:cNvPr id="366672" name="AutoShape 80">
            <a:extLst>
              <a:ext uri="{FF2B5EF4-FFF2-40B4-BE49-F238E27FC236}">
                <a16:creationId xmlns:a16="http://schemas.microsoft.com/office/drawing/2014/main" id="{4E9CC52F-CE42-4620-9C06-61C3CD4A9B5B}"/>
              </a:ext>
            </a:extLst>
          </p:cNvPr>
          <p:cNvSpPr>
            <a:spLocks noChangeArrowheads="1"/>
          </p:cNvSpPr>
          <p:nvPr/>
        </p:nvSpPr>
        <p:spPr bwMode="auto">
          <a:xfrm>
            <a:off x="8836173" y="2431672"/>
            <a:ext cx="3037251" cy="1902680"/>
          </a:xfrm>
          <a:prstGeom prst="homePlate">
            <a:avLst>
              <a:gd name="adj" fmla="val 15231"/>
            </a:avLst>
          </a:prstGeom>
          <a:solidFill>
            <a:schemeClr val="bg1"/>
          </a:solidFill>
          <a:ln w="12700">
            <a:solidFill>
              <a:schemeClr val="tx1"/>
            </a:solidFill>
            <a:miter lim="800000"/>
            <a:headEnd/>
            <a:tailEnd/>
          </a:ln>
          <a:effectLst>
            <a:outerShdw dist="25400" dir="5400000" algn="ctr" rotWithShape="0">
              <a:schemeClr val="tx1"/>
            </a:outerShdw>
          </a:effectLst>
        </p:spPr>
        <p:txBody>
          <a:bodyPr anchor="ctr"/>
          <a:lstStyle>
            <a:lvl1pPr marL="17303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pPr>
            <a:r>
              <a:rPr lang="pt-BR" altLang="pt-BR">
                <a:latin typeface="Calibri" panose="020F0502020204030204" pitchFamily="34" charset="0"/>
                <a:cs typeface="Calibri" panose="020F0502020204030204" pitchFamily="34" charset="0"/>
              </a:rPr>
              <a:t>Orientar e dar </a:t>
            </a:r>
            <a:r>
              <a:rPr lang="pt-BR" altLang="pt-BR" i="1">
                <a:latin typeface="Calibri" panose="020F0502020204030204" pitchFamily="34" charset="0"/>
                <a:cs typeface="Calibri" panose="020F0502020204030204" pitchFamily="34" charset="0"/>
              </a:rPr>
              <a:t>feedbacks</a:t>
            </a:r>
            <a:r>
              <a:rPr lang="pt-BR" altLang="pt-BR">
                <a:latin typeface="Calibri" panose="020F0502020204030204" pitchFamily="34" charset="0"/>
                <a:cs typeface="Calibri" panose="020F0502020204030204" pitchFamily="34" charset="0"/>
              </a:rPr>
              <a:t> constantes</a:t>
            </a:r>
          </a:p>
        </p:txBody>
      </p:sp>
      <p:sp>
        <p:nvSpPr>
          <p:cNvPr id="366673" name="AutoShape 81">
            <a:extLst>
              <a:ext uri="{FF2B5EF4-FFF2-40B4-BE49-F238E27FC236}">
                <a16:creationId xmlns:a16="http://schemas.microsoft.com/office/drawing/2014/main" id="{8C02A1EA-FE2B-49ED-8291-A6EEA613A997}"/>
              </a:ext>
            </a:extLst>
          </p:cNvPr>
          <p:cNvSpPr>
            <a:spLocks noChangeArrowheads="1"/>
          </p:cNvSpPr>
          <p:nvPr/>
        </p:nvSpPr>
        <p:spPr bwMode="auto">
          <a:xfrm>
            <a:off x="6197635" y="2431672"/>
            <a:ext cx="3034320" cy="1902680"/>
          </a:xfrm>
          <a:prstGeom prst="homePlate">
            <a:avLst>
              <a:gd name="adj" fmla="val 15217"/>
            </a:avLst>
          </a:prstGeom>
          <a:solidFill>
            <a:schemeClr val="bg1"/>
          </a:solidFill>
          <a:ln w="12700">
            <a:solidFill>
              <a:schemeClr val="tx1"/>
            </a:solidFill>
            <a:miter lim="800000"/>
            <a:headEnd/>
            <a:tailEnd/>
          </a:ln>
          <a:effectLst>
            <a:outerShdw dist="25400" dir="5400000" algn="ctr" rotWithShape="0">
              <a:schemeClr val="tx1"/>
            </a:outerShdw>
          </a:effectLst>
        </p:spPr>
        <p:txBody>
          <a:bodyPr anchor="ctr"/>
          <a:lstStyle>
            <a:lvl1pPr marL="17303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pPr>
            <a:r>
              <a:rPr lang="pt-BR" altLang="pt-BR" dirty="0">
                <a:latin typeface="Calibri" panose="020F0502020204030204" pitchFamily="34" charset="0"/>
                <a:cs typeface="Calibri" panose="020F0502020204030204" pitchFamily="34" charset="0"/>
              </a:rPr>
              <a:t>Conhecer a equipe e delegar de</a:t>
            </a:r>
          </a:p>
          <a:p>
            <a:pPr algn="ctr">
              <a:lnSpc>
                <a:spcPct val="85000"/>
              </a:lnSpc>
            </a:pPr>
            <a:r>
              <a:rPr lang="pt-BR" altLang="pt-BR" dirty="0">
                <a:latin typeface="Calibri" panose="020F0502020204030204" pitchFamily="34" charset="0"/>
                <a:cs typeface="Calibri" panose="020F0502020204030204" pitchFamily="34" charset="0"/>
              </a:rPr>
              <a:t>forma planejada</a:t>
            </a:r>
          </a:p>
        </p:txBody>
      </p:sp>
      <p:sp>
        <p:nvSpPr>
          <p:cNvPr id="366674" name="AutoShape 82">
            <a:extLst>
              <a:ext uri="{FF2B5EF4-FFF2-40B4-BE49-F238E27FC236}">
                <a16:creationId xmlns:a16="http://schemas.microsoft.com/office/drawing/2014/main" id="{D94D66B3-69FC-4CAE-AF3B-9A83BE72EBF4}"/>
              </a:ext>
            </a:extLst>
          </p:cNvPr>
          <p:cNvSpPr>
            <a:spLocks noChangeArrowheads="1"/>
          </p:cNvSpPr>
          <p:nvPr/>
        </p:nvSpPr>
        <p:spPr bwMode="auto">
          <a:xfrm>
            <a:off x="3553233" y="2431672"/>
            <a:ext cx="3037251" cy="1902680"/>
          </a:xfrm>
          <a:prstGeom prst="homePlate">
            <a:avLst>
              <a:gd name="adj" fmla="val 15231"/>
            </a:avLst>
          </a:prstGeom>
          <a:solidFill>
            <a:schemeClr val="bg1"/>
          </a:solidFill>
          <a:ln w="12700">
            <a:solidFill>
              <a:schemeClr val="tx1"/>
            </a:solidFill>
            <a:miter lim="800000"/>
            <a:headEnd/>
            <a:tailEnd/>
          </a:ln>
          <a:effectLst>
            <a:outerShdw dist="25400" dir="5400000" algn="ctr" rotWithShape="0">
              <a:schemeClr val="tx1"/>
            </a:outerShdw>
          </a:effectLst>
        </p:spPr>
        <p:txBody>
          <a:bodyPr anchor="ctr"/>
          <a:lstStyle>
            <a:lvl1pPr marL="11588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85000"/>
              </a:lnSpc>
            </a:pPr>
            <a:r>
              <a:rPr lang="pt-BR" altLang="pt-BR" dirty="0">
                <a:latin typeface="Calibri" panose="020F0502020204030204" pitchFamily="34" charset="0"/>
                <a:cs typeface="Calibri" panose="020F0502020204030204" pitchFamily="34" charset="0"/>
              </a:rPr>
              <a:t>Engajar as</a:t>
            </a:r>
          </a:p>
          <a:p>
            <a:pPr algn="ctr">
              <a:lnSpc>
                <a:spcPct val="85000"/>
              </a:lnSpc>
            </a:pPr>
            <a:r>
              <a:rPr lang="pt-BR" altLang="pt-BR" dirty="0">
                <a:latin typeface="Calibri" panose="020F0502020204030204" pitchFamily="34" charset="0"/>
                <a:cs typeface="Calibri" panose="020F0502020204030204" pitchFamily="34" charset="0"/>
              </a:rPr>
              <a:t>pessoas</a:t>
            </a:r>
          </a:p>
        </p:txBody>
      </p:sp>
      <p:sp>
        <p:nvSpPr>
          <p:cNvPr id="366675" name="AutoShape 83">
            <a:extLst>
              <a:ext uri="{FF2B5EF4-FFF2-40B4-BE49-F238E27FC236}">
                <a16:creationId xmlns:a16="http://schemas.microsoft.com/office/drawing/2014/main" id="{F1C1714A-F323-4E99-9A8D-C5FD35973B29}"/>
              </a:ext>
            </a:extLst>
          </p:cNvPr>
          <p:cNvSpPr>
            <a:spLocks noChangeArrowheads="1"/>
          </p:cNvSpPr>
          <p:nvPr/>
        </p:nvSpPr>
        <p:spPr bwMode="auto">
          <a:xfrm>
            <a:off x="911767" y="2431672"/>
            <a:ext cx="3034319" cy="1902680"/>
          </a:xfrm>
          <a:prstGeom prst="homePlate">
            <a:avLst>
              <a:gd name="adj" fmla="val 15217"/>
            </a:avLst>
          </a:prstGeom>
          <a:solidFill>
            <a:schemeClr val="bg1"/>
          </a:solidFill>
          <a:ln w="12700">
            <a:solidFill>
              <a:schemeClr val="tx1"/>
            </a:solidFill>
            <a:miter lim="800000"/>
            <a:headEnd/>
            <a:tailEnd/>
          </a:ln>
          <a:effectLst>
            <a:outerShdw dist="25400" dir="5400000" algn="ctr" rotWithShape="0">
              <a:schemeClr val="tx1"/>
            </a:outerShdw>
          </a:effectLst>
        </p:spPr>
        <p:txBody>
          <a:bodyPr anchor="ctr"/>
          <a:lstStyle/>
          <a:p>
            <a:pPr algn="ctr">
              <a:lnSpc>
                <a:spcPct val="85000"/>
              </a:lnSpc>
            </a:pPr>
            <a:r>
              <a:rPr lang="pt-BR" altLang="pt-BR" sz="2400" dirty="0">
                <a:latin typeface="Calibri" panose="020F0502020204030204" pitchFamily="34" charset="0"/>
                <a:cs typeface="Calibri" panose="020F0502020204030204" pitchFamily="34" charset="0"/>
              </a:rPr>
              <a:t>Definir uma visão de futuro e objetivos</a:t>
            </a:r>
          </a:p>
        </p:txBody>
      </p:sp>
      <p:sp>
        <p:nvSpPr>
          <p:cNvPr id="366679" name="Line 87">
            <a:extLst>
              <a:ext uri="{FF2B5EF4-FFF2-40B4-BE49-F238E27FC236}">
                <a16:creationId xmlns:a16="http://schemas.microsoft.com/office/drawing/2014/main" id="{5AE408AD-2894-4DE0-A516-D6630ECC89B1}"/>
              </a:ext>
            </a:extLst>
          </p:cNvPr>
          <p:cNvSpPr>
            <a:spLocks noChangeShapeType="1"/>
          </p:cNvSpPr>
          <p:nvPr/>
        </p:nvSpPr>
        <p:spPr bwMode="auto">
          <a:xfrm>
            <a:off x="3658775" y="4436965"/>
            <a:ext cx="32251" cy="51129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66680" name="Text Box 88">
            <a:extLst>
              <a:ext uri="{FF2B5EF4-FFF2-40B4-BE49-F238E27FC236}">
                <a16:creationId xmlns:a16="http://schemas.microsoft.com/office/drawing/2014/main" id="{A179A37B-5CC7-4A91-8AF4-CB4A7280DBE6}"/>
              </a:ext>
            </a:extLst>
          </p:cNvPr>
          <p:cNvSpPr txBox="1">
            <a:spLocks noChangeArrowheads="1"/>
          </p:cNvSpPr>
          <p:nvPr/>
        </p:nvSpPr>
        <p:spPr bwMode="auto">
          <a:xfrm>
            <a:off x="858994" y="4794633"/>
            <a:ext cx="2861348" cy="4731616"/>
          </a:xfrm>
          <a:prstGeom prst="rect">
            <a:avLst/>
          </a:prstGeom>
          <a:noFill/>
          <a:ln>
            <a:noFill/>
          </a:ln>
          <a:effectLst/>
          <a:extLst>
            <a:ext uri="{909E8E84-426E-40DD-AFC4-6F175D3DCCD1}">
              <a14:hiddenFill xmlns:a14="http://schemas.microsoft.com/office/drawing/2010/main">
                <a:solidFill>
                  <a:srgbClr val="F3F3F3"/>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sz="2400">
                <a:solidFill>
                  <a:schemeClr val="tx1"/>
                </a:solidFill>
                <a:latin typeface="Times New Roman" panose="02020603050405020304" pitchFamily="18" charset="0"/>
              </a:defRPr>
            </a:lvl1pPr>
            <a:lvl2pPr marL="228600" indent="-1127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Visão de futuro</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Visão de mercado e do negócio</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Visão estratégica</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Capacidade de planejamento</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Gestão do desempenho</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Definição de uma “causa”</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Definição de objetivos gerais e específicos desafiadores</a:t>
            </a:r>
            <a:endParaRPr lang="pt-BR" altLang="pt-BR" dirty="0">
              <a:latin typeface="Calibri" panose="020F0502020204030204" pitchFamily="34" charset="0"/>
              <a:cs typeface="Calibri" panose="020F0502020204030204" pitchFamily="34" charset="0"/>
            </a:endParaRPr>
          </a:p>
        </p:txBody>
      </p:sp>
      <p:sp>
        <p:nvSpPr>
          <p:cNvPr id="366681" name="Text Box 89">
            <a:extLst>
              <a:ext uri="{FF2B5EF4-FFF2-40B4-BE49-F238E27FC236}">
                <a16:creationId xmlns:a16="http://schemas.microsoft.com/office/drawing/2014/main" id="{33429FE2-0AFE-41DA-97E7-60B97855DC67}"/>
              </a:ext>
            </a:extLst>
          </p:cNvPr>
          <p:cNvSpPr txBox="1">
            <a:spLocks noChangeArrowheads="1"/>
          </p:cNvSpPr>
          <p:nvPr/>
        </p:nvSpPr>
        <p:spPr bwMode="auto">
          <a:xfrm>
            <a:off x="3720339" y="4794633"/>
            <a:ext cx="2477296" cy="4961679"/>
          </a:xfrm>
          <a:prstGeom prst="rect">
            <a:avLst/>
          </a:prstGeom>
          <a:noFill/>
          <a:ln>
            <a:noFill/>
          </a:ln>
          <a:effectLst/>
          <a:extLst>
            <a:ext uri="{909E8E84-426E-40DD-AFC4-6F175D3DCCD1}">
              <a14:hiddenFill xmlns:a14="http://schemas.microsoft.com/office/drawing/2010/main">
                <a:solidFill>
                  <a:srgbClr val="F3F3F3"/>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14300" indent="-114300">
              <a:defRPr sz="2400">
                <a:solidFill>
                  <a:schemeClr val="tx1"/>
                </a:solidFill>
                <a:latin typeface="Times New Roman" panose="02020603050405020304" pitchFamily="18" charset="0"/>
              </a:defRPr>
            </a:lvl1pPr>
            <a:lvl2pPr marL="228600" indent="-1127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Sensibilidade e percepção do ambiente</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Diagnóstico organizacional</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Comunicação persuasiva</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Negociação</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Definição e sustentação de uma “causa”</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Definição e sustentação de um modelo de valores</a:t>
            </a:r>
            <a:endParaRPr lang="pt-BR" altLang="pt-BR" dirty="0">
              <a:latin typeface="Calibri" panose="020F0502020204030204" pitchFamily="34" charset="0"/>
              <a:cs typeface="Calibri" panose="020F0502020204030204" pitchFamily="34" charset="0"/>
            </a:endParaRPr>
          </a:p>
        </p:txBody>
      </p:sp>
      <p:sp>
        <p:nvSpPr>
          <p:cNvPr id="366682" name="Line 90">
            <a:extLst>
              <a:ext uri="{FF2B5EF4-FFF2-40B4-BE49-F238E27FC236}">
                <a16:creationId xmlns:a16="http://schemas.microsoft.com/office/drawing/2014/main" id="{A7CC90F1-22B7-49FC-AEA4-52808A878896}"/>
              </a:ext>
            </a:extLst>
          </p:cNvPr>
          <p:cNvSpPr>
            <a:spLocks noChangeShapeType="1"/>
          </p:cNvSpPr>
          <p:nvPr/>
        </p:nvSpPr>
        <p:spPr bwMode="auto">
          <a:xfrm>
            <a:off x="6309041" y="4436965"/>
            <a:ext cx="32251" cy="51129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66683" name="Text Box 91">
            <a:extLst>
              <a:ext uri="{FF2B5EF4-FFF2-40B4-BE49-F238E27FC236}">
                <a16:creationId xmlns:a16="http://schemas.microsoft.com/office/drawing/2014/main" id="{8A152A59-DD3F-4A56-95BE-3E8B43FB4BFD}"/>
              </a:ext>
            </a:extLst>
          </p:cNvPr>
          <p:cNvSpPr txBox="1">
            <a:spLocks noChangeArrowheads="1"/>
          </p:cNvSpPr>
          <p:nvPr/>
        </p:nvSpPr>
        <p:spPr bwMode="auto">
          <a:xfrm>
            <a:off x="6300243" y="4794632"/>
            <a:ext cx="2626043" cy="4590039"/>
          </a:xfrm>
          <a:prstGeom prst="rect">
            <a:avLst/>
          </a:prstGeom>
          <a:noFill/>
          <a:ln>
            <a:noFill/>
          </a:ln>
          <a:effectLst/>
          <a:extLst>
            <a:ext uri="{909E8E84-426E-40DD-AFC4-6F175D3DCCD1}">
              <a14:hiddenFill xmlns:a14="http://schemas.microsoft.com/office/drawing/2010/main">
                <a:solidFill>
                  <a:srgbClr val="F3F3F3"/>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14300" indent="-114300">
              <a:defRPr sz="2400">
                <a:solidFill>
                  <a:schemeClr val="tx1"/>
                </a:solidFill>
                <a:latin typeface="Times New Roman" panose="02020603050405020304" pitchFamily="18" charset="0"/>
              </a:defRPr>
            </a:lvl1pPr>
            <a:lvl2pPr marL="228600" indent="-1127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Conhecimento de técnicas e ferramentas de avaliação de perfil psicológico e de competências</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Organização do trabalho</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Flexibilidade</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Definição de metas individuais arrojadas</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Comunicação e diálogo</a:t>
            </a:r>
            <a:endParaRPr lang="pt-BR" altLang="pt-BR" dirty="0">
              <a:latin typeface="Calibri" panose="020F0502020204030204" pitchFamily="34" charset="0"/>
              <a:cs typeface="Calibri" panose="020F0502020204030204" pitchFamily="34" charset="0"/>
            </a:endParaRPr>
          </a:p>
        </p:txBody>
      </p:sp>
      <p:sp>
        <p:nvSpPr>
          <p:cNvPr id="366684" name="Line 92">
            <a:extLst>
              <a:ext uri="{FF2B5EF4-FFF2-40B4-BE49-F238E27FC236}">
                <a16:creationId xmlns:a16="http://schemas.microsoft.com/office/drawing/2014/main" id="{BC211EAF-8F25-47C9-B2AD-92FD612A1636}"/>
              </a:ext>
            </a:extLst>
          </p:cNvPr>
          <p:cNvSpPr>
            <a:spLocks noChangeShapeType="1"/>
          </p:cNvSpPr>
          <p:nvPr/>
        </p:nvSpPr>
        <p:spPr bwMode="auto">
          <a:xfrm>
            <a:off x="8959305" y="4413510"/>
            <a:ext cx="32251" cy="51129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66685" name="Text Box 93">
            <a:extLst>
              <a:ext uri="{FF2B5EF4-FFF2-40B4-BE49-F238E27FC236}">
                <a16:creationId xmlns:a16="http://schemas.microsoft.com/office/drawing/2014/main" id="{032154DC-AD5E-416B-8006-A9E37C2D57B9}"/>
              </a:ext>
            </a:extLst>
          </p:cNvPr>
          <p:cNvSpPr txBox="1">
            <a:spLocks noChangeArrowheads="1"/>
          </p:cNvSpPr>
          <p:nvPr/>
        </p:nvSpPr>
        <p:spPr bwMode="auto">
          <a:xfrm>
            <a:off x="8997419" y="4794631"/>
            <a:ext cx="2509543" cy="3245056"/>
          </a:xfrm>
          <a:prstGeom prst="rect">
            <a:avLst/>
          </a:prstGeom>
          <a:noFill/>
          <a:ln>
            <a:noFill/>
          </a:ln>
          <a:effectLst/>
          <a:extLst>
            <a:ext uri="{909E8E84-426E-40DD-AFC4-6F175D3DCCD1}">
              <a14:hiddenFill xmlns:a14="http://schemas.microsoft.com/office/drawing/2010/main">
                <a:solidFill>
                  <a:srgbClr val="F3F3F3"/>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a:defRPr sz="2400">
                <a:solidFill>
                  <a:schemeClr val="tx1"/>
                </a:solidFill>
                <a:latin typeface="Times New Roman" panose="02020603050405020304" pitchFamily="18" charset="0"/>
              </a:defRPr>
            </a:lvl1pPr>
            <a:lvl2pPr marL="228600" indent="-1127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185738" indent="-185738">
              <a:lnSpc>
                <a:spcPct val="85000"/>
              </a:lnSpc>
              <a:spcBef>
                <a:spcPct val="20000"/>
              </a:spcBef>
              <a:buFontTx/>
              <a:buChar char="•"/>
            </a:pPr>
            <a:r>
              <a:rPr lang="pt-BR" altLang="pt-BR" sz="2300" dirty="0" err="1">
                <a:latin typeface="Calibri" panose="020F0502020204030204" pitchFamily="34" charset="0"/>
                <a:cs typeface="Calibri" panose="020F0502020204030204" pitchFamily="34" charset="0"/>
              </a:rPr>
              <a:t>Acompanha-mento</a:t>
            </a:r>
            <a:r>
              <a:rPr lang="pt-BR" altLang="pt-BR" sz="2300" dirty="0">
                <a:latin typeface="Calibri" panose="020F0502020204030204" pitchFamily="34" charset="0"/>
                <a:cs typeface="Calibri" panose="020F0502020204030204" pitchFamily="34" charset="0"/>
              </a:rPr>
              <a:t> e cobrança das metas individuais</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Comunicação e diálogo</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Habilidade para dar </a:t>
            </a:r>
            <a:r>
              <a:rPr lang="pt-BR" altLang="pt-BR" sz="2300" i="1" dirty="0">
                <a:latin typeface="Calibri" panose="020F0502020204030204" pitchFamily="34" charset="0"/>
                <a:cs typeface="Calibri" panose="020F0502020204030204" pitchFamily="34" charset="0"/>
              </a:rPr>
              <a:t>feedbacks</a:t>
            </a:r>
            <a:r>
              <a:rPr lang="pt-BR" altLang="pt-BR" sz="2300" dirty="0">
                <a:latin typeface="Calibri" panose="020F0502020204030204" pitchFamily="34" charset="0"/>
                <a:cs typeface="Calibri" panose="020F0502020204030204" pitchFamily="34" charset="0"/>
              </a:rPr>
              <a:t>, positivos e corretivos</a:t>
            </a:r>
            <a:endParaRPr lang="pt-BR" altLang="pt-BR" dirty="0">
              <a:latin typeface="Calibri" panose="020F0502020204030204" pitchFamily="34" charset="0"/>
              <a:cs typeface="Calibri" panose="020F0502020204030204" pitchFamily="34" charset="0"/>
            </a:endParaRPr>
          </a:p>
        </p:txBody>
      </p:sp>
      <p:sp>
        <p:nvSpPr>
          <p:cNvPr id="366686" name="Line 94">
            <a:extLst>
              <a:ext uri="{FF2B5EF4-FFF2-40B4-BE49-F238E27FC236}">
                <a16:creationId xmlns:a16="http://schemas.microsoft.com/office/drawing/2014/main" id="{2CFEE5FE-B1FA-4379-AEA6-8AE9264CAD68}"/>
              </a:ext>
            </a:extLst>
          </p:cNvPr>
          <p:cNvSpPr>
            <a:spLocks noChangeShapeType="1"/>
          </p:cNvSpPr>
          <p:nvPr/>
        </p:nvSpPr>
        <p:spPr bwMode="auto">
          <a:xfrm>
            <a:off x="11586117" y="4366602"/>
            <a:ext cx="32251" cy="51129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66687" name="Text Box 95">
            <a:extLst>
              <a:ext uri="{FF2B5EF4-FFF2-40B4-BE49-F238E27FC236}">
                <a16:creationId xmlns:a16="http://schemas.microsoft.com/office/drawing/2014/main" id="{63C0B145-4522-401C-9308-12D19E357318}"/>
              </a:ext>
            </a:extLst>
          </p:cNvPr>
          <p:cNvSpPr txBox="1">
            <a:spLocks noChangeArrowheads="1"/>
          </p:cNvSpPr>
          <p:nvPr/>
        </p:nvSpPr>
        <p:spPr bwMode="auto">
          <a:xfrm>
            <a:off x="11647681" y="4794633"/>
            <a:ext cx="2503747" cy="4289188"/>
          </a:xfrm>
          <a:prstGeom prst="rect">
            <a:avLst/>
          </a:prstGeom>
          <a:noFill/>
          <a:ln>
            <a:noFill/>
          </a:ln>
          <a:effectLst/>
          <a:extLst>
            <a:ext uri="{909E8E84-426E-40DD-AFC4-6F175D3DCCD1}">
              <a14:hiddenFill xmlns:a14="http://schemas.microsoft.com/office/drawing/2010/main">
                <a:solidFill>
                  <a:srgbClr val="F3F3F3"/>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14300" indent="-114300">
              <a:defRPr sz="2400">
                <a:solidFill>
                  <a:schemeClr val="tx1"/>
                </a:solidFill>
                <a:latin typeface="Times New Roman" panose="02020603050405020304" pitchFamily="18" charset="0"/>
              </a:defRPr>
            </a:lvl1pPr>
            <a:lvl2pPr marL="228600" indent="-1127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Autoconfiança e tomada de decisão</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Capacidade de controle </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Celebração de conquistas</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Flexibilidade e negociação (caso seja necessário rever metas)</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Comunicação persuasiva</a:t>
            </a:r>
            <a:endParaRPr lang="pt-BR" altLang="pt-BR" dirty="0">
              <a:latin typeface="Calibri" panose="020F0502020204030204" pitchFamily="34" charset="0"/>
              <a:cs typeface="Calibri" panose="020F0502020204030204" pitchFamily="34" charset="0"/>
            </a:endParaRPr>
          </a:p>
        </p:txBody>
      </p:sp>
      <p:sp>
        <p:nvSpPr>
          <p:cNvPr id="366688" name="Line 96">
            <a:extLst>
              <a:ext uri="{FF2B5EF4-FFF2-40B4-BE49-F238E27FC236}">
                <a16:creationId xmlns:a16="http://schemas.microsoft.com/office/drawing/2014/main" id="{A2AB85EF-7ECD-4AF5-A359-7FBAB2CB867D}"/>
              </a:ext>
            </a:extLst>
          </p:cNvPr>
          <p:cNvSpPr>
            <a:spLocks noChangeShapeType="1"/>
          </p:cNvSpPr>
          <p:nvPr/>
        </p:nvSpPr>
        <p:spPr bwMode="auto">
          <a:xfrm>
            <a:off x="14236381" y="4390057"/>
            <a:ext cx="32251" cy="51129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66689" name="Text Box 97">
            <a:extLst>
              <a:ext uri="{FF2B5EF4-FFF2-40B4-BE49-F238E27FC236}">
                <a16:creationId xmlns:a16="http://schemas.microsoft.com/office/drawing/2014/main" id="{AEE390C0-BF5F-4B31-91FA-5CB748420C29}"/>
              </a:ext>
            </a:extLst>
          </p:cNvPr>
          <p:cNvSpPr txBox="1">
            <a:spLocks noChangeArrowheads="1"/>
          </p:cNvSpPr>
          <p:nvPr/>
        </p:nvSpPr>
        <p:spPr bwMode="auto">
          <a:xfrm>
            <a:off x="14391763" y="4794632"/>
            <a:ext cx="2611727" cy="3616696"/>
          </a:xfrm>
          <a:prstGeom prst="rect">
            <a:avLst/>
          </a:prstGeom>
          <a:noFill/>
          <a:ln>
            <a:noFill/>
          </a:ln>
          <a:effectLst/>
          <a:extLst>
            <a:ext uri="{909E8E84-426E-40DD-AFC4-6F175D3DCCD1}">
              <a14:hiddenFill xmlns:a14="http://schemas.microsoft.com/office/drawing/2010/main">
                <a:solidFill>
                  <a:srgbClr val="F3F3F3"/>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14300" indent="-114300">
              <a:defRPr sz="2400">
                <a:solidFill>
                  <a:schemeClr val="tx1"/>
                </a:solidFill>
                <a:latin typeface="Times New Roman" panose="02020603050405020304" pitchFamily="18" charset="0"/>
              </a:defRPr>
            </a:lvl1pPr>
            <a:lvl2pPr marL="228600" indent="-112713">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Sensibilidade</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Conhecimento de técnicas e ferramentas de gestão de pessoas</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Mapeamento de talentos</a:t>
            </a:r>
          </a:p>
          <a:p>
            <a:pPr marL="185738" indent="-185738">
              <a:lnSpc>
                <a:spcPct val="85000"/>
              </a:lnSpc>
              <a:spcBef>
                <a:spcPct val="20000"/>
              </a:spcBef>
              <a:buFontTx/>
              <a:buChar char="•"/>
            </a:pPr>
            <a:r>
              <a:rPr lang="pt-BR" altLang="pt-BR" sz="2300" dirty="0">
                <a:latin typeface="Calibri" panose="020F0502020204030204" pitchFamily="34" charset="0"/>
                <a:cs typeface="Calibri" panose="020F0502020204030204" pitchFamily="34" charset="0"/>
              </a:rPr>
              <a:t>Condução dos processos de RH (inclusive desligamentos)</a:t>
            </a:r>
            <a:endParaRPr lang="pt-BR" altLang="pt-B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805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extLst>
              <p:ext uri="{D42A27DB-BD31-4B8C-83A1-F6EECF244321}">
                <p14:modId xmlns:p14="http://schemas.microsoft.com/office/powerpoint/2010/main" val="2270038092"/>
              </p:ext>
            </p:extLst>
          </p:nvPr>
        </p:nvGraphicFramePr>
        <p:xfrm>
          <a:off x="442038" y="1178024"/>
          <a:ext cx="7546734" cy="8790012"/>
        </p:xfrm>
        <a:graphic>
          <a:graphicData uri="http://schemas.openxmlformats.org/presentationml/2006/ole">
            <mc:AlternateContent xmlns:mc="http://schemas.openxmlformats.org/markup-compatibility/2006">
              <mc:Choice xmlns:v="urn:schemas-microsoft-com:vml" Requires="v">
                <p:oleObj name="Foto do Photo Editor" r:id="rId3" imgW="3438095" imgH="3685714" progId="MSPhotoEd.3">
                  <p:embed/>
                </p:oleObj>
              </mc:Choice>
              <mc:Fallback>
                <p:oleObj name="Foto do Photo Editor" r:id="rId3" imgW="3438095" imgH="3685714" progId="MSPhotoEd.3">
                  <p:embed/>
                  <p:pic>
                    <p:nvPicPr>
                      <p:cNvPr id="276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38" y="1178024"/>
                        <a:ext cx="7546734" cy="8790012"/>
                      </a:xfrm>
                      <a:prstGeom prst="rect">
                        <a:avLst/>
                      </a:prstGeom>
                      <a:noFill/>
                      <a:ln>
                        <a:noFill/>
                      </a:ln>
                      <a:effectLst/>
                    </p:spPr>
                  </p:pic>
                </p:oleObj>
              </mc:Fallback>
            </mc:AlternateContent>
          </a:graphicData>
        </a:graphic>
      </p:graphicFrame>
      <p:sp>
        <p:nvSpPr>
          <p:cNvPr id="3" name="Espaço Reservado para Texto 2">
            <a:extLst>
              <a:ext uri="{FF2B5EF4-FFF2-40B4-BE49-F238E27FC236}">
                <a16:creationId xmlns:a16="http://schemas.microsoft.com/office/drawing/2014/main" id="{61D1DC3D-7068-4BCC-B1FB-3B9097623421}"/>
              </a:ext>
            </a:extLst>
          </p:cNvPr>
          <p:cNvSpPr>
            <a:spLocks noGrp="1"/>
          </p:cNvSpPr>
          <p:nvPr>
            <p:ph type="body" sz="quarter" idx="14"/>
          </p:nvPr>
        </p:nvSpPr>
        <p:spPr>
          <a:xfrm>
            <a:off x="8351913" y="1470977"/>
            <a:ext cx="8568952" cy="8281043"/>
          </a:xfrm>
        </p:spPr>
        <p:txBody>
          <a:bodyPr>
            <a:normAutofit/>
          </a:bodyPr>
          <a:lstStyle/>
          <a:p>
            <a:pPr>
              <a:lnSpc>
                <a:spcPct val="130000"/>
              </a:lnSpc>
            </a:pPr>
            <a:r>
              <a:rPr lang="pt-BR" sz="4000" dirty="0"/>
              <a:t>A gestão de pessoas baseada em competências permite um melhor alinhamento com a estratégia do negócio</a:t>
            </a:r>
          </a:p>
          <a:p>
            <a:pPr>
              <a:lnSpc>
                <a:spcPct val="130000"/>
              </a:lnSpc>
            </a:pPr>
            <a:r>
              <a:rPr lang="pt-BR" sz="4000" dirty="0"/>
              <a:t>É o eixo em torno do qual os processos de gestão de pessoas se articulam</a:t>
            </a:r>
          </a:p>
          <a:p>
            <a:pPr>
              <a:lnSpc>
                <a:spcPct val="130000"/>
              </a:lnSpc>
            </a:pPr>
            <a:r>
              <a:rPr lang="pt-BR" sz="4000" dirty="0"/>
              <a:t>Cria um ambiente organizacional capaz de competir e diferenciar-se pela excelência</a:t>
            </a:r>
          </a:p>
        </p:txBody>
      </p:sp>
      <p:sp>
        <p:nvSpPr>
          <p:cNvPr id="27651" name="Rectangle 3"/>
          <p:cNvSpPr>
            <a:spLocks noGrp="1" noChangeArrowheads="1"/>
          </p:cNvSpPr>
          <p:nvPr>
            <p:ph type="body" sz="quarter" idx="11"/>
          </p:nvPr>
        </p:nvSpPr>
        <p:spPr>
          <a:prstGeom prst="rect">
            <a:avLst/>
          </a:prstGeom>
        </p:spPr>
        <p:txBody>
          <a:bodyPr anchor="ctr">
            <a:noAutofit/>
          </a:bodyPr>
          <a:lstStyle/>
          <a:p>
            <a:pPr marL="0" indent="0">
              <a:spcBef>
                <a:spcPts val="0"/>
              </a:spcBef>
              <a:buSzPct val="100000"/>
              <a:buNone/>
            </a:pPr>
            <a:r>
              <a:rPr lang="pt-BR" dirty="0"/>
              <a:t>Gestão estratégica de pessoas</a:t>
            </a:r>
          </a:p>
        </p:txBody>
      </p:sp>
    </p:spTree>
    <p:extLst>
      <p:ext uri="{BB962C8B-B14F-4D97-AF65-F5344CB8AC3E}">
        <p14:creationId xmlns:p14="http://schemas.microsoft.com/office/powerpoint/2010/main" val="21627381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B4F01-8818-E400-7C3F-06DA37FDBE04}"/>
            </a:ext>
          </a:extLst>
        </p:cNvPr>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213FFE8D-3438-4155-8251-210F669479E6}"/>
              </a:ext>
            </a:extLst>
          </p:cNvPr>
          <p:cNvGraphicFramePr/>
          <p:nvPr>
            <p:extLst>
              <p:ext uri="{D42A27DB-BD31-4B8C-83A1-F6EECF244321}">
                <p14:modId xmlns:p14="http://schemas.microsoft.com/office/powerpoint/2010/main" val="884843497"/>
              </p:ext>
            </p:extLst>
          </p:nvPr>
        </p:nvGraphicFramePr>
        <p:xfrm>
          <a:off x="3048000" y="1255068"/>
          <a:ext cx="12192000" cy="864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Espaço Reservado para Texto 10">
            <a:extLst>
              <a:ext uri="{FF2B5EF4-FFF2-40B4-BE49-F238E27FC236}">
                <a16:creationId xmlns:a16="http://schemas.microsoft.com/office/drawing/2014/main" id="{88D4A52E-1CCD-FAF0-15DE-139818BECF56}"/>
              </a:ext>
            </a:extLst>
          </p:cNvPr>
          <p:cNvSpPr>
            <a:spLocks noGrp="1"/>
          </p:cNvSpPr>
          <p:nvPr>
            <p:ph type="body" sz="quarter" idx="11"/>
          </p:nvPr>
        </p:nvSpPr>
        <p:spPr/>
        <p:txBody>
          <a:bodyPr anchor="ctr">
            <a:noAutofit/>
          </a:bodyPr>
          <a:lstStyle/>
          <a:p>
            <a:r>
              <a:rPr lang="pt-BR" dirty="0"/>
              <a:t>Conteúdo da disciplina</a:t>
            </a:r>
          </a:p>
        </p:txBody>
      </p:sp>
    </p:spTree>
    <p:extLst>
      <p:ext uri="{BB962C8B-B14F-4D97-AF65-F5344CB8AC3E}">
        <p14:creationId xmlns:p14="http://schemas.microsoft.com/office/powerpoint/2010/main" val="12357561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21" name="Group 5"/>
          <p:cNvGrpSpPr>
            <a:grpSpLocks/>
          </p:cNvGrpSpPr>
          <p:nvPr/>
        </p:nvGrpSpPr>
        <p:grpSpPr bwMode="auto">
          <a:xfrm>
            <a:off x="3036891" y="1932598"/>
            <a:ext cx="13236188" cy="6932723"/>
            <a:chOff x="920" y="922"/>
            <a:chExt cx="4818" cy="2455"/>
          </a:xfrm>
        </p:grpSpPr>
        <p:grpSp>
          <p:nvGrpSpPr>
            <p:cNvPr id="34822" name="Group 6"/>
            <p:cNvGrpSpPr>
              <a:grpSpLocks/>
            </p:cNvGrpSpPr>
            <p:nvPr/>
          </p:nvGrpSpPr>
          <p:grpSpPr bwMode="auto">
            <a:xfrm>
              <a:off x="920" y="922"/>
              <a:ext cx="4818" cy="793"/>
              <a:chOff x="920" y="922"/>
              <a:chExt cx="4818" cy="793"/>
            </a:xfrm>
          </p:grpSpPr>
          <p:sp>
            <p:nvSpPr>
              <p:cNvPr id="34830" name="AutoShape 7"/>
              <p:cNvSpPr>
                <a:spLocks noChangeArrowheads="1"/>
              </p:cNvSpPr>
              <p:nvPr/>
            </p:nvSpPr>
            <p:spPr bwMode="auto">
              <a:xfrm>
                <a:off x="2136" y="922"/>
                <a:ext cx="1531" cy="474"/>
              </a:xfrm>
              <a:prstGeom prst="rightArrow">
                <a:avLst>
                  <a:gd name="adj1" fmla="val 50000"/>
                  <a:gd name="adj2" fmla="val 111306"/>
                </a:avLst>
              </a:prstGeom>
              <a:solidFill>
                <a:srgbClr val="99CCFF"/>
              </a:solidFill>
              <a:ln w="12700">
                <a:solidFill>
                  <a:srgbClr val="000000"/>
                </a:solidFill>
                <a:miter lim="800000"/>
                <a:headEnd/>
                <a:tailEnd/>
              </a:ln>
            </p:spPr>
            <p:txBody>
              <a:bodyPr lIns="180976" tIns="88900" rIns="180976" bIns="88900" anchor="ctr"/>
              <a:lstStyle/>
              <a:p>
                <a:pPr eaLnBrk="0" hangingPunct="0">
                  <a:lnSpc>
                    <a:spcPct val="100000"/>
                  </a:lnSpc>
                  <a:spcBef>
                    <a:spcPct val="0"/>
                  </a:spcBef>
                  <a:buClrTx/>
                  <a:buSzTx/>
                  <a:buFontTx/>
                  <a:buNone/>
                </a:pPr>
                <a:r>
                  <a:rPr lang="pt-BR" sz="3600" b="1" dirty="0">
                    <a:latin typeface="+mn-lt"/>
                  </a:rPr>
                  <a:t>COMPETÊNCIAS</a:t>
                </a:r>
              </a:p>
            </p:txBody>
          </p:sp>
          <p:sp>
            <p:nvSpPr>
              <p:cNvPr id="34831" name="Rectangle 8"/>
              <p:cNvSpPr>
                <a:spLocks noChangeArrowheads="1"/>
              </p:cNvSpPr>
              <p:nvPr/>
            </p:nvSpPr>
            <p:spPr bwMode="auto">
              <a:xfrm>
                <a:off x="920" y="940"/>
                <a:ext cx="7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927" tIns="0" rIns="34927" bIns="0" anchor="ctr"/>
              <a:lstStyle/>
              <a:p>
                <a:pPr eaLnBrk="0" hangingPunct="0">
                  <a:lnSpc>
                    <a:spcPct val="100000"/>
                  </a:lnSpc>
                  <a:spcBef>
                    <a:spcPct val="0"/>
                  </a:spcBef>
                  <a:buClrTx/>
                  <a:buSzTx/>
                  <a:buFontTx/>
                  <a:buNone/>
                </a:pPr>
                <a:r>
                  <a:rPr lang="pt-BR" sz="3600" dirty="0">
                    <a:latin typeface="+mn-lt"/>
                  </a:rPr>
                  <a:t>INPUT</a:t>
                </a:r>
              </a:p>
            </p:txBody>
          </p:sp>
          <p:sp>
            <p:nvSpPr>
              <p:cNvPr id="34832" name="Rectangle 9"/>
              <p:cNvSpPr>
                <a:spLocks noChangeArrowheads="1"/>
              </p:cNvSpPr>
              <p:nvPr/>
            </p:nvSpPr>
            <p:spPr bwMode="auto">
              <a:xfrm>
                <a:off x="920" y="1177"/>
                <a:ext cx="1241"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927" tIns="0" rIns="34927" bIns="0" anchor="ctr"/>
              <a:lstStyle/>
              <a:p>
                <a:pPr eaLnBrk="0" hangingPunct="0">
                  <a:lnSpc>
                    <a:spcPct val="100000"/>
                  </a:lnSpc>
                  <a:spcBef>
                    <a:spcPct val="0"/>
                  </a:spcBef>
                  <a:buClrTx/>
                  <a:buSzTx/>
                  <a:buFontTx/>
                  <a:buNone/>
                </a:pPr>
                <a:r>
                  <a:rPr lang="pt-BR" sz="3600" b="1" dirty="0">
                    <a:latin typeface="+mn-lt"/>
                  </a:rPr>
                  <a:t>C</a:t>
                </a:r>
                <a:r>
                  <a:rPr lang="pt-BR" sz="3600" dirty="0">
                    <a:latin typeface="+mn-lt"/>
                  </a:rPr>
                  <a:t>onhecimento</a:t>
                </a:r>
              </a:p>
              <a:p>
                <a:pPr eaLnBrk="0" hangingPunct="0">
                  <a:lnSpc>
                    <a:spcPct val="100000"/>
                  </a:lnSpc>
                  <a:spcBef>
                    <a:spcPct val="0"/>
                  </a:spcBef>
                  <a:buClrTx/>
                  <a:buSzTx/>
                  <a:buFontTx/>
                  <a:buNone/>
                </a:pPr>
                <a:r>
                  <a:rPr lang="pt-BR" sz="3600" b="1" dirty="0">
                    <a:latin typeface="+mn-lt"/>
                  </a:rPr>
                  <a:t>H</a:t>
                </a:r>
                <a:r>
                  <a:rPr lang="pt-BR" sz="3600" dirty="0">
                    <a:latin typeface="+mn-lt"/>
                  </a:rPr>
                  <a:t>abilidade </a:t>
                </a:r>
              </a:p>
              <a:p>
                <a:pPr eaLnBrk="0" hangingPunct="0">
                  <a:lnSpc>
                    <a:spcPct val="100000"/>
                  </a:lnSpc>
                  <a:spcBef>
                    <a:spcPct val="0"/>
                  </a:spcBef>
                  <a:buClrTx/>
                  <a:buSzTx/>
                  <a:buFontTx/>
                  <a:buNone/>
                </a:pPr>
                <a:r>
                  <a:rPr lang="pt-BR" sz="3600" b="1" dirty="0">
                    <a:latin typeface="+mn-lt"/>
                  </a:rPr>
                  <a:t>A</a:t>
                </a:r>
                <a:r>
                  <a:rPr lang="pt-BR" sz="3600" dirty="0">
                    <a:latin typeface="+mn-lt"/>
                  </a:rPr>
                  <a:t>titude</a:t>
                </a:r>
              </a:p>
            </p:txBody>
          </p:sp>
          <p:sp>
            <p:nvSpPr>
              <p:cNvPr id="34833" name="Rectangle 10"/>
              <p:cNvSpPr>
                <a:spLocks noChangeArrowheads="1"/>
              </p:cNvSpPr>
              <p:nvPr/>
            </p:nvSpPr>
            <p:spPr bwMode="auto">
              <a:xfrm>
                <a:off x="3839" y="922"/>
                <a:ext cx="95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0" hangingPunct="0">
                  <a:lnSpc>
                    <a:spcPct val="100000"/>
                  </a:lnSpc>
                  <a:spcBef>
                    <a:spcPct val="0"/>
                  </a:spcBef>
                  <a:buClrTx/>
                  <a:buSzTx/>
                  <a:buFontTx/>
                  <a:buNone/>
                </a:pPr>
                <a:r>
                  <a:rPr lang="pt-BR" sz="3600" dirty="0">
                    <a:latin typeface="+mn-lt"/>
                  </a:rPr>
                  <a:t>OUTPUT</a:t>
                </a:r>
              </a:p>
            </p:txBody>
          </p:sp>
          <p:sp>
            <p:nvSpPr>
              <p:cNvPr id="34834" name="Rectangle 11"/>
              <p:cNvSpPr>
                <a:spLocks noChangeArrowheads="1"/>
              </p:cNvSpPr>
              <p:nvPr/>
            </p:nvSpPr>
            <p:spPr bwMode="auto">
              <a:xfrm>
                <a:off x="3839" y="1177"/>
                <a:ext cx="1899"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927" tIns="0" rIns="34927" bIns="0" anchor="ctr"/>
              <a:lstStyle/>
              <a:p>
                <a:pPr eaLnBrk="0" hangingPunct="0">
                  <a:lnSpc>
                    <a:spcPct val="100000"/>
                  </a:lnSpc>
                  <a:spcBef>
                    <a:spcPct val="0"/>
                  </a:spcBef>
                  <a:buClrTx/>
                  <a:buSzTx/>
                  <a:buFontTx/>
                  <a:buNone/>
                </a:pPr>
                <a:r>
                  <a:rPr lang="pt-BR" sz="3600" b="1" dirty="0">
                    <a:latin typeface="+mn-lt"/>
                  </a:rPr>
                  <a:t>Valor Agregado</a:t>
                </a:r>
              </a:p>
              <a:p>
                <a:pPr eaLnBrk="0" hangingPunct="0">
                  <a:lnSpc>
                    <a:spcPct val="100000"/>
                  </a:lnSpc>
                  <a:spcBef>
                    <a:spcPct val="0"/>
                  </a:spcBef>
                  <a:buClrTx/>
                  <a:buSzTx/>
                  <a:buFontTx/>
                  <a:buNone/>
                </a:pPr>
                <a:r>
                  <a:rPr lang="pt-BR" sz="3600" dirty="0">
                    <a:latin typeface="+mn-lt"/>
                  </a:rPr>
                  <a:t>Ex.: Lucro, Produtividade, Eficiência</a:t>
                </a:r>
                <a:r>
                  <a:rPr lang="pt-BR" sz="2400" dirty="0">
                    <a:latin typeface="+mn-lt"/>
                  </a:rPr>
                  <a:t>      </a:t>
                </a:r>
              </a:p>
            </p:txBody>
          </p:sp>
        </p:grpSp>
        <p:sp>
          <p:nvSpPr>
            <p:cNvPr id="31752" name="Freeform 13"/>
            <p:cNvSpPr>
              <a:spLocks/>
            </p:cNvSpPr>
            <p:nvPr/>
          </p:nvSpPr>
          <p:spPr bwMode="auto">
            <a:xfrm>
              <a:off x="1219" y="2737"/>
              <a:ext cx="279" cy="595"/>
            </a:xfrm>
            <a:custGeom>
              <a:avLst/>
              <a:gdLst>
                <a:gd name="T0" fmla="*/ 100 w 279"/>
                <a:gd name="T1" fmla="*/ 16 h 595"/>
                <a:gd name="T2" fmla="*/ 69 w 279"/>
                <a:gd name="T3" fmla="*/ 59 h 595"/>
                <a:gd name="T4" fmla="*/ 44 w 279"/>
                <a:gd name="T5" fmla="*/ 102 h 595"/>
                <a:gd name="T6" fmla="*/ 23 w 279"/>
                <a:gd name="T7" fmla="*/ 149 h 595"/>
                <a:gd name="T8" fmla="*/ 9 w 279"/>
                <a:gd name="T9" fmla="*/ 197 h 595"/>
                <a:gd name="T10" fmla="*/ 2 w 279"/>
                <a:gd name="T11" fmla="*/ 246 h 595"/>
                <a:gd name="T12" fmla="*/ 1 w 279"/>
                <a:gd name="T13" fmla="*/ 294 h 595"/>
                <a:gd name="T14" fmla="*/ 8 w 279"/>
                <a:gd name="T15" fmla="*/ 339 h 595"/>
                <a:gd name="T16" fmla="*/ 51 w 279"/>
                <a:gd name="T17" fmla="*/ 460 h 595"/>
                <a:gd name="T18" fmla="*/ 64 w 279"/>
                <a:gd name="T19" fmla="*/ 489 h 595"/>
                <a:gd name="T20" fmla="*/ 81 w 279"/>
                <a:gd name="T21" fmla="*/ 513 h 595"/>
                <a:gd name="T22" fmla="*/ 101 w 279"/>
                <a:gd name="T23" fmla="*/ 532 h 595"/>
                <a:gd name="T24" fmla="*/ 123 w 279"/>
                <a:gd name="T25" fmla="*/ 544 h 595"/>
                <a:gd name="T26" fmla="*/ 148 w 279"/>
                <a:gd name="T27" fmla="*/ 550 h 595"/>
                <a:gd name="T28" fmla="*/ 176 w 279"/>
                <a:gd name="T29" fmla="*/ 553 h 595"/>
                <a:gd name="T30" fmla="*/ 204 w 279"/>
                <a:gd name="T31" fmla="*/ 548 h 595"/>
                <a:gd name="T32" fmla="*/ 234 w 279"/>
                <a:gd name="T33" fmla="*/ 539 h 595"/>
                <a:gd name="T34" fmla="*/ 278 w 279"/>
                <a:gd name="T35" fmla="*/ 445 h 595"/>
                <a:gd name="T36" fmla="*/ 196 w 279"/>
                <a:gd name="T37" fmla="*/ 434 h 595"/>
                <a:gd name="T38" fmla="*/ 151 w 279"/>
                <a:gd name="T39" fmla="*/ 448 h 595"/>
                <a:gd name="T40" fmla="*/ 109 w 279"/>
                <a:gd name="T41" fmla="*/ 449 h 595"/>
                <a:gd name="T42" fmla="*/ 89 w 279"/>
                <a:gd name="T43" fmla="*/ 441 h 595"/>
                <a:gd name="T44" fmla="*/ 71 w 279"/>
                <a:gd name="T45" fmla="*/ 432 h 595"/>
                <a:gd name="T46" fmla="*/ 54 w 279"/>
                <a:gd name="T47" fmla="*/ 423 h 595"/>
                <a:gd name="T48" fmla="*/ 39 w 279"/>
                <a:gd name="T49" fmla="*/ 406 h 595"/>
                <a:gd name="T50" fmla="*/ 38 w 279"/>
                <a:gd name="T51" fmla="*/ 366 h 595"/>
                <a:gd name="T52" fmla="*/ 42 w 279"/>
                <a:gd name="T53" fmla="*/ 324 h 595"/>
                <a:gd name="T54" fmla="*/ 51 w 279"/>
                <a:gd name="T55" fmla="*/ 282 h 595"/>
                <a:gd name="T56" fmla="*/ 64 w 279"/>
                <a:gd name="T57" fmla="*/ 242 h 595"/>
                <a:gd name="T58" fmla="*/ 81 w 279"/>
                <a:gd name="T59" fmla="*/ 204 h 595"/>
                <a:gd name="T60" fmla="*/ 103 w 279"/>
                <a:gd name="T61" fmla="*/ 168 h 595"/>
                <a:gd name="T62" fmla="*/ 128 w 279"/>
                <a:gd name="T63" fmla="*/ 135 h 595"/>
                <a:gd name="T64" fmla="*/ 118 w 279"/>
                <a:gd name="T65" fmla="*/ 0 h 5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9"/>
                <a:gd name="T100" fmla="*/ 0 h 595"/>
                <a:gd name="T101" fmla="*/ 279 w 279"/>
                <a:gd name="T102" fmla="*/ 595 h 5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9" h="595">
                  <a:moveTo>
                    <a:pt x="118" y="0"/>
                  </a:moveTo>
                  <a:lnTo>
                    <a:pt x="100" y="16"/>
                  </a:lnTo>
                  <a:lnTo>
                    <a:pt x="84" y="36"/>
                  </a:lnTo>
                  <a:lnTo>
                    <a:pt x="69" y="59"/>
                  </a:lnTo>
                  <a:lnTo>
                    <a:pt x="56" y="81"/>
                  </a:lnTo>
                  <a:lnTo>
                    <a:pt x="44" y="102"/>
                  </a:lnTo>
                  <a:lnTo>
                    <a:pt x="32" y="124"/>
                  </a:lnTo>
                  <a:lnTo>
                    <a:pt x="23" y="149"/>
                  </a:lnTo>
                  <a:lnTo>
                    <a:pt x="15" y="173"/>
                  </a:lnTo>
                  <a:lnTo>
                    <a:pt x="9" y="197"/>
                  </a:lnTo>
                  <a:lnTo>
                    <a:pt x="5" y="223"/>
                  </a:lnTo>
                  <a:lnTo>
                    <a:pt x="2" y="246"/>
                  </a:lnTo>
                  <a:lnTo>
                    <a:pt x="0" y="268"/>
                  </a:lnTo>
                  <a:lnTo>
                    <a:pt x="1" y="294"/>
                  </a:lnTo>
                  <a:lnTo>
                    <a:pt x="3" y="315"/>
                  </a:lnTo>
                  <a:lnTo>
                    <a:pt x="8" y="339"/>
                  </a:lnTo>
                  <a:lnTo>
                    <a:pt x="14" y="359"/>
                  </a:lnTo>
                  <a:lnTo>
                    <a:pt x="51" y="460"/>
                  </a:lnTo>
                  <a:lnTo>
                    <a:pt x="57" y="477"/>
                  </a:lnTo>
                  <a:lnTo>
                    <a:pt x="64" y="489"/>
                  </a:lnTo>
                  <a:lnTo>
                    <a:pt x="72" y="501"/>
                  </a:lnTo>
                  <a:lnTo>
                    <a:pt x="81" y="513"/>
                  </a:lnTo>
                  <a:lnTo>
                    <a:pt x="91" y="524"/>
                  </a:lnTo>
                  <a:lnTo>
                    <a:pt x="101" y="532"/>
                  </a:lnTo>
                  <a:lnTo>
                    <a:pt x="112" y="540"/>
                  </a:lnTo>
                  <a:lnTo>
                    <a:pt x="123" y="544"/>
                  </a:lnTo>
                  <a:lnTo>
                    <a:pt x="136" y="551"/>
                  </a:lnTo>
                  <a:lnTo>
                    <a:pt x="148" y="550"/>
                  </a:lnTo>
                  <a:lnTo>
                    <a:pt x="162" y="554"/>
                  </a:lnTo>
                  <a:lnTo>
                    <a:pt x="176" y="553"/>
                  </a:lnTo>
                  <a:lnTo>
                    <a:pt x="190" y="552"/>
                  </a:lnTo>
                  <a:lnTo>
                    <a:pt x="204" y="548"/>
                  </a:lnTo>
                  <a:lnTo>
                    <a:pt x="219" y="544"/>
                  </a:lnTo>
                  <a:lnTo>
                    <a:pt x="234" y="539"/>
                  </a:lnTo>
                  <a:lnTo>
                    <a:pt x="254" y="594"/>
                  </a:lnTo>
                  <a:lnTo>
                    <a:pt x="278" y="445"/>
                  </a:lnTo>
                  <a:lnTo>
                    <a:pt x="176" y="378"/>
                  </a:lnTo>
                  <a:lnTo>
                    <a:pt x="196" y="434"/>
                  </a:lnTo>
                  <a:lnTo>
                    <a:pt x="174" y="445"/>
                  </a:lnTo>
                  <a:lnTo>
                    <a:pt x="151" y="448"/>
                  </a:lnTo>
                  <a:lnTo>
                    <a:pt x="130" y="451"/>
                  </a:lnTo>
                  <a:lnTo>
                    <a:pt x="109" y="449"/>
                  </a:lnTo>
                  <a:lnTo>
                    <a:pt x="98" y="446"/>
                  </a:lnTo>
                  <a:lnTo>
                    <a:pt x="89" y="441"/>
                  </a:lnTo>
                  <a:lnTo>
                    <a:pt x="81" y="440"/>
                  </a:lnTo>
                  <a:lnTo>
                    <a:pt x="71" y="432"/>
                  </a:lnTo>
                  <a:lnTo>
                    <a:pt x="62" y="428"/>
                  </a:lnTo>
                  <a:lnTo>
                    <a:pt x="54" y="423"/>
                  </a:lnTo>
                  <a:lnTo>
                    <a:pt x="47" y="414"/>
                  </a:lnTo>
                  <a:lnTo>
                    <a:pt x="39" y="406"/>
                  </a:lnTo>
                  <a:lnTo>
                    <a:pt x="38" y="384"/>
                  </a:lnTo>
                  <a:lnTo>
                    <a:pt x="38" y="366"/>
                  </a:lnTo>
                  <a:lnTo>
                    <a:pt x="39" y="344"/>
                  </a:lnTo>
                  <a:lnTo>
                    <a:pt x="42" y="324"/>
                  </a:lnTo>
                  <a:lnTo>
                    <a:pt x="45" y="302"/>
                  </a:lnTo>
                  <a:lnTo>
                    <a:pt x="51" y="282"/>
                  </a:lnTo>
                  <a:lnTo>
                    <a:pt x="56" y="262"/>
                  </a:lnTo>
                  <a:lnTo>
                    <a:pt x="64" y="242"/>
                  </a:lnTo>
                  <a:lnTo>
                    <a:pt x="72" y="221"/>
                  </a:lnTo>
                  <a:lnTo>
                    <a:pt x="81" y="204"/>
                  </a:lnTo>
                  <a:lnTo>
                    <a:pt x="92" y="186"/>
                  </a:lnTo>
                  <a:lnTo>
                    <a:pt x="103" y="168"/>
                  </a:lnTo>
                  <a:lnTo>
                    <a:pt x="115" y="150"/>
                  </a:lnTo>
                  <a:lnTo>
                    <a:pt x="128" y="135"/>
                  </a:lnTo>
                  <a:lnTo>
                    <a:pt x="155" y="105"/>
                  </a:lnTo>
                  <a:lnTo>
                    <a:pt x="118" y="0"/>
                  </a:lnTo>
                </a:path>
              </a:pathLst>
            </a:custGeom>
            <a:solidFill>
              <a:srgbClr val="99CCFF"/>
            </a:solidFill>
            <a:ln w="12700" cap="rnd">
              <a:solidFill>
                <a:srgbClr val="003300"/>
              </a:solidFill>
              <a:round/>
              <a:headEnd/>
              <a:tailEnd/>
            </a:ln>
          </p:spPr>
          <p:txBody>
            <a:bodyPr/>
            <a:lstStyle/>
            <a:p>
              <a:pPr>
                <a:defRPr/>
              </a:pPr>
              <a:endParaRPr lang="pt-BR" sz="3600">
                <a:latin typeface="+mn-lt"/>
                <a:cs typeface="Arial" charset="0"/>
              </a:endParaRPr>
            </a:p>
          </p:txBody>
        </p:sp>
        <p:sp>
          <p:nvSpPr>
            <p:cNvPr id="31753" name="Freeform 14"/>
            <p:cNvSpPr>
              <a:spLocks/>
            </p:cNvSpPr>
            <p:nvPr/>
          </p:nvSpPr>
          <p:spPr bwMode="auto">
            <a:xfrm>
              <a:off x="4399" y="2284"/>
              <a:ext cx="310" cy="515"/>
            </a:xfrm>
            <a:custGeom>
              <a:avLst/>
              <a:gdLst>
                <a:gd name="T0" fmla="*/ 0 w 310"/>
                <a:gd name="T1" fmla="*/ 71 h 515"/>
                <a:gd name="T2" fmla="*/ 45 w 310"/>
                <a:gd name="T3" fmla="*/ 39 h 515"/>
                <a:gd name="T4" fmla="*/ 91 w 310"/>
                <a:gd name="T5" fmla="*/ 15 h 515"/>
                <a:gd name="T6" fmla="*/ 133 w 310"/>
                <a:gd name="T7" fmla="*/ 4 h 515"/>
                <a:gd name="T8" fmla="*/ 172 w 310"/>
                <a:gd name="T9" fmla="*/ 0 h 515"/>
                <a:gd name="T10" fmla="*/ 190 w 310"/>
                <a:gd name="T11" fmla="*/ 0 h 515"/>
                <a:gd name="T12" fmla="*/ 207 w 310"/>
                <a:gd name="T13" fmla="*/ 3 h 515"/>
                <a:gd name="T14" fmla="*/ 222 w 310"/>
                <a:gd name="T15" fmla="*/ 9 h 515"/>
                <a:gd name="T16" fmla="*/ 237 w 310"/>
                <a:gd name="T17" fmla="*/ 18 h 515"/>
                <a:gd name="T18" fmla="*/ 248 w 310"/>
                <a:gd name="T19" fmla="*/ 29 h 515"/>
                <a:gd name="T20" fmla="*/ 260 w 310"/>
                <a:gd name="T21" fmla="*/ 41 h 515"/>
                <a:gd name="T22" fmla="*/ 269 w 310"/>
                <a:gd name="T23" fmla="*/ 58 h 515"/>
                <a:gd name="T24" fmla="*/ 275 w 310"/>
                <a:gd name="T25" fmla="*/ 75 h 515"/>
                <a:gd name="T26" fmla="*/ 303 w 310"/>
                <a:gd name="T27" fmla="*/ 172 h 515"/>
                <a:gd name="T28" fmla="*/ 308 w 310"/>
                <a:gd name="T29" fmla="*/ 204 h 515"/>
                <a:gd name="T30" fmla="*/ 309 w 310"/>
                <a:gd name="T31" fmla="*/ 237 h 515"/>
                <a:gd name="T32" fmla="*/ 304 w 310"/>
                <a:gd name="T33" fmla="*/ 273 h 515"/>
                <a:gd name="T34" fmla="*/ 294 w 310"/>
                <a:gd name="T35" fmla="*/ 310 h 515"/>
                <a:gd name="T36" fmla="*/ 278 w 310"/>
                <a:gd name="T37" fmla="*/ 349 h 515"/>
                <a:gd name="T38" fmla="*/ 259 w 310"/>
                <a:gd name="T39" fmla="*/ 386 h 515"/>
                <a:gd name="T40" fmla="*/ 233 w 310"/>
                <a:gd name="T41" fmla="*/ 424 h 515"/>
                <a:gd name="T42" fmla="*/ 205 w 310"/>
                <a:gd name="T43" fmla="*/ 461 h 515"/>
                <a:gd name="T44" fmla="*/ 221 w 310"/>
                <a:gd name="T45" fmla="*/ 514 h 515"/>
                <a:gd name="T46" fmla="*/ 120 w 310"/>
                <a:gd name="T47" fmla="*/ 482 h 515"/>
                <a:gd name="T48" fmla="*/ 162 w 310"/>
                <a:gd name="T49" fmla="*/ 314 h 515"/>
                <a:gd name="T50" fmla="*/ 177 w 310"/>
                <a:gd name="T51" fmla="*/ 364 h 515"/>
                <a:gd name="T52" fmla="*/ 199 w 310"/>
                <a:gd name="T53" fmla="*/ 336 h 515"/>
                <a:gd name="T54" fmla="*/ 219 w 310"/>
                <a:gd name="T55" fmla="*/ 306 h 515"/>
                <a:gd name="T56" fmla="*/ 236 w 310"/>
                <a:gd name="T57" fmla="*/ 276 h 515"/>
                <a:gd name="T58" fmla="*/ 251 w 310"/>
                <a:gd name="T59" fmla="*/ 247 h 515"/>
                <a:gd name="T60" fmla="*/ 263 w 310"/>
                <a:gd name="T61" fmla="*/ 217 h 515"/>
                <a:gd name="T62" fmla="*/ 273 w 310"/>
                <a:gd name="T63" fmla="*/ 188 h 515"/>
                <a:gd name="T64" fmla="*/ 277 w 310"/>
                <a:gd name="T65" fmla="*/ 159 h 515"/>
                <a:gd name="T66" fmla="*/ 280 w 310"/>
                <a:gd name="T67" fmla="*/ 131 h 515"/>
                <a:gd name="T68" fmla="*/ 259 w 310"/>
                <a:gd name="T69" fmla="*/ 112 h 515"/>
                <a:gd name="T70" fmla="*/ 233 w 310"/>
                <a:gd name="T71" fmla="*/ 101 h 515"/>
                <a:gd name="T72" fmla="*/ 205 w 310"/>
                <a:gd name="T73" fmla="*/ 95 h 515"/>
                <a:gd name="T74" fmla="*/ 173 w 310"/>
                <a:gd name="T75" fmla="*/ 98 h 515"/>
                <a:gd name="T76" fmla="*/ 138 w 310"/>
                <a:gd name="T77" fmla="*/ 108 h 515"/>
                <a:gd name="T78" fmla="*/ 103 w 310"/>
                <a:gd name="T79" fmla="*/ 123 h 515"/>
                <a:gd name="T80" fmla="*/ 66 w 310"/>
                <a:gd name="T81" fmla="*/ 142 h 515"/>
                <a:gd name="T82" fmla="*/ 29 w 310"/>
                <a:gd name="T83" fmla="*/ 169 h 515"/>
                <a:gd name="T84" fmla="*/ 0 w 310"/>
                <a:gd name="T85" fmla="*/ 71 h 5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0"/>
                <a:gd name="T130" fmla="*/ 0 h 515"/>
                <a:gd name="T131" fmla="*/ 310 w 310"/>
                <a:gd name="T132" fmla="*/ 515 h 5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0" h="515">
                  <a:moveTo>
                    <a:pt x="0" y="71"/>
                  </a:moveTo>
                  <a:lnTo>
                    <a:pt x="45" y="39"/>
                  </a:lnTo>
                  <a:lnTo>
                    <a:pt x="91" y="15"/>
                  </a:lnTo>
                  <a:lnTo>
                    <a:pt x="133" y="4"/>
                  </a:lnTo>
                  <a:lnTo>
                    <a:pt x="172" y="0"/>
                  </a:lnTo>
                  <a:lnTo>
                    <a:pt x="190" y="0"/>
                  </a:lnTo>
                  <a:lnTo>
                    <a:pt x="207" y="3"/>
                  </a:lnTo>
                  <a:lnTo>
                    <a:pt x="222" y="9"/>
                  </a:lnTo>
                  <a:lnTo>
                    <a:pt x="237" y="18"/>
                  </a:lnTo>
                  <a:lnTo>
                    <a:pt x="248" y="29"/>
                  </a:lnTo>
                  <a:lnTo>
                    <a:pt x="260" y="41"/>
                  </a:lnTo>
                  <a:lnTo>
                    <a:pt x="269" y="58"/>
                  </a:lnTo>
                  <a:lnTo>
                    <a:pt x="275" y="75"/>
                  </a:lnTo>
                  <a:lnTo>
                    <a:pt x="303" y="172"/>
                  </a:lnTo>
                  <a:lnTo>
                    <a:pt x="308" y="204"/>
                  </a:lnTo>
                  <a:lnTo>
                    <a:pt x="309" y="237"/>
                  </a:lnTo>
                  <a:lnTo>
                    <a:pt x="304" y="273"/>
                  </a:lnTo>
                  <a:lnTo>
                    <a:pt x="294" y="310"/>
                  </a:lnTo>
                  <a:lnTo>
                    <a:pt x="278" y="349"/>
                  </a:lnTo>
                  <a:lnTo>
                    <a:pt x="259" y="386"/>
                  </a:lnTo>
                  <a:lnTo>
                    <a:pt x="233" y="424"/>
                  </a:lnTo>
                  <a:lnTo>
                    <a:pt x="205" y="461"/>
                  </a:lnTo>
                  <a:lnTo>
                    <a:pt x="221" y="514"/>
                  </a:lnTo>
                  <a:lnTo>
                    <a:pt x="120" y="482"/>
                  </a:lnTo>
                  <a:lnTo>
                    <a:pt x="162" y="314"/>
                  </a:lnTo>
                  <a:lnTo>
                    <a:pt x="177" y="364"/>
                  </a:lnTo>
                  <a:lnTo>
                    <a:pt x="199" y="336"/>
                  </a:lnTo>
                  <a:lnTo>
                    <a:pt x="219" y="306"/>
                  </a:lnTo>
                  <a:lnTo>
                    <a:pt x="236" y="276"/>
                  </a:lnTo>
                  <a:lnTo>
                    <a:pt x="251" y="247"/>
                  </a:lnTo>
                  <a:lnTo>
                    <a:pt x="263" y="217"/>
                  </a:lnTo>
                  <a:lnTo>
                    <a:pt x="273" y="188"/>
                  </a:lnTo>
                  <a:lnTo>
                    <a:pt x="277" y="159"/>
                  </a:lnTo>
                  <a:lnTo>
                    <a:pt x="280" y="131"/>
                  </a:lnTo>
                  <a:lnTo>
                    <a:pt x="259" y="112"/>
                  </a:lnTo>
                  <a:lnTo>
                    <a:pt x="233" y="101"/>
                  </a:lnTo>
                  <a:lnTo>
                    <a:pt x="205" y="95"/>
                  </a:lnTo>
                  <a:lnTo>
                    <a:pt x="173" y="98"/>
                  </a:lnTo>
                  <a:lnTo>
                    <a:pt x="138" y="108"/>
                  </a:lnTo>
                  <a:lnTo>
                    <a:pt x="103" y="123"/>
                  </a:lnTo>
                  <a:lnTo>
                    <a:pt x="66" y="142"/>
                  </a:lnTo>
                  <a:lnTo>
                    <a:pt x="29" y="169"/>
                  </a:lnTo>
                  <a:lnTo>
                    <a:pt x="0" y="71"/>
                  </a:lnTo>
                </a:path>
              </a:pathLst>
            </a:custGeom>
            <a:solidFill>
              <a:srgbClr val="99CCFF"/>
            </a:solidFill>
            <a:ln w="12700" cap="rnd">
              <a:solidFill>
                <a:srgbClr val="003300"/>
              </a:solidFill>
              <a:round/>
              <a:headEnd/>
              <a:tailEnd/>
            </a:ln>
          </p:spPr>
          <p:txBody>
            <a:bodyPr/>
            <a:lstStyle/>
            <a:p>
              <a:pPr>
                <a:defRPr/>
              </a:pPr>
              <a:endParaRPr lang="pt-BR" sz="3600">
                <a:latin typeface="+mn-lt"/>
                <a:cs typeface="Arial" charset="0"/>
              </a:endParaRPr>
            </a:p>
          </p:txBody>
        </p:sp>
        <p:sp>
          <p:nvSpPr>
            <p:cNvPr id="34826" name="Rectangle 15"/>
            <p:cNvSpPr>
              <a:spLocks noChangeArrowheads="1"/>
            </p:cNvSpPr>
            <p:nvPr/>
          </p:nvSpPr>
          <p:spPr bwMode="auto">
            <a:xfrm>
              <a:off x="1046" y="2161"/>
              <a:ext cx="335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0976" tIns="88900" rIns="180976" bIns="88900" anchor="ctr"/>
            <a:lstStyle/>
            <a:p>
              <a:pPr algn="r" eaLnBrk="0" hangingPunct="0">
                <a:lnSpc>
                  <a:spcPct val="100000"/>
                </a:lnSpc>
                <a:spcBef>
                  <a:spcPct val="0"/>
                </a:spcBef>
                <a:buClrTx/>
                <a:buSzTx/>
                <a:buFontTx/>
                <a:buNone/>
              </a:pPr>
              <a:r>
                <a:rPr lang="pt-BR" sz="3600" dirty="0">
                  <a:latin typeface="+mn-lt"/>
                </a:rPr>
                <a:t>As pessoas podem desenvolver COMPETÊNCIAS</a:t>
              </a:r>
            </a:p>
          </p:txBody>
        </p:sp>
        <p:sp>
          <p:nvSpPr>
            <p:cNvPr id="34827" name="Rectangle 16"/>
            <p:cNvSpPr>
              <a:spLocks noChangeArrowheads="1"/>
            </p:cNvSpPr>
            <p:nvPr/>
          </p:nvSpPr>
          <p:spPr bwMode="auto">
            <a:xfrm>
              <a:off x="1385" y="2666"/>
              <a:ext cx="340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976" tIns="88900" rIns="180976" bIns="88900" anchor="ctr">
              <a:spAutoFit/>
            </a:bodyPr>
            <a:lstStyle/>
            <a:p>
              <a:pPr eaLnBrk="0" hangingPunct="0">
                <a:lnSpc>
                  <a:spcPct val="100000"/>
                </a:lnSpc>
                <a:spcBef>
                  <a:spcPct val="0"/>
                </a:spcBef>
                <a:buClrTx/>
                <a:buSzTx/>
                <a:buFontTx/>
                <a:buNone/>
              </a:pPr>
              <a:r>
                <a:rPr lang="pt-BR" sz="3600" dirty="0">
                  <a:latin typeface="+mn-lt"/>
                </a:rPr>
                <a:t>Isso é demonstrado por COMPORTAMENTOS</a:t>
              </a:r>
            </a:p>
          </p:txBody>
        </p:sp>
        <p:sp>
          <p:nvSpPr>
            <p:cNvPr id="34829" name="Rectangle 18"/>
            <p:cNvSpPr>
              <a:spLocks noChangeArrowheads="1"/>
            </p:cNvSpPr>
            <p:nvPr/>
          </p:nvSpPr>
          <p:spPr bwMode="auto">
            <a:xfrm>
              <a:off x="1509" y="3117"/>
              <a:ext cx="289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80976" tIns="88900" rIns="180976" bIns="88900" anchor="ctr">
              <a:spAutoFit/>
            </a:bodyPr>
            <a:lstStyle/>
            <a:p>
              <a:pPr eaLnBrk="0" hangingPunct="0">
                <a:lnSpc>
                  <a:spcPct val="100000"/>
                </a:lnSpc>
                <a:spcBef>
                  <a:spcPct val="0"/>
                </a:spcBef>
                <a:buClrTx/>
                <a:buSzTx/>
                <a:buFontTx/>
                <a:buNone/>
              </a:pPr>
              <a:r>
                <a:rPr lang="pt-BR" sz="3600" dirty="0">
                  <a:latin typeface="+mn-lt"/>
                </a:rPr>
                <a:t>Que geram RESULTADOS para o negócio</a:t>
              </a:r>
            </a:p>
          </p:txBody>
        </p:sp>
      </p:grpSp>
      <p:sp>
        <p:nvSpPr>
          <p:cNvPr id="2" name="Espaço Reservado para Texto 1">
            <a:extLst>
              <a:ext uri="{FF2B5EF4-FFF2-40B4-BE49-F238E27FC236}">
                <a16:creationId xmlns:a16="http://schemas.microsoft.com/office/drawing/2014/main" id="{DC5F78D8-14ED-4DBC-918C-67BEF7C265A4}"/>
              </a:ext>
            </a:extLst>
          </p:cNvPr>
          <p:cNvSpPr>
            <a:spLocks noGrp="1"/>
          </p:cNvSpPr>
          <p:nvPr>
            <p:ph type="body" sz="quarter" idx="11"/>
          </p:nvPr>
        </p:nvSpPr>
        <p:spPr/>
        <p:txBody>
          <a:bodyPr anchor="ctr">
            <a:noAutofit/>
          </a:bodyPr>
          <a:lstStyle/>
          <a:p>
            <a:r>
              <a:rPr lang="pt-BR" dirty="0"/>
              <a:t>Desenvolvimento de competências</a:t>
            </a:r>
          </a:p>
        </p:txBody>
      </p:sp>
    </p:spTree>
    <p:extLst>
      <p:ext uri="{BB962C8B-B14F-4D97-AF65-F5344CB8AC3E}">
        <p14:creationId xmlns:p14="http://schemas.microsoft.com/office/powerpoint/2010/main" val="29399335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C5F78D8-14ED-4DBC-918C-67BEF7C265A4}"/>
              </a:ext>
            </a:extLst>
          </p:cNvPr>
          <p:cNvSpPr>
            <a:spLocks noGrp="1"/>
          </p:cNvSpPr>
          <p:nvPr>
            <p:ph type="body" sz="quarter" idx="11"/>
          </p:nvPr>
        </p:nvSpPr>
        <p:spPr/>
        <p:txBody>
          <a:bodyPr anchor="ctr">
            <a:noAutofit/>
          </a:bodyPr>
          <a:lstStyle/>
          <a:p>
            <a:r>
              <a:rPr lang="pt-BR" dirty="0"/>
              <a:t>Processo de desenvolvimento</a:t>
            </a:r>
          </a:p>
        </p:txBody>
      </p:sp>
      <p:grpSp>
        <p:nvGrpSpPr>
          <p:cNvPr id="5" name="Agrupar 4">
            <a:extLst>
              <a:ext uri="{FF2B5EF4-FFF2-40B4-BE49-F238E27FC236}">
                <a16:creationId xmlns:a16="http://schemas.microsoft.com/office/drawing/2014/main" id="{EF1DF611-EE32-4C6F-B4BB-ED55525C74F0}"/>
              </a:ext>
            </a:extLst>
          </p:cNvPr>
          <p:cNvGrpSpPr/>
          <p:nvPr/>
        </p:nvGrpSpPr>
        <p:grpSpPr>
          <a:xfrm>
            <a:off x="10543647" y="6236648"/>
            <a:ext cx="4489451" cy="3812598"/>
            <a:chOff x="1301753" y="2567237"/>
            <a:chExt cx="4489451" cy="3812598"/>
          </a:xfrm>
        </p:grpSpPr>
        <p:sp>
          <p:nvSpPr>
            <p:cNvPr id="17" name="Text Box 3">
              <a:extLst>
                <a:ext uri="{FF2B5EF4-FFF2-40B4-BE49-F238E27FC236}">
                  <a16:creationId xmlns:a16="http://schemas.microsoft.com/office/drawing/2014/main" id="{733C6714-3AB9-41C2-90CD-64CF7352CEDD}"/>
                </a:ext>
              </a:extLst>
            </p:cNvPr>
            <p:cNvSpPr txBox="1">
              <a:spLocks noChangeArrowheads="1"/>
            </p:cNvSpPr>
            <p:nvPr/>
          </p:nvSpPr>
          <p:spPr bwMode="auto">
            <a:xfrm>
              <a:off x="1301753" y="2567237"/>
              <a:ext cx="4489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spcBef>
                  <a:spcPct val="50000"/>
                </a:spcBef>
                <a:buFont typeface="Wingdings" pitchFamily="2" charset="2"/>
                <a:buNone/>
                <a:defRPr/>
              </a:pPr>
              <a:r>
                <a:rPr lang="pt-BR" sz="4000" b="1" dirty="0">
                  <a:latin typeface="+mj-lt"/>
                  <a:cs typeface="Calibri" pitchFamily="34" charset="0"/>
                </a:rPr>
                <a:t>Planejamento</a:t>
              </a:r>
            </a:p>
          </p:txBody>
        </p:sp>
        <p:sp>
          <p:nvSpPr>
            <p:cNvPr id="20" name="Text Box 6">
              <a:extLst>
                <a:ext uri="{FF2B5EF4-FFF2-40B4-BE49-F238E27FC236}">
                  <a16:creationId xmlns:a16="http://schemas.microsoft.com/office/drawing/2014/main" id="{70E15E1E-3BA7-4741-AF69-B2D7AA8E9115}"/>
                </a:ext>
              </a:extLst>
            </p:cNvPr>
            <p:cNvSpPr txBox="1">
              <a:spLocks noChangeArrowheads="1"/>
            </p:cNvSpPr>
            <p:nvPr/>
          </p:nvSpPr>
          <p:spPr bwMode="auto">
            <a:xfrm>
              <a:off x="1301753" y="3271292"/>
              <a:ext cx="39624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marL="457200" indent="-457200" eaLnBrk="1" hangingPunct="1">
                <a:spcBef>
                  <a:spcPct val="50000"/>
                </a:spcBef>
                <a:buFont typeface="Arial" panose="020B0604020202020204" pitchFamily="34" charset="0"/>
                <a:buChar char="•"/>
                <a:defRPr/>
              </a:pPr>
              <a:r>
                <a:rPr lang="en-US" sz="2800" dirty="0">
                  <a:latin typeface="+mj-lt"/>
                  <a:cs typeface="Calibri" pitchFamily="34" charset="0"/>
                </a:rPr>
                <a:t>PDI – Plano de </a:t>
              </a:r>
              <a:r>
                <a:rPr lang="pt-BR" sz="2800" dirty="0">
                  <a:latin typeface="+mj-lt"/>
                  <a:cs typeface="Calibri" pitchFamily="34" charset="0"/>
                </a:rPr>
                <a:t>Desenvolvimento</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Estabelecer objetivos e metas</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Definir indicadores de desempenho</a:t>
              </a:r>
            </a:p>
          </p:txBody>
        </p:sp>
      </p:grpSp>
      <p:grpSp>
        <p:nvGrpSpPr>
          <p:cNvPr id="4" name="Agrupar 3">
            <a:extLst>
              <a:ext uri="{FF2B5EF4-FFF2-40B4-BE49-F238E27FC236}">
                <a16:creationId xmlns:a16="http://schemas.microsoft.com/office/drawing/2014/main" id="{C70A940B-6239-4622-9387-04577971AEFF}"/>
              </a:ext>
            </a:extLst>
          </p:cNvPr>
          <p:cNvGrpSpPr/>
          <p:nvPr/>
        </p:nvGrpSpPr>
        <p:grpSpPr>
          <a:xfrm>
            <a:off x="615669" y="3874275"/>
            <a:ext cx="5943600" cy="3177759"/>
            <a:chOff x="11156956" y="1348037"/>
            <a:chExt cx="5943600" cy="3177759"/>
          </a:xfrm>
        </p:grpSpPr>
        <p:sp>
          <p:nvSpPr>
            <p:cNvPr id="18" name="Text Box 4">
              <a:extLst>
                <a:ext uri="{FF2B5EF4-FFF2-40B4-BE49-F238E27FC236}">
                  <a16:creationId xmlns:a16="http://schemas.microsoft.com/office/drawing/2014/main" id="{3ED9BDA1-6CF6-407B-9142-BFDA2B2798D5}"/>
                </a:ext>
              </a:extLst>
            </p:cNvPr>
            <p:cNvSpPr txBox="1">
              <a:spLocks noChangeArrowheads="1"/>
            </p:cNvSpPr>
            <p:nvPr/>
          </p:nvSpPr>
          <p:spPr bwMode="auto">
            <a:xfrm>
              <a:off x="11191881" y="1348037"/>
              <a:ext cx="58737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spcBef>
                  <a:spcPct val="50000"/>
                </a:spcBef>
                <a:buFont typeface="Wingdings" pitchFamily="2" charset="2"/>
                <a:buNone/>
                <a:defRPr/>
              </a:pPr>
              <a:r>
                <a:rPr lang="pt-BR" sz="4000" b="1" dirty="0">
                  <a:latin typeface="+mj-lt"/>
                  <a:cs typeface="Calibri" pitchFamily="34" charset="0"/>
                </a:rPr>
                <a:t>Acompanhamento </a:t>
              </a:r>
            </a:p>
          </p:txBody>
        </p:sp>
        <p:sp>
          <p:nvSpPr>
            <p:cNvPr id="21" name="Text Box 7">
              <a:extLst>
                <a:ext uri="{FF2B5EF4-FFF2-40B4-BE49-F238E27FC236}">
                  <a16:creationId xmlns:a16="http://schemas.microsoft.com/office/drawing/2014/main" id="{1ABBB970-7BE0-49BE-A409-8ABA2AA84EF7}"/>
                </a:ext>
              </a:extLst>
            </p:cNvPr>
            <p:cNvSpPr txBox="1">
              <a:spLocks noChangeArrowheads="1"/>
            </p:cNvSpPr>
            <p:nvPr/>
          </p:nvSpPr>
          <p:spPr bwMode="auto">
            <a:xfrm>
              <a:off x="11156956" y="2063583"/>
              <a:ext cx="5943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Identificar evolução do PDI</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Implementar correções</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Feedback</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Coaching</a:t>
              </a:r>
            </a:p>
          </p:txBody>
        </p:sp>
      </p:grpSp>
      <p:grpSp>
        <p:nvGrpSpPr>
          <p:cNvPr id="3" name="Agrupar 2">
            <a:extLst>
              <a:ext uri="{FF2B5EF4-FFF2-40B4-BE49-F238E27FC236}">
                <a16:creationId xmlns:a16="http://schemas.microsoft.com/office/drawing/2014/main" id="{FC763114-0B14-4D0B-AC8F-AE3B0CBC0256}"/>
              </a:ext>
            </a:extLst>
          </p:cNvPr>
          <p:cNvGrpSpPr/>
          <p:nvPr/>
        </p:nvGrpSpPr>
        <p:grpSpPr>
          <a:xfrm>
            <a:off x="10616312" y="1094930"/>
            <a:ext cx="6727824" cy="1941075"/>
            <a:chOff x="7743827" y="7663112"/>
            <a:chExt cx="6727824" cy="1941075"/>
          </a:xfrm>
        </p:grpSpPr>
        <p:sp>
          <p:nvSpPr>
            <p:cNvPr id="19" name="Text Box 5">
              <a:extLst>
                <a:ext uri="{FF2B5EF4-FFF2-40B4-BE49-F238E27FC236}">
                  <a16:creationId xmlns:a16="http://schemas.microsoft.com/office/drawing/2014/main" id="{6EB699D8-D614-4E9A-83CE-B924B4332775}"/>
                </a:ext>
              </a:extLst>
            </p:cNvPr>
            <p:cNvSpPr txBox="1">
              <a:spLocks noChangeArrowheads="1"/>
            </p:cNvSpPr>
            <p:nvPr/>
          </p:nvSpPr>
          <p:spPr bwMode="auto">
            <a:xfrm>
              <a:off x="7743829" y="7663112"/>
              <a:ext cx="36988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spcBef>
                  <a:spcPct val="50000"/>
                </a:spcBef>
                <a:buFont typeface="Wingdings" pitchFamily="2" charset="2"/>
                <a:buNone/>
                <a:defRPr/>
              </a:pPr>
              <a:r>
                <a:rPr lang="pt-BR" sz="4000" b="1" dirty="0">
                  <a:latin typeface="+mj-lt"/>
                  <a:cs typeface="Calibri" pitchFamily="34" charset="0"/>
                </a:rPr>
                <a:t>Avaliação</a:t>
              </a:r>
            </a:p>
          </p:txBody>
        </p:sp>
        <p:sp>
          <p:nvSpPr>
            <p:cNvPr id="22" name="Text Box 8">
              <a:extLst>
                <a:ext uri="{FF2B5EF4-FFF2-40B4-BE49-F238E27FC236}">
                  <a16:creationId xmlns:a16="http://schemas.microsoft.com/office/drawing/2014/main" id="{E6810290-8A2D-482E-BB29-05C471B9B0D4}"/>
                </a:ext>
              </a:extLst>
            </p:cNvPr>
            <p:cNvSpPr txBox="1">
              <a:spLocks noChangeArrowheads="1"/>
            </p:cNvSpPr>
            <p:nvPr/>
          </p:nvSpPr>
          <p:spPr bwMode="auto">
            <a:xfrm>
              <a:off x="7743827" y="8434636"/>
              <a:ext cx="67278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Resultados alcançados x esperados</a:t>
              </a:r>
            </a:p>
            <a:p>
              <a:pPr marL="457200" indent="-457200" eaLnBrk="1" hangingPunct="1">
                <a:spcBef>
                  <a:spcPct val="50000"/>
                </a:spcBef>
                <a:buFont typeface="Arial" panose="020B0604020202020204" pitchFamily="34" charset="0"/>
                <a:buChar char="•"/>
                <a:defRPr/>
              </a:pPr>
              <a:r>
                <a:rPr lang="en-US" sz="2800" dirty="0">
                  <a:latin typeface="+mj-lt"/>
                  <a:cs typeface="Calibri" pitchFamily="34" charset="0"/>
                </a:rPr>
                <a:t>Feedback</a:t>
              </a:r>
              <a:endParaRPr lang="pt-BR" sz="2800" dirty="0">
                <a:latin typeface="+mj-lt"/>
                <a:cs typeface="Calibri" pitchFamily="34" charset="0"/>
              </a:endParaRPr>
            </a:p>
          </p:txBody>
        </p:sp>
      </p:grpSp>
      <p:sp>
        <p:nvSpPr>
          <p:cNvPr id="23" name="AutoShape 9">
            <a:extLst>
              <a:ext uri="{FF2B5EF4-FFF2-40B4-BE49-F238E27FC236}">
                <a16:creationId xmlns:a16="http://schemas.microsoft.com/office/drawing/2014/main" id="{F38FA89E-C295-4C0A-91D0-07174FF7F6DF}"/>
              </a:ext>
            </a:extLst>
          </p:cNvPr>
          <p:cNvSpPr>
            <a:spLocks noChangeArrowheads="1"/>
          </p:cNvSpPr>
          <p:nvPr/>
        </p:nvSpPr>
        <p:spPr bwMode="auto">
          <a:xfrm rot="3206278">
            <a:off x="6883400" y="1998912"/>
            <a:ext cx="3886200" cy="4114800"/>
          </a:xfrm>
          <a:custGeom>
            <a:avLst/>
            <a:gdLst>
              <a:gd name="T0" fmla="*/ 2147483647 w 21600"/>
              <a:gd name="T1" fmla="*/ 732808848 h 21600"/>
              <a:gd name="T2" fmla="*/ 1999056959 w 21600"/>
              <a:gd name="T3" fmla="*/ 2147483647 h 21600"/>
              <a:gd name="T4" fmla="*/ 2147483647 w 21600"/>
              <a:gd name="T5" fmla="*/ 2147483647 h 21600"/>
              <a:gd name="T6" fmla="*/ 2147483647 w 21600"/>
              <a:gd name="T7" fmla="*/ 980825090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wrap="none" lIns="0" tIns="0" rIns="0" bIns="0" anchor="ctr"/>
          <a:lstStyle/>
          <a:p>
            <a:pPr>
              <a:buFont typeface="Wingdings" pitchFamily="2" charset="2"/>
              <a:buNone/>
              <a:defRPr/>
            </a:pPr>
            <a:endParaRPr lang="pt-BR">
              <a:latin typeface="+mj-lt"/>
              <a:cs typeface="Calibri" pitchFamily="34" charset="0"/>
            </a:endParaRPr>
          </a:p>
        </p:txBody>
      </p:sp>
      <p:sp>
        <p:nvSpPr>
          <p:cNvPr id="24" name="AutoShape 10">
            <a:extLst>
              <a:ext uri="{FF2B5EF4-FFF2-40B4-BE49-F238E27FC236}">
                <a16:creationId xmlns:a16="http://schemas.microsoft.com/office/drawing/2014/main" id="{C771E1FB-B943-427B-B23E-1CC5035446A1}"/>
              </a:ext>
            </a:extLst>
          </p:cNvPr>
          <p:cNvSpPr>
            <a:spLocks noChangeArrowheads="1"/>
          </p:cNvSpPr>
          <p:nvPr/>
        </p:nvSpPr>
        <p:spPr bwMode="auto">
          <a:xfrm rot="10434995">
            <a:off x="6867527" y="3297487"/>
            <a:ext cx="3886200" cy="4114800"/>
          </a:xfrm>
          <a:custGeom>
            <a:avLst/>
            <a:gdLst>
              <a:gd name="T0" fmla="*/ 2147483647 w 21600"/>
              <a:gd name="T1" fmla="*/ 732808848 h 21600"/>
              <a:gd name="T2" fmla="*/ 1999056959 w 21600"/>
              <a:gd name="T3" fmla="*/ 2147483647 h 21600"/>
              <a:gd name="T4" fmla="*/ 2147483647 w 21600"/>
              <a:gd name="T5" fmla="*/ 2147483647 h 21600"/>
              <a:gd name="T6" fmla="*/ 2147483647 w 21600"/>
              <a:gd name="T7" fmla="*/ 980825090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wrap="none" lIns="0" tIns="0" rIns="0" bIns="0" anchor="ctr"/>
          <a:lstStyle/>
          <a:p>
            <a:pPr>
              <a:buFont typeface="Wingdings" pitchFamily="2" charset="2"/>
              <a:buNone/>
              <a:defRPr/>
            </a:pPr>
            <a:endParaRPr lang="pt-BR">
              <a:latin typeface="+mj-lt"/>
              <a:cs typeface="Calibri" pitchFamily="34" charset="0"/>
            </a:endParaRPr>
          </a:p>
        </p:txBody>
      </p:sp>
      <p:sp>
        <p:nvSpPr>
          <p:cNvPr id="25" name="AutoShape 11">
            <a:extLst>
              <a:ext uri="{FF2B5EF4-FFF2-40B4-BE49-F238E27FC236}">
                <a16:creationId xmlns:a16="http://schemas.microsoft.com/office/drawing/2014/main" id="{0BF98B2B-69E6-4846-8841-0644632C087D}"/>
              </a:ext>
            </a:extLst>
          </p:cNvPr>
          <p:cNvSpPr>
            <a:spLocks noChangeArrowheads="1"/>
          </p:cNvSpPr>
          <p:nvPr/>
        </p:nvSpPr>
        <p:spPr bwMode="auto">
          <a:xfrm rot="-3825278">
            <a:off x="5594351" y="2567236"/>
            <a:ext cx="3886200" cy="4114800"/>
          </a:xfrm>
          <a:custGeom>
            <a:avLst/>
            <a:gdLst>
              <a:gd name="T0" fmla="*/ 2147483647 w 21600"/>
              <a:gd name="T1" fmla="*/ 968722249 h 21600"/>
              <a:gd name="T2" fmla="*/ 2042003771 w 21600"/>
              <a:gd name="T3" fmla="*/ 2147483647 h 21600"/>
              <a:gd name="T4" fmla="*/ 2147483647 w 21600"/>
              <a:gd name="T5" fmla="*/ 2147483647 h 21600"/>
              <a:gd name="T6" fmla="*/ 2147483647 w 21600"/>
              <a:gd name="T7" fmla="*/ 980825090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505" y="7000"/>
                </a:moveTo>
                <a:cubicBezTo>
                  <a:pt x="13514" y="6034"/>
                  <a:pt x="12184" y="5493"/>
                  <a:pt x="10800" y="5493"/>
                </a:cubicBezTo>
                <a:cubicBezTo>
                  <a:pt x="7869" y="5493"/>
                  <a:pt x="5493" y="7869"/>
                  <a:pt x="5493" y="10800"/>
                </a:cubicBezTo>
                <a:cubicBezTo>
                  <a:pt x="5492" y="11015"/>
                  <a:pt x="5506" y="11230"/>
                  <a:pt x="5532" y="11444"/>
                </a:cubicBezTo>
                <a:lnTo>
                  <a:pt x="79" y="12111"/>
                </a:lnTo>
                <a:cubicBezTo>
                  <a:pt x="26" y="11676"/>
                  <a:pt x="0" y="11238"/>
                  <a:pt x="0" y="10800"/>
                </a:cubicBezTo>
                <a:cubicBezTo>
                  <a:pt x="0" y="4835"/>
                  <a:pt x="4835" y="0"/>
                  <a:pt x="10800" y="0"/>
                </a:cubicBezTo>
                <a:cubicBezTo>
                  <a:pt x="13617" y="-1"/>
                  <a:pt x="16323" y="1101"/>
                  <a:pt x="18340" y="3068"/>
                </a:cubicBezTo>
                <a:lnTo>
                  <a:pt x="20225" y="1135"/>
                </a:lnTo>
                <a:lnTo>
                  <a:pt x="20322" y="8837"/>
                </a:lnTo>
                <a:lnTo>
                  <a:pt x="12620" y="8933"/>
                </a:lnTo>
                <a:lnTo>
                  <a:pt x="14505" y="7000"/>
                </a:lnTo>
                <a:close/>
              </a:path>
            </a:pathLst>
          </a:custGeom>
          <a:solidFill>
            <a:schemeClr val="accent1"/>
          </a:soli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wrap="none" lIns="0" tIns="0" rIns="0" bIns="0" anchor="ctr"/>
          <a:lstStyle/>
          <a:p>
            <a:pPr>
              <a:buFont typeface="Wingdings" pitchFamily="2" charset="2"/>
              <a:buNone/>
              <a:defRPr/>
            </a:pPr>
            <a:endParaRPr lang="pt-BR">
              <a:latin typeface="+mj-lt"/>
              <a:cs typeface="Calibri" pitchFamily="34" charset="0"/>
            </a:endParaRPr>
          </a:p>
        </p:txBody>
      </p:sp>
      <p:sp>
        <p:nvSpPr>
          <p:cNvPr id="26" name="Rectangle 12">
            <a:extLst>
              <a:ext uri="{FF2B5EF4-FFF2-40B4-BE49-F238E27FC236}">
                <a16:creationId xmlns:a16="http://schemas.microsoft.com/office/drawing/2014/main" id="{DD186FD1-BE43-4B94-A51D-A5DC16818FC7}"/>
              </a:ext>
            </a:extLst>
          </p:cNvPr>
          <p:cNvSpPr>
            <a:spLocks noChangeArrowheads="1"/>
          </p:cNvSpPr>
          <p:nvPr/>
        </p:nvSpPr>
        <p:spPr bwMode="auto">
          <a:xfrm>
            <a:off x="6842127" y="4338887"/>
            <a:ext cx="2590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0" tIns="0" rIns="0" bIns="0" anchor="ctr"/>
          <a:lstStyle/>
          <a:p>
            <a:pPr algn="ctr" eaLnBrk="0" hangingPunct="0">
              <a:spcBef>
                <a:spcPct val="40000"/>
              </a:spcBef>
              <a:buFont typeface="Wingdings" pitchFamily="2" charset="2"/>
              <a:buNone/>
              <a:defRPr/>
            </a:pPr>
            <a:r>
              <a:rPr lang="pt-BR" sz="2800" b="1" dirty="0">
                <a:latin typeface="+mj-lt"/>
                <a:cs typeface="Calibri" pitchFamily="34" charset="0"/>
              </a:rPr>
              <a:t>Desenvolvimento</a:t>
            </a:r>
          </a:p>
          <a:p>
            <a:pPr algn="ctr" eaLnBrk="0" hangingPunct="0">
              <a:spcBef>
                <a:spcPct val="40000"/>
              </a:spcBef>
              <a:buFont typeface="Wingdings" pitchFamily="2" charset="2"/>
              <a:buNone/>
              <a:defRPr/>
            </a:pPr>
            <a:r>
              <a:rPr lang="pt-BR" sz="2800" b="1" dirty="0">
                <a:latin typeface="+mj-lt"/>
                <a:cs typeface="Calibri" pitchFamily="34" charset="0"/>
              </a:rPr>
              <a:t>de Pessoas e da</a:t>
            </a:r>
          </a:p>
          <a:p>
            <a:pPr algn="ctr" eaLnBrk="0" hangingPunct="0">
              <a:spcBef>
                <a:spcPct val="40000"/>
              </a:spcBef>
              <a:buFont typeface="Wingdings" pitchFamily="2" charset="2"/>
              <a:buNone/>
              <a:defRPr/>
            </a:pPr>
            <a:r>
              <a:rPr lang="pt-BR" sz="2800" b="1" dirty="0">
                <a:latin typeface="+mj-lt"/>
                <a:cs typeface="Calibri" pitchFamily="34" charset="0"/>
              </a:rPr>
              <a:t>Organização</a:t>
            </a:r>
          </a:p>
        </p:txBody>
      </p:sp>
      <p:sp>
        <p:nvSpPr>
          <p:cNvPr id="6" name="Elipse 5">
            <a:extLst>
              <a:ext uri="{FF2B5EF4-FFF2-40B4-BE49-F238E27FC236}">
                <a16:creationId xmlns:a16="http://schemas.microsoft.com/office/drawing/2014/main" id="{C88BC953-B4AE-87A0-C490-79BFA9598BB2}"/>
              </a:ext>
            </a:extLst>
          </p:cNvPr>
          <p:cNvSpPr/>
          <p:nvPr/>
        </p:nvSpPr>
        <p:spPr>
          <a:xfrm>
            <a:off x="9905008" y="823020"/>
            <a:ext cx="6727824" cy="257568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940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C5F78D8-14ED-4DBC-918C-67BEF7C265A4}"/>
              </a:ext>
            </a:extLst>
          </p:cNvPr>
          <p:cNvSpPr>
            <a:spLocks noGrp="1"/>
          </p:cNvSpPr>
          <p:nvPr>
            <p:ph type="body" sz="quarter" idx="11"/>
          </p:nvPr>
        </p:nvSpPr>
        <p:spPr/>
        <p:txBody>
          <a:bodyPr anchor="ctr">
            <a:noAutofit/>
          </a:bodyPr>
          <a:lstStyle/>
          <a:p>
            <a:r>
              <a:rPr lang="pt-BR" dirty="0"/>
              <a:t>Processo de avaliação</a:t>
            </a:r>
          </a:p>
        </p:txBody>
      </p:sp>
      <p:graphicFrame>
        <p:nvGraphicFramePr>
          <p:cNvPr id="6" name="Tabela 6">
            <a:extLst>
              <a:ext uri="{FF2B5EF4-FFF2-40B4-BE49-F238E27FC236}">
                <a16:creationId xmlns:a16="http://schemas.microsoft.com/office/drawing/2014/main" id="{19322F80-00DB-4A82-826D-1683B9481895}"/>
              </a:ext>
            </a:extLst>
          </p:cNvPr>
          <p:cNvGraphicFramePr>
            <a:graphicFrameLocks noGrp="1"/>
          </p:cNvGraphicFramePr>
          <p:nvPr/>
        </p:nvGraphicFramePr>
        <p:xfrm>
          <a:off x="1583160" y="2740875"/>
          <a:ext cx="14496255" cy="3588258"/>
        </p:xfrm>
        <a:graphic>
          <a:graphicData uri="http://schemas.openxmlformats.org/drawingml/2006/table">
            <a:tbl>
              <a:tblPr firstRow="1" bandRow="1">
                <a:tableStyleId>{69012ECD-51FC-41F1-AA8D-1B2483CD663E}</a:tableStyleId>
              </a:tblPr>
              <a:tblGrid>
                <a:gridCol w="4104456">
                  <a:extLst>
                    <a:ext uri="{9D8B030D-6E8A-4147-A177-3AD203B41FA5}">
                      <a16:colId xmlns:a16="http://schemas.microsoft.com/office/drawing/2014/main" val="1229546686"/>
                    </a:ext>
                  </a:extLst>
                </a:gridCol>
                <a:gridCol w="4824536">
                  <a:extLst>
                    <a:ext uri="{9D8B030D-6E8A-4147-A177-3AD203B41FA5}">
                      <a16:colId xmlns:a16="http://schemas.microsoft.com/office/drawing/2014/main" val="3868672558"/>
                    </a:ext>
                  </a:extLst>
                </a:gridCol>
                <a:gridCol w="5567263">
                  <a:extLst>
                    <a:ext uri="{9D8B030D-6E8A-4147-A177-3AD203B41FA5}">
                      <a16:colId xmlns:a16="http://schemas.microsoft.com/office/drawing/2014/main" val="2893050792"/>
                    </a:ext>
                  </a:extLst>
                </a:gridCol>
              </a:tblGrid>
              <a:tr h="370840">
                <a:tc>
                  <a:txBody>
                    <a:bodyPr/>
                    <a:lstStyle/>
                    <a:p>
                      <a:r>
                        <a:rPr lang="pt-BR" dirty="0"/>
                        <a:t>Tipos de Avaliação</a:t>
                      </a:r>
                    </a:p>
                  </a:txBody>
                  <a:tcPr/>
                </a:tc>
                <a:tc>
                  <a:txBody>
                    <a:bodyPr/>
                    <a:lstStyle/>
                    <a:p>
                      <a:r>
                        <a:rPr lang="pt-BR" dirty="0"/>
                        <a:t>Baseada em</a:t>
                      </a:r>
                    </a:p>
                  </a:txBody>
                  <a:tcPr/>
                </a:tc>
                <a:tc>
                  <a:txBody>
                    <a:bodyPr/>
                    <a:lstStyle/>
                    <a:p>
                      <a:r>
                        <a:rPr lang="pt-BR" dirty="0"/>
                        <a:t>Abrangência</a:t>
                      </a:r>
                    </a:p>
                  </a:txBody>
                  <a:tcPr/>
                </a:tc>
                <a:extLst>
                  <a:ext uri="{0D108BD9-81ED-4DB2-BD59-A6C34878D82A}">
                    <a16:rowId xmlns:a16="http://schemas.microsoft.com/office/drawing/2014/main" val="2730336213"/>
                  </a:ext>
                </a:extLst>
              </a:tr>
              <a:tr h="370840">
                <a:tc>
                  <a:txBody>
                    <a:bodyPr/>
                    <a:lstStyle/>
                    <a:p>
                      <a:pPr marL="0" indent="0">
                        <a:buFont typeface="Arial" panose="020B0604020202020204" pitchFamily="34" charset="0"/>
                        <a:buNone/>
                      </a:pPr>
                      <a:r>
                        <a:rPr lang="pt-BR" dirty="0"/>
                        <a:t>Comportamental</a:t>
                      </a:r>
                    </a:p>
                  </a:txBody>
                  <a:tcPr/>
                </a:tc>
                <a:tc>
                  <a:txBody>
                    <a:bodyPr/>
                    <a:lstStyle/>
                    <a:p>
                      <a:pPr marL="365125" indent="-365125">
                        <a:lnSpc>
                          <a:spcPct val="100000"/>
                        </a:lnSpc>
                        <a:buFont typeface="Arial" panose="020B0604020202020204" pitchFamily="34" charset="0"/>
                        <a:buChar char="•"/>
                      </a:pPr>
                      <a:r>
                        <a:rPr lang="pt-BR" dirty="0"/>
                        <a:t>Fatores</a:t>
                      </a:r>
                      <a:br>
                        <a:rPr lang="pt-BR" dirty="0"/>
                      </a:br>
                      <a:r>
                        <a:rPr lang="pt-BR" sz="2000" dirty="0"/>
                        <a:t>(baixo alinhamento com estratégia)</a:t>
                      </a:r>
                    </a:p>
                    <a:p>
                      <a:pPr marL="365125" indent="-365125">
                        <a:lnSpc>
                          <a:spcPct val="100000"/>
                        </a:lnSpc>
                        <a:buFont typeface="Arial" panose="020B0604020202020204" pitchFamily="34" charset="0"/>
                        <a:buChar char="•"/>
                      </a:pPr>
                      <a:r>
                        <a:rPr lang="pt-BR" dirty="0"/>
                        <a:t>Valores</a:t>
                      </a:r>
                      <a:br>
                        <a:rPr lang="pt-BR" dirty="0"/>
                      </a:br>
                      <a:r>
                        <a:rPr lang="pt-BR" sz="2000" dirty="0"/>
                        <a:t>(alinhamento com estratégia)</a:t>
                      </a:r>
                    </a:p>
                    <a:p>
                      <a:pPr marL="365125" indent="-365125">
                        <a:lnSpc>
                          <a:spcPct val="100000"/>
                        </a:lnSpc>
                        <a:buFont typeface="Arial" panose="020B0604020202020204" pitchFamily="34" charset="0"/>
                        <a:buChar char="•"/>
                      </a:pPr>
                      <a:r>
                        <a:rPr lang="pt-BR" sz="3600" dirty="0"/>
                        <a:t>Competências</a:t>
                      </a:r>
                      <a:br>
                        <a:rPr lang="pt-BR" sz="3200" dirty="0"/>
                      </a:br>
                      <a:r>
                        <a:rPr lang="pt-BR" sz="2000" dirty="0"/>
                        <a:t>(alto alinhamento com estratégia)</a:t>
                      </a:r>
                      <a:endParaRPr lang="pt-BR" sz="3200" dirty="0"/>
                    </a:p>
                  </a:txBody>
                  <a:tcPr/>
                </a:tc>
                <a:tc>
                  <a:txBody>
                    <a:bodyPr/>
                    <a:lstStyle/>
                    <a:p>
                      <a:pPr marL="365125" indent="-365125">
                        <a:buFont typeface="Arial" panose="020B0604020202020204" pitchFamily="34" charset="0"/>
                        <a:buChar char="•"/>
                      </a:pPr>
                      <a:r>
                        <a:rPr lang="pt-BR" dirty="0"/>
                        <a:t>Avaliação pelo líder</a:t>
                      </a:r>
                    </a:p>
                    <a:p>
                      <a:pPr marL="365125" indent="-365125">
                        <a:buFont typeface="Arial" panose="020B0604020202020204" pitchFamily="34" charset="0"/>
                        <a:buChar char="•"/>
                      </a:pPr>
                      <a:r>
                        <a:rPr lang="pt-BR" dirty="0"/>
                        <a:t>+ Autoavaliação</a:t>
                      </a:r>
                    </a:p>
                    <a:p>
                      <a:pPr marL="365125" indent="-365125">
                        <a:buFont typeface="Arial" panose="020B0604020202020204" pitchFamily="34" charset="0"/>
                        <a:buChar char="•"/>
                      </a:pPr>
                      <a:r>
                        <a:rPr lang="pt-BR" dirty="0"/>
                        <a:t>+ Outros públicos: pares, clientes ou subordinados</a:t>
                      </a:r>
                    </a:p>
                    <a:p>
                      <a:pPr marL="365125" indent="-365125">
                        <a:buFont typeface="Arial" panose="020B0604020202020204" pitchFamily="34" charset="0"/>
                        <a:buChar char="•"/>
                      </a:pPr>
                      <a:r>
                        <a:rPr lang="pt-BR" dirty="0"/>
                        <a:t>360°</a:t>
                      </a:r>
                    </a:p>
                  </a:txBody>
                  <a:tcPr/>
                </a:tc>
                <a:extLst>
                  <a:ext uri="{0D108BD9-81ED-4DB2-BD59-A6C34878D82A}">
                    <a16:rowId xmlns:a16="http://schemas.microsoft.com/office/drawing/2014/main" val="3415587431"/>
                  </a:ext>
                </a:extLst>
              </a:tr>
              <a:tr h="370840">
                <a:tc>
                  <a:txBody>
                    <a:bodyPr/>
                    <a:lstStyle/>
                    <a:p>
                      <a:pPr marL="0" indent="0">
                        <a:buFont typeface="Arial" panose="020B0604020202020204" pitchFamily="34" charset="0"/>
                        <a:buNone/>
                      </a:pPr>
                      <a:r>
                        <a:rPr lang="pt-BR" dirty="0"/>
                        <a:t>Por resultados</a:t>
                      </a:r>
                    </a:p>
                  </a:txBody>
                  <a:tcPr/>
                </a:tc>
                <a:tc>
                  <a:txBody>
                    <a:bodyPr/>
                    <a:lstStyle/>
                    <a:p>
                      <a:pPr marL="365125" indent="-365125">
                        <a:buFont typeface="Arial" panose="020B0604020202020204" pitchFamily="34" charset="0"/>
                        <a:buChar char="•"/>
                      </a:pPr>
                      <a:r>
                        <a:rPr lang="pt-BR" dirty="0"/>
                        <a:t>Indicadores (KPIs)</a:t>
                      </a:r>
                    </a:p>
                    <a:p>
                      <a:pPr marL="365125" indent="-365125">
                        <a:buFont typeface="Arial" panose="020B0604020202020204" pitchFamily="34" charset="0"/>
                        <a:buChar char="•"/>
                      </a:pPr>
                      <a:r>
                        <a:rPr lang="pt-BR" dirty="0"/>
                        <a:t>Performance</a:t>
                      </a:r>
                    </a:p>
                    <a:p>
                      <a:pPr marL="365125" indent="-365125">
                        <a:buFont typeface="Arial" panose="020B0604020202020204" pitchFamily="34" charset="0"/>
                        <a:buChar char="•"/>
                      </a:pPr>
                      <a:r>
                        <a:rPr lang="pt-BR" dirty="0"/>
                        <a:t>Execução de planos</a:t>
                      </a:r>
                    </a:p>
                  </a:txBody>
                  <a:tcPr/>
                </a:tc>
                <a:tc>
                  <a:txBody>
                    <a:bodyPr/>
                    <a:lstStyle/>
                    <a:p>
                      <a:pPr marL="365125" indent="-365125">
                        <a:buFont typeface="Arial" panose="020B0604020202020204" pitchFamily="34" charset="0"/>
                        <a:buChar char="•"/>
                      </a:pPr>
                      <a:r>
                        <a:rPr lang="pt-BR" dirty="0"/>
                        <a:t>Mensuração direta dos resultados</a:t>
                      </a:r>
                    </a:p>
                  </a:txBody>
                  <a:tcPr/>
                </a:tc>
                <a:extLst>
                  <a:ext uri="{0D108BD9-81ED-4DB2-BD59-A6C34878D82A}">
                    <a16:rowId xmlns:a16="http://schemas.microsoft.com/office/drawing/2014/main" val="2714115885"/>
                  </a:ext>
                </a:extLst>
              </a:tr>
            </a:tbl>
          </a:graphicData>
        </a:graphic>
      </p:graphicFrame>
    </p:spTree>
    <p:extLst>
      <p:ext uri="{BB962C8B-B14F-4D97-AF65-F5344CB8AC3E}">
        <p14:creationId xmlns:p14="http://schemas.microsoft.com/office/powerpoint/2010/main" val="1134314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ransferidor Escolar 360 Graus Académie - Académie - Escolar, Esquadro e  Transferidor - Tilibra">
            <a:extLst>
              <a:ext uri="{FF2B5EF4-FFF2-40B4-BE49-F238E27FC236}">
                <a16:creationId xmlns:a16="http://schemas.microsoft.com/office/drawing/2014/main" id="{81C86EB0-EA32-473F-8645-024E7DE7A5AE}"/>
              </a:ext>
            </a:extLst>
          </p:cNvPr>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483708" y="791468"/>
            <a:ext cx="9320584" cy="9320584"/>
          </a:xfrm>
          <a:prstGeom prst="rect">
            <a:avLst/>
          </a:prstGeom>
          <a:noFill/>
          <a:extLst>
            <a:ext uri="{909E8E84-426E-40DD-AFC4-6F175D3DCCD1}">
              <a14:hiddenFill xmlns:a14="http://schemas.microsoft.com/office/drawing/2010/main">
                <a:solidFill>
                  <a:srgbClr val="FFFFFF"/>
                </a:solidFill>
              </a14:hiddenFill>
            </a:ext>
          </a:extLst>
        </p:spPr>
      </p:pic>
      <p:sp>
        <p:nvSpPr>
          <p:cNvPr id="2" name="Espaço Reservado para Texto 1">
            <a:extLst>
              <a:ext uri="{FF2B5EF4-FFF2-40B4-BE49-F238E27FC236}">
                <a16:creationId xmlns:a16="http://schemas.microsoft.com/office/drawing/2014/main" id="{DC5F78D8-14ED-4DBC-918C-67BEF7C265A4}"/>
              </a:ext>
            </a:extLst>
          </p:cNvPr>
          <p:cNvSpPr>
            <a:spLocks noGrp="1"/>
          </p:cNvSpPr>
          <p:nvPr>
            <p:ph type="body" sz="quarter" idx="11"/>
          </p:nvPr>
        </p:nvSpPr>
        <p:spPr/>
        <p:txBody>
          <a:bodyPr anchor="ctr">
            <a:noAutofit/>
          </a:bodyPr>
          <a:lstStyle/>
          <a:p>
            <a:r>
              <a:rPr lang="pt-BR" dirty="0"/>
              <a:t>Processo de avaliação</a:t>
            </a:r>
          </a:p>
        </p:txBody>
      </p:sp>
      <p:sp>
        <p:nvSpPr>
          <p:cNvPr id="4" name="Rectangle 3">
            <a:extLst>
              <a:ext uri="{FF2B5EF4-FFF2-40B4-BE49-F238E27FC236}">
                <a16:creationId xmlns:a16="http://schemas.microsoft.com/office/drawing/2014/main" id="{7F1B0B57-4A34-468A-8760-E638241C020F}"/>
              </a:ext>
            </a:extLst>
          </p:cNvPr>
          <p:cNvSpPr>
            <a:spLocks noChangeArrowheads="1"/>
          </p:cNvSpPr>
          <p:nvPr/>
        </p:nvSpPr>
        <p:spPr bwMode="auto">
          <a:xfrm>
            <a:off x="710400" y="1399084"/>
            <a:ext cx="127660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Arial" charset="0"/>
              </a:defRPr>
            </a:lvl1pPr>
            <a:lvl2pPr marL="479425">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defTabSz="914400">
              <a:lnSpc>
                <a:spcPct val="90000"/>
              </a:lnSpc>
            </a:pPr>
            <a:r>
              <a:rPr lang="pt-BR" altLang="pt-BR" sz="4400" b="1" dirty="0">
                <a:solidFill>
                  <a:prstClr val="black"/>
                </a:solidFill>
                <a:latin typeface="+mj-lt"/>
                <a:ea typeface="Microsoft JhengHei" panose="020B0604030504040204" pitchFamily="34" charset="-120"/>
              </a:rPr>
              <a:t>Avaliação 360°</a:t>
            </a:r>
          </a:p>
          <a:p>
            <a:pPr defTabSz="914400">
              <a:lnSpc>
                <a:spcPct val="90000"/>
              </a:lnSpc>
            </a:pPr>
            <a:r>
              <a:rPr lang="pt-BR" altLang="pt-BR" sz="3600" b="1" dirty="0">
                <a:solidFill>
                  <a:prstClr val="black"/>
                </a:solidFill>
                <a:latin typeface="+mj-lt"/>
                <a:ea typeface="Microsoft JhengHei" panose="020B0604030504040204" pitchFamily="34" charset="-120"/>
              </a:rPr>
              <a:t>(Comportamental)</a:t>
            </a:r>
            <a:endParaRPr lang="pt-BR" altLang="pt-BR" sz="4400" b="1" dirty="0">
              <a:solidFill>
                <a:prstClr val="black"/>
              </a:solidFill>
              <a:latin typeface="+mj-lt"/>
              <a:ea typeface="Microsoft JhengHei" panose="020B0604030504040204" pitchFamily="34" charset="-120"/>
            </a:endParaRPr>
          </a:p>
        </p:txBody>
      </p:sp>
      <p:sp>
        <p:nvSpPr>
          <p:cNvPr id="5" name="Retângulo 4">
            <a:extLst>
              <a:ext uri="{FF2B5EF4-FFF2-40B4-BE49-F238E27FC236}">
                <a16:creationId xmlns:a16="http://schemas.microsoft.com/office/drawing/2014/main" id="{841680C4-FF69-484C-B0EE-E394AE9A4998}"/>
              </a:ext>
            </a:extLst>
          </p:cNvPr>
          <p:cNvSpPr/>
          <p:nvPr/>
        </p:nvSpPr>
        <p:spPr>
          <a:xfrm>
            <a:off x="8063880" y="5699090"/>
            <a:ext cx="2160240"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3" name="Diagrama 2">
            <a:extLst>
              <a:ext uri="{FF2B5EF4-FFF2-40B4-BE49-F238E27FC236}">
                <a16:creationId xmlns:a16="http://schemas.microsoft.com/office/drawing/2014/main" id="{F40B9B85-17DA-4B39-A3C8-CE7F3F4A92D6}"/>
              </a:ext>
            </a:extLst>
          </p:cNvPr>
          <p:cNvGraphicFramePr/>
          <p:nvPr/>
        </p:nvGraphicFramePr>
        <p:xfrm>
          <a:off x="3048000" y="1122933"/>
          <a:ext cx="12192000" cy="86005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6663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8F48A68-C27A-4D7D-838F-22BCA61BBF1E}"/>
              </a:ext>
            </a:extLst>
          </p:cNvPr>
          <p:cNvSpPr>
            <a:spLocks noGrp="1"/>
          </p:cNvSpPr>
          <p:nvPr>
            <p:ph type="body" sz="quarter" idx="11"/>
          </p:nvPr>
        </p:nvSpPr>
        <p:spPr/>
        <p:txBody>
          <a:bodyPr anchor="ctr">
            <a:noAutofit/>
          </a:bodyPr>
          <a:lstStyle/>
          <a:p>
            <a:r>
              <a:rPr lang="pt-BR" dirty="0"/>
              <a:t>Processo de avaliação</a:t>
            </a:r>
          </a:p>
        </p:txBody>
      </p:sp>
      <p:grpSp>
        <p:nvGrpSpPr>
          <p:cNvPr id="42" name="Agrupar 41">
            <a:extLst>
              <a:ext uri="{FF2B5EF4-FFF2-40B4-BE49-F238E27FC236}">
                <a16:creationId xmlns:a16="http://schemas.microsoft.com/office/drawing/2014/main" id="{56EE63F9-2110-4036-931B-070F286A84D0}"/>
              </a:ext>
            </a:extLst>
          </p:cNvPr>
          <p:cNvGrpSpPr/>
          <p:nvPr/>
        </p:nvGrpSpPr>
        <p:grpSpPr>
          <a:xfrm>
            <a:off x="5005634" y="1687116"/>
            <a:ext cx="8746878" cy="7862080"/>
            <a:chOff x="3396343" y="2025540"/>
            <a:chExt cx="5136485" cy="4999141"/>
          </a:xfrm>
        </p:grpSpPr>
        <p:sp>
          <p:nvSpPr>
            <p:cNvPr id="43" name="Forma Livre: Forma 42">
              <a:extLst>
                <a:ext uri="{FF2B5EF4-FFF2-40B4-BE49-F238E27FC236}">
                  <a16:creationId xmlns:a16="http://schemas.microsoft.com/office/drawing/2014/main" id="{166B7C85-3A44-49E0-8ABF-B0CDB29F6AE7}"/>
                </a:ext>
              </a:extLst>
            </p:cNvPr>
            <p:cNvSpPr/>
            <p:nvPr/>
          </p:nvSpPr>
          <p:spPr>
            <a:xfrm>
              <a:off x="4883940" y="2025540"/>
              <a:ext cx="2161293" cy="2023946"/>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0"/>
                    <a:satOff val="0"/>
                    <a:lumOff val="0"/>
                    <a:alphaOff val="0"/>
                    <a:shade val="51000"/>
                    <a:satMod val="130000"/>
                  </a:srgbClr>
                </a:gs>
                <a:gs pos="80000">
                  <a:srgbClr val="FFC000">
                    <a:hueOff val="0"/>
                    <a:satOff val="0"/>
                    <a:lumOff val="0"/>
                    <a:alphaOff val="0"/>
                    <a:shade val="93000"/>
                    <a:satMod val="130000"/>
                  </a:srgbClr>
                </a:gs>
                <a:gs pos="100000">
                  <a:srgbClr val="FFC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231737" tIns="363159" rIns="363159" bIns="363159"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3600" b="1" i="0" u="none" strike="noStrike" kern="0" cap="none" spc="0" normalizeH="0" baseline="0" noProof="0" dirty="0">
                  <a:ln>
                    <a:noFill/>
                  </a:ln>
                  <a:effectLst/>
                  <a:uLnTx/>
                  <a:uFillTx/>
                  <a:latin typeface="+mj-lt"/>
                  <a:ea typeface="Microsoft JhengHei" panose="020B0604030504040204" pitchFamily="34" charset="-120"/>
                </a:rPr>
                <a:t>1</a:t>
              </a: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2400" b="1" i="0" u="none" strike="noStrike" kern="0" cap="none" spc="0" normalizeH="0" baseline="0" noProof="0" dirty="0">
                  <a:ln>
                    <a:noFill/>
                  </a:ln>
                  <a:effectLst/>
                  <a:uLnTx/>
                  <a:uFillTx/>
                  <a:latin typeface="+mj-lt"/>
                  <a:ea typeface="Microsoft JhengHei" panose="020B0604030504040204" pitchFamily="34" charset="-120"/>
                </a:rPr>
                <a:t>Desdobramento da estratégia</a:t>
              </a:r>
            </a:p>
          </p:txBody>
        </p:sp>
        <p:sp>
          <p:nvSpPr>
            <p:cNvPr id="44" name="Forma Livre: Forma 43">
              <a:extLst>
                <a:ext uri="{FF2B5EF4-FFF2-40B4-BE49-F238E27FC236}">
                  <a16:creationId xmlns:a16="http://schemas.microsoft.com/office/drawing/2014/main" id="{8DAD41BE-5279-4F87-82C5-B92F7374EFFB}"/>
                </a:ext>
              </a:extLst>
            </p:cNvPr>
            <p:cNvSpPr/>
            <p:nvPr/>
          </p:nvSpPr>
          <p:spPr>
            <a:xfrm rot="5400000">
              <a:off x="6440208" y="3444466"/>
              <a:ext cx="2023948" cy="2161293"/>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4804585"/>
                    <a:satOff val="-22122"/>
                    <a:lumOff val="-2287"/>
                    <a:alphaOff val="0"/>
                    <a:shade val="51000"/>
                    <a:satMod val="130000"/>
                  </a:srgbClr>
                </a:gs>
                <a:gs pos="80000">
                  <a:srgbClr val="FFC000">
                    <a:hueOff val="4804585"/>
                    <a:satOff val="-22122"/>
                    <a:lumOff val="-2287"/>
                    <a:alphaOff val="0"/>
                    <a:shade val="93000"/>
                    <a:satMod val="130000"/>
                  </a:srgbClr>
                </a:gs>
                <a:gs pos="100000">
                  <a:srgbClr val="FFC000">
                    <a:hueOff val="4804585"/>
                    <a:satOff val="-22122"/>
                    <a:lumOff val="-2287"/>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vert270" wrap="square" lIns="231737" tIns="363158" rIns="363159" bIns="36316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3600" b="1" i="0" u="none" strike="noStrike" kern="0" cap="none" spc="0" normalizeH="0" baseline="0" noProof="0" dirty="0">
                  <a:ln>
                    <a:noFill/>
                  </a:ln>
                  <a:effectLst/>
                  <a:uLnTx/>
                  <a:uFillTx/>
                  <a:latin typeface="+mj-lt"/>
                  <a:ea typeface="Microsoft JhengHei" panose="020B0604030504040204" pitchFamily="34" charset="-120"/>
                </a:rPr>
                <a:t>2</a:t>
              </a:r>
              <a:endParaRPr kumimoji="0" lang="pt-BR" sz="2800" b="1" i="0" u="none" strike="noStrike" kern="0" cap="none" spc="0" normalizeH="0" baseline="0" noProof="0" dirty="0">
                <a:ln>
                  <a:noFill/>
                </a:ln>
                <a:effectLst/>
                <a:uLnTx/>
                <a:uFillTx/>
                <a:latin typeface="+mj-lt"/>
                <a:ea typeface="Microsoft JhengHei" panose="020B0604030504040204" pitchFamily="34" charset="-120"/>
              </a:endParaRP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2400" b="1" i="0" u="none" strike="noStrike" kern="0" cap="none" spc="0" normalizeH="0" baseline="0" noProof="0" dirty="0">
                  <a:ln>
                    <a:noFill/>
                  </a:ln>
                  <a:effectLst/>
                  <a:uLnTx/>
                  <a:uFillTx/>
                  <a:latin typeface="+mj-lt"/>
                  <a:ea typeface="Microsoft JhengHei" panose="020B0604030504040204" pitchFamily="34" charset="-120"/>
                </a:rPr>
                <a:t>Negociação das metas</a:t>
              </a:r>
            </a:p>
          </p:txBody>
        </p:sp>
        <p:sp>
          <p:nvSpPr>
            <p:cNvPr id="45" name="Forma Livre: Forma 44">
              <a:extLst>
                <a:ext uri="{FF2B5EF4-FFF2-40B4-BE49-F238E27FC236}">
                  <a16:creationId xmlns:a16="http://schemas.microsoft.com/office/drawing/2014/main" id="{B85A6F1B-5A18-4756-A197-6CECB8ACCA35}"/>
                </a:ext>
              </a:extLst>
            </p:cNvPr>
            <p:cNvSpPr/>
            <p:nvPr/>
          </p:nvSpPr>
          <p:spPr>
            <a:xfrm rot="10800000" flipV="1">
              <a:off x="4883938" y="5000735"/>
              <a:ext cx="2161293" cy="2023946"/>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9609171"/>
                    <a:satOff val="-44243"/>
                    <a:lumOff val="-4575"/>
                    <a:alphaOff val="0"/>
                    <a:shade val="51000"/>
                    <a:satMod val="130000"/>
                  </a:srgbClr>
                </a:gs>
                <a:gs pos="80000">
                  <a:srgbClr val="FFC000">
                    <a:hueOff val="9609171"/>
                    <a:satOff val="-44243"/>
                    <a:lumOff val="-4575"/>
                    <a:alphaOff val="0"/>
                    <a:shade val="93000"/>
                    <a:satMod val="130000"/>
                  </a:srgbClr>
                </a:gs>
                <a:gs pos="100000">
                  <a:srgbClr val="FFC000">
                    <a:hueOff val="9609171"/>
                    <a:satOff val="-44243"/>
                    <a:lumOff val="-4575"/>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231736" tIns="363157" rIns="363159" bIns="36316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3600" b="1" i="0" u="none" strike="noStrike" kern="0" cap="none" spc="0" normalizeH="0" baseline="0" noProof="0" dirty="0">
                  <a:ln>
                    <a:noFill/>
                  </a:ln>
                  <a:effectLst/>
                  <a:uLnTx/>
                  <a:uFillTx/>
                  <a:latin typeface="+mj-lt"/>
                  <a:ea typeface="Microsoft JhengHei" panose="020B0604030504040204" pitchFamily="34" charset="-120"/>
                </a:rPr>
                <a:t>3</a:t>
              </a: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2400" b="1" i="0" u="none" strike="noStrike" kern="0" cap="none" spc="0" normalizeH="0" baseline="0" noProof="0" dirty="0">
                  <a:ln>
                    <a:noFill/>
                  </a:ln>
                  <a:effectLst/>
                  <a:uLnTx/>
                  <a:uFillTx/>
                  <a:latin typeface="+mj-lt"/>
                  <a:ea typeface="Microsoft JhengHei" panose="020B0604030504040204" pitchFamily="34" charset="-120"/>
                </a:rPr>
                <a:t>Acompanhamento e revisão das metas</a:t>
              </a:r>
            </a:p>
          </p:txBody>
        </p:sp>
        <p:sp>
          <p:nvSpPr>
            <p:cNvPr id="46" name="Forma Livre: Forma 45">
              <a:extLst>
                <a:ext uri="{FF2B5EF4-FFF2-40B4-BE49-F238E27FC236}">
                  <a16:creationId xmlns:a16="http://schemas.microsoft.com/office/drawing/2014/main" id="{56B89155-B472-4426-9335-A31A52D9A443}"/>
                </a:ext>
              </a:extLst>
            </p:cNvPr>
            <p:cNvSpPr/>
            <p:nvPr/>
          </p:nvSpPr>
          <p:spPr>
            <a:xfrm rot="16200000">
              <a:off x="3465018" y="3444461"/>
              <a:ext cx="2023946" cy="2161295"/>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14413756"/>
                    <a:satOff val="-66365"/>
                    <a:lumOff val="-6862"/>
                    <a:alphaOff val="0"/>
                    <a:shade val="51000"/>
                    <a:satMod val="130000"/>
                  </a:srgbClr>
                </a:gs>
                <a:gs pos="80000">
                  <a:srgbClr val="FFC000">
                    <a:hueOff val="14413756"/>
                    <a:satOff val="-66365"/>
                    <a:lumOff val="-6862"/>
                    <a:alphaOff val="0"/>
                    <a:shade val="93000"/>
                    <a:satMod val="130000"/>
                  </a:srgbClr>
                </a:gs>
                <a:gs pos="100000">
                  <a:srgbClr val="FFC000">
                    <a:hueOff val="14413756"/>
                    <a:satOff val="-66365"/>
                    <a:lumOff val="-6862"/>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vert" wrap="square" lIns="233006" tIns="364429" rIns="364430" bIns="364429" numCol="1" spcCol="1270" anchor="ctr" anchorCtr="0">
              <a:noAutofit/>
            </a:bodyPr>
            <a:lstStyle/>
            <a:p>
              <a:pPr marL="0" marR="0" lvl="0" indent="0" algn="ctr" defTabSz="466725" eaLnBrk="1" fontAlgn="auto" latinLnBrk="0" hangingPunct="1">
                <a:lnSpc>
                  <a:spcPct val="90000"/>
                </a:lnSpc>
                <a:spcBef>
                  <a:spcPct val="0"/>
                </a:spcBef>
                <a:spcAft>
                  <a:spcPct val="35000"/>
                </a:spcAft>
                <a:buClrTx/>
                <a:buSzTx/>
                <a:buFontTx/>
                <a:buNone/>
                <a:tabLst/>
                <a:defRPr/>
              </a:pPr>
              <a:r>
                <a:rPr kumimoji="0" lang="pt-BR" sz="4000" b="1" i="0" u="none" strike="noStrike" kern="0" cap="none" spc="0" normalizeH="0" baseline="0" noProof="0" dirty="0">
                  <a:ln>
                    <a:noFill/>
                  </a:ln>
                  <a:effectLst/>
                  <a:uLnTx/>
                  <a:uFillTx/>
                  <a:latin typeface="+mj-lt"/>
                  <a:ea typeface="Microsoft JhengHei" panose="020B0604030504040204" pitchFamily="34" charset="-120"/>
                </a:rPr>
                <a:t>4</a:t>
              </a:r>
            </a:p>
            <a:p>
              <a:pPr marL="0" marR="0" lvl="0" indent="0" algn="ctr" defTabSz="466725" eaLnBrk="1" fontAlgn="auto" latinLnBrk="0" hangingPunct="1">
                <a:lnSpc>
                  <a:spcPct val="90000"/>
                </a:lnSpc>
                <a:spcBef>
                  <a:spcPct val="0"/>
                </a:spcBef>
                <a:spcAft>
                  <a:spcPct val="35000"/>
                </a:spcAft>
                <a:buClrTx/>
                <a:buSzTx/>
                <a:buFontTx/>
                <a:buNone/>
                <a:tabLst/>
                <a:defRPr/>
              </a:pPr>
              <a:r>
                <a:rPr kumimoji="0" lang="pt-BR" sz="2400" b="1" i="0" u="none" strike="noStrike" kern="0" cap="none" spc="0" normalizeH="0" baseline="0" noProof="0" dirty="0">
                  <a:ln>
                    <a:noFill/>
                  </a:ln>
                  <a:effectLst/>
                  <a:uLnTx/>
                  <a:uFillTx/>
                  <a:latin typeface="+mj-lt"/>
                  <a:ea typeface="Microsoft JhengHei" panose="020B0604030504040204" pitchFamily="34" charset="-120"/>
                </a:rPr>
                <a:t>Avaliação dos</a:t>
              </a:r>
            </a:p>
            <a:p>
              <a:pPr marL="0" marR="0" lvl="0" indent="0" algn="ctr" defTabSz="466725" eaLnBrk="1" fontAlgn="auto" latinLnBrk="0" hangingPunct="1">
                <a:lnSpc>
                  <a:spcPct val="90000"/>
                </a:lnSpc>
                <a:spcBef>
                  <a:spcPct val="0"/>
                </a:spcBef>
                <a:spcAft>
                  <a:spcPct val="35000"/>
                </a:spcAft>
                <a:buClrTx/>
                <a:buSzTx/>
                <a:buFontTx/>
                <a:buNone/>
                <a:tabLst/>
                <a:defRPr/>
              </a:pPr>
              <a:r>
                <a:rPr kumimoji="0" lang="pt-BR" sz="2400" b="1" i="0" u="none" strike="noStrike" kern="0" cap="none" spc="0" normalizeH="0" baseline="0" noProof="0" dirty="0">
                  <a:ln>
                    <a:noFill/>
                  </a:ln>
                  <a:effectLst/>
                  <a:uLnTx/>
                  <a:uFillTx/>
                  <a:latin typeface="+mj-lt"/>
                  <a:ea typeface="Microsoft JhengHei" panose="020B0604030504040204" pitchFamily="34" charset="-120"/>
                </a:rPr>
                <a:t> resultados</a:t>
              </a:r>
            </a:p>
          </p:txBody>
        </p:sp>
      </p:grpSp>
      <p:grpSp>
        <p:nvGrpSpPr>
          <p:cNvPr id="47" name="Agrupar 46">
            <a:extLst>
              <a:ext uri="{FF2B5EF4-FFF2-40B4-BE49-F238E27FC236}">
                <a16:creationId xmlns:a16="http://schemas.microsoft.com/office/drawing/2014/main" id="{A3FCDDB9-D6D2-41E9-8DFB-D759D5CF0E81}"/>
              </a:ext>
            </a:extLst>
          </p:cNvPr>
          <p:cNvGrpSpPr/>
          <p:nvPr/>
        </p:nvGrpSpPr>
        <p:grpSpPr>
          <a:xfrm>
            <a:off x="5111552" y="8187708"/>
            <a:ext cx="2524842" cy="2129114"/>
            <a:chOff x="3396343" y="2025541"/>
            <a:chExt cx="5136486" cy="4999141"/>
          </a:xfrm>
        </p:grpSpPr>
        <p:sp>
          <p:nvSpPr>
            <p:cNvPr id="48" name="Forma Livre: Forma 47">
              <a:extLst>
                <a:ext uri="{FF2B5EF4-FFF2-40B4-BE49-F238E27FC236}">
                  <a16:creationId xmlns:a16="http://schemas.microsoft.com/office/drawing/2014/main" id="{4CE70A16-18AA-40A3-B201-59F43B50C294}"/>
                </a:ext>
              </a:extLst>
            </p:cNvPr>
            <p:cNvSpPr/>
            <p:nvPr/>
          </p:nvSpPr>
          <p:spPr>
            <a:xfrm>
              <a:off x="4883940" y="2025541"/>
              <a:ext cx="2161293" cy="2023948"/>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0"/>
                    <a:satOff val="0"/>
                    <a:lumOff val="0"/>
                    <a:alphaOff val="0"/>
                    <a:shade val="51000"/>
                    <a:satMod val="130000"/>
                  </a:srgbClr>
                </a:gs>
                <a:gs pos="80000">
                  <a:srgbClr val="FFC000">
                    <a:hueOff val="0"/>
                    <a:satOff val="0"/>
                    <a:lumOff val="0"/>
                    <a:alphaOff val="0"/>
                    <a:shade val="93000"/>
                    <a:satMod val="130000"/>
                  </a:srgbClr>
                </a:gs>
                <a:gs pos="100000">
                  <a:srgbClr val="FFC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231737" tIns="363159" rIns="363159" bIns="363159"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3200" b="1" i="0" u="none" strike="noStrike" kern="0" cap="none" spc="0" normalizeH="0" baseline="0" noProof="0" dirty="0">
                  <a:ln>
                    <a:noFill/>
                  </a:ln>
                  <a:solidFill>
                    <a:prstClr val="white"/>
                  </a:solidFill>
                  <a:effectLst/>
                  <a:uLnTx/>
                  <a:uFillTx/>
                  <a:latin typeface="+mj-lt"/>
                  <a:ea typeface="Microsoft JhengHei" panose="020B0604030504040204" pitchFamily="34" charset="-120"/>
                </a:rPr>
                <a:t>1</a:t>
              </a:r>
            </a:p>
          </p:txBody>
        </p:sp>
        <p:sp>
          <p:nvSpPr>
            <p:cNvPr id="49" name="Forma Livre: Forma 48">
              <a:extLst>
                <a:ext uri="{FF2B5EF4-FFF2-40B4-BE49-F238E27FC236}">
                  <a16:creationId xmlns:a16="http://schemas.microsoft.com/office/drawing/2014/main" id="{49144BBD-AA47-4968-B184-6CAA77D8FE3D}"/>
                </a:ext>
              </a:extLst>
            </p:cNvPr>
            <p:cNvSpPr/>
            <p:nvPr/>
          </p:nvSpPr>
          <p:spPr>
            <a:xfrm rot="5400000">
              <a:off x="6440209" y="3444465"/>
              <a:ext cx="2023948" cy="2161292"/>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4804585"/>
                    <a:satOff val="-22122"/>
                    <a:lumOff val="-2287"/>
                    <a:alphaOff val="0"/>
                    <a:shade val="51000"/>
                    <a:satMod val="130000"/>
                  </a:srgbClr>
                </a:gs>
                <a:gs pos="80000">
                  <a:srgbClr val="FFC000">
                    <a:hueOff val="4804585"/>
                    <a:satOff val="-22122"/>
                    <a:lumOff val="-2287"/>
                    <a:alphaOff val="0"/>
                    <a:shade val="93000"/>
                    <a:satMod val="130000"/>
                  </a:srgbClr>
                </a:gs>
                <a:gs pos="100000">
                  <a:srgbClr val="FFC000">
                    <a:hueOff val="4804585"/>
                    <a:satOff val="-22122"/>
                    <a:lumOff val="-2287"/>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vert270" wrap="square" lIns="231737" tIns="363158" rIns="363159" bIns="36316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3200" b="1" i="0" u="none" strike="noStrike" kern="0" cap="none" spc="0" normalizeH="0" baseline="0" noProof="0" dirty="0">
                  <a:ln>
                    <a:noFill/>
                  </a:ln>
                  <a:solidFill>
                    <a:prstClr val="white"/>
                  </a:solidFill>
                  <a:effectLst/>
                  <a:uLnTx/>
                  <a:uFillTx/>
                  <a:latin typeface="+mj-lt"/>
                  <a:ea typeface="Microsoft JhengHei" panose="020B0604030504040204" pitchFamily="34" charset="-120"/>
                </a:rPr>
                <a:t>2</a:t>
              </a:r>
              <a:endParaRPr kumimoji="0" lang="pt-BR" sz="1600" b="1" i="0" u="none" strike="noStrike" kern="0" cap="none" spc="0" normalizeH="0" baseline="0" noProof="0" dirty="0">
                <a:ln>
                  <a:noFill/>
                </a:ln>
                <a:solidFill>
                  <a:prstClr val="white"/>
                </a:solidFill>
                <a:effectLst/>
                <a:uLnTx/>
                <a:uFillTx/>
                <a:latin typeface="+mj-lt"/>
                <a:ea typeface="Microsoft JhengHei" panose="020B0604030504040204" pitchFamily="34" charset="-120"/>
              </a:endParaRPr>
            </a:p>
          </p:txBody>
        </p:sp>
        <p:sp>
          <p:nvSpPr>
            <p:cNvPr id="50" name="Forma Livre: Forma 49">
              <a:extLst>
                <a:ext uri="{FF2B5EF4-FFF2-40B4-BE49-F238E27FC236}">
                  <a16:creationId xmlns:a16="http://schemas.microsoft.com/office/drawing/2014/main" id="{7F577909-1446-495D-895D-240E9F284829}"/>
                </a:ext>
              </a:extLst>
            </p:cNvPr>
            <p:cNvSpPr/>
            <p:nvPr/>
          </p:nvSpPr>
          <p:spPr>
            <a:xfrm rot="10800000" flipV="1">
              <a:off x="4883939" y="5000734"/>
              <a:ext cx="2161292" cy="2023948"/>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9609171"/>
                    <a:satOff val="-44243"/>
                    <a:lumOff val="-4575"/>
                    <a:alphaOff val="0"/>
                    <a:shade val="51000"/>
                    <a:satMod val="130000"/>
                  </a:srgbClr>
                </a:gs>
                <a:gs pos="80000">
                  <a:srgbClr val="FFC000">
                    <a:hueOff val="9609171"/>
                    <a:satOff val="-44243"/>
                    <a:lumOff val="-4575"/>
                    <a:alphaOff val="0"/>
                    <a:shade val="93000"/>
                    <a:satMod val="130000"/>
                  </a:srgbClr>
                </a:gs>
                <a:gs pos="100000">
                  <a:srgbClr val="FFC000">
                    <a:hueOff val="9609171"/>
                    <a:satOff val="-44243"/>
                    <a:lumOff val="-4575"/>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231736" tIns="363157" rIns="363159" bIns="36316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3200" b="1" i="0" u="none" strike="noStrike" kern="0" cap="none" spc="0" normalizeH="0" baseline="0" noProof="0" dirty="0">
                  <a:ln>
                    <a:noFill/>
                  </a:ln>
                  <a:solidFill>
                    <a:prstClr val="white"/>
                  </a:solidFill>
                  <a:effectLst/>
                  <a:uLnTx/>
                  <a:uFillTx/>
                  <a:latin typeface="+mj-lt"/>
                  <a:ea typeface="Microsoft JhengHei" panose="020B0604030504040204" pitchFamily="34" charset="-120"/>
                </a:rPr>
                <a:t>3</a:t>
              </a:r>
            </a:p>
          </p:txBody>
        </p:sp>
        <p:sp>
          <p:nvSpPr>
            <p:cNvPr id="51" name="Forma Livre: Forma 50">
              <a:extLst>
                <a:ext uri="{FF2B5EF4-FFF2-40B4-BE49-F238E27FC236}">
                  <a16:creationId xmlns:a16="http://schemas.microsoft.com/office/drawing/2014/main" id="{C255F4BC-E880-44E4-95A2-6D91CDC93C51}"/>
                </a:ext>
              </a:extLst>
            </p:cNvPr>
            <p:cNvSpPr/>
            <p:nvPr/>
          </p:nvSpPr>
          <p:spPr>
            <a:xfrm rot="16200000">
              <a:off x="3465018" y="3444460"/>
              <a:ext cx="2023948" cy="2161297"/>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14413756"/>
                    <a:satOff val="-66365"/>
                    <a:lumOff val="-6862"/>
                    <a:alphaOff val="0"/>
                    <a:shade val="51000"/>
                    <a:satMod val="130000"/>
                  </a:srgbClr>
                </a:gs>
                <a:gs pos="80000">
                  <a:srgbClr val="FFC000">
                    <a:hueOff val="14413756"/>
                    <a:satOff val="-66365"/>
                    <a:lumOff val="-6862"/>
                    <a:alphaOff val="0"/>
                    <a:shade val="93000"/>
                    <a:satMod val="130000"/>
                  </a:srgbClr>
                </a:gs>
                <a:gs pos="100000">
                  <a:srgbClr val="FFC000">
                    <a:hueOff val="14413756"/>
                    <a:satOff val="-66365"/>
                    <a:lumOff val="-6862"/>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vert" wrap="square" lIns="233006" tIns="364429" rIns="364430" bIns="364429" numCol="1" spcCol="1270" anchor="ctr" anchorCtr="0">
              <a:noAutofit/>
            </a:bodyPr>
            <a:lstStyle/>
            <a:p>
              <a:pPr marL="0" marR="0" lvl="0" indent="0" algn="ctr" defTabSz="466725" eaLnBrk="1" fontAlgn="auto" latinLnBrk="0" hangingPunct="1">
                <a:lnSpc>
                  <a:spcPct val="90000"/>
                </a:lnSpc>
                <a:spcBef>
                  <a:spcPct val="0"/>
                </a:spcBef>
                <a:spcAft>
                  <a:spcPct val="35000"/>
                </a:spcAft>
                <a:buClrTx/>
                <a:buSzTx/>
                <a:buFontTx/>
                <a:buNone/>
                <a:tabLst/>
                <a:defRPr/>
              </a:pPr>
              <a:r>
                <a:rPr kumimoji="0" lang="pt-BR" sz="3200" b="1" i="0" u="none" strike="noStrike" kern="0" cap="none" spc="0" normalizeH="0" baseline="0" noProof="0" dirty="0">
                  <a:ln>
                    <a:noFill/>
                  </a:ln>
                  <a:solidFill>
                    <a:prstClr val="white"/>
                  </a:solidFill>
                  <a:effectLst/>
                  <a:uLnTx/>
                  <a:uFillTx/>
                  <a:latin typeface="+mj-lt"/>
                  <a:ea typeface="Microsoft JhengHei" panose="020B0604030504040204" pitchFamily="34" charset="-120"/>
                </a:rPr>
                <a:t>4</a:t>
              </a:r>
            </a:p>
          </p:txBody>
        </p:sp>
      </p:grpSp>
      <p:sp>
        <p:nvSpPr>
          <p:cNvPr id="52" name="AutoShape 68">
            <a:extLst>
              <a:ext uri="{FF2B5EF4-FFF2-40B4-BE49-F238E27FC236}">
                <a16:creationId xmlns:a16="http://schemas.microsoft.com/office/drawing/2014/main" id="{5C63F14C-FFB0-4E6D-8EDA-95DB0FB2316D}"/>
              </a:ext>
            </a:extLst>
          </p:cNvPr>
          <p:cNvSpPr>
            <a:spLocks noChangeArrowheads="1"/>
          </p:cNvSpPr>
          <p:nvPr/>
        </p:nvSpPr>
        <p:spPr bwMode="auto">
          <a:xfrm rot="7442757">
            <a:off x="6774300" y="8084219"/>
            <a:ext cx="831657" cy="515239"/>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lumMod val="75000"/>
              <a:alpha val="50000"/>
            </a:schemeClr>
          </a:solidFill>
          <a:ln>
            <a:noFill/>
          </a:ln>
          <a:effectLst/>
        </p:spPr>
        <p:txBody>
          <a:bodyPr wrap="none" lIns="90000" tIns="46800" rIns="90000" bIns="46800" anchor="ctr"/>
          <a:lstStyle/>
          <a:p>
            <a:endParaRPr lang="pt-BR"/>
          </a:p>
        </p:txBody>
      </p:sp>
      <p:sp>
        <p:nvSpPr>
          <p:cNvPr id="14" name="Rectangle 3">
            <a:extLst>
              <a:ext uri="{FF2B5EF4-FFF2-40B4-BE49-F238E27FC236}">
                <a16:creationId xmlns:a16="http://schemas.microsoft.com/office/drawing/2014/main" id="{BE7EE57B-2CBA-4DB8-B88C-F86F510D6EB6}"/>
              </a:ext>
            </a:extLst>
          </p:cNvPr>
          <p:cNvSpPr>
            <a:spLocks noChangeArrowheads="1"/>
          </p:cNvSpPr>
          <p:nvPr/>
        </p:nvSpPr>
        <p:spPr bwMode="auto">
          <a:xfrm>
            <a:off x="710400" y="1556158"/>
            <a:ext cx="1276607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Arial" charset="0"/>
              </a:defRPr>
            </a:lvl1pPr>
            <a:lvl2pPr marL="479425">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defTabSz="914400">
              <a:lnSpc>
                <a:spcPct val="90000"/>
              </a:lnSpc>
            </a:pPr>
            <a:r>
              <a:rPr lang="pt-BR" altLang="pt-BR" sz="4400" b="1" dirty="0">
                <a:solidFill>
                  <a:prstClr val="black"/>
                </a:solidFill>
                <a:latin typeface="+mj-lt"/>
                <a:ea typeface="Microsoft JhengHei" panose="020B0604030504040204" pitchFamily="34" charset="-120"/>
              </a:rPr>
              <a:t>Avaliação por Resultados</a:t>
            </a:r>
          </a:p>
        </p:txBody>
      </p:sp>
    </p:spTree>
    <p:extLst>
      <p:ext uri="{BB962C8B-B14F-4D97-AF65-F5344CB8AC3E}">
        <p14:creationId xmlns:p14="http://schemas.microsoft.com/office/powerpoint/2010/main" val="101759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Imagem 1">
            <a:extLst>
              <a:ext uri="{FF2B5EF4-FFF2-40B4-BE49-F238E27FC236}">
                <a16:creationId xmlns:a16="http://schemas.microsoft.com/office/drawing/2014/main" id="{F9BF0971-3EB9-454B-9B5F-134C0BBE2BC9}"/>
              </a:ext>
            </a:extLst>
          </p:cNvPr>
          <p:cNvPicPr>
            <a:picLocks noChangeAspect="1"/>
          </p:cNvPicPr>
          <p:nvPr/>
        </p:nvPicPr>
        <p:blipFill rotWithShape="1">
          <a:blip r:embed="rId3"/>
          <a:srcRect l="43920" r="7752" b="1"/>
          <a:stretch/>
        </p:blipFill>
        <p:spPr>
          <a:xfrm>
            <a:off x="9809693" y="2897955"/>
            <a:ext cx="7123647" cy="6854061"/>
          </a:xfrm>
          <a:prstGeom prst="rect">
            <a:avLst/>
          </a:prstGeom>
          <a:noFill/>
        </p:spPr>
      </p:pic>
      <p:sp>
        <p:nvSpPr>
          <p:cNvPr id="3" name="CaixaDeTexto 2">
            <a:extLst>
              <a:ext uri="{FF2B5EF4-FFF2-40B4-BE49-F238E27FC236}">
                <a16:creationId xmlns:a16="http://schemas.microsoft.com/office/drawing/2014/main" id="{1CECFBB6-8C6C-43D3-A23B-49D79D36F36C}"/>
              </a:ext>
            </a:extLst>
          </p:cNvPr>
          <p:cNvSpPr txBox="1"/>
          <p:nvPr/>
        </p:nvSpPr>
        <p:spPr>
          <a:xfrm>
            <a:off x="691709" y="2897955"/>
            <a:ext cx="8092395" cy="6854061"/>
          </a:xfrm>
          <a:prstGeom prst="rect">
            <a:avLst/>
          </a:prstGeom>
        </p:spPr>
        <p:txBody>
          <a:bodyPr rtlCol="0" anchor="ctr">
            <a:normAutofit/>
          </a:bodyPr>
          <a:lstStyle/>
          <a:p>
            <a:pPr>
              <a:lnSpc>
                <a:spcPts val="6400"/>
              </a:lnSpc>
              <a:spcBef>
                <a:spcPts val="0"/>
              </a:spcBef>
              <a:spcAft>
                <a:spcPts val="1200"/>
              </a:spcAft>
              <a:buClr>
                <a:srgbClr val="69ADE7"/>
              </a:buClr>
            </a:pPr>
            <a:r>
              <a:rPr lang="pt-BR" sz="5333" b="1" dirty="0">
                <a:latin typeface="+mn-lt"/>
              </a:rPr>
              <a:t>Liderança é a capacidade de influenciar um grupo em direção à realização de metas.</a:t>
            </a:r>
          </a:p>
        </p:txBody>
      </p:sp>
      <p:sp>
        <p:nvSpPr>
          <p:cNvPr id="8" name="Espaço Reservado para Texto 7">
            <a:extLst>
              <a:ext uri="{FF2B5EF4-FFF2-40B4-BE49-F238E27FC236}">
                <a16:creationId xmlns:a16="http://schemas.microsoft.com/office/drawing/2014/main" id="{3DB6FD0D-C0B2-4B0A-B924-1EABF5790B2F}"/>
              </a:ext>
            </a:extLst>
          </p:cNvPr>
          <p:cNvSpPr>
            <a:spLocks noGrp="1"/>
          </p:cNvSpPr>
          <p:nvPr>
            <p:ph type="body" sz="quarter" idx="11"/>
          </p:nvPr>
        </p:nvSpPr>
        <p:spPr/>
        <p:txBody>
          <a:bodyPr/>
          <a:lstStyle/>
          <a:p>
            <a:r>
              <a:rPr lang="pt-BR" dirty="0"/>
              <a:t>O que é Liderança?</a:t>
            </a:r>
          </a:p>
        </p:txBody>
      </p:sp>
    </p:spTree>
    <p:extLst>
      <p:ext uri="{BB962C8B-B14F-4D97-AF65-F5344CB8AC3E}">
        <p14:creationId xmlns:p14="http://schemas.microsoft.com/office/powerpoint/2010/main" val="395027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5"/>
          <p:cNvSpPr>
            <a:spLocks noChangeArrowheads="1"/>
          </p:cNvSpPr>
          <p:nvPr/>
        </p:nvSpPr>
        <p:spPr bwMode="auto">
          <a:xfrm>
            <a:off x="3124200" y="2025119"/>
            <a:ext cx="124206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4625" defTabSz="450850">
              <a:tabLst>
                <a:tab pos="536575" algn="l"/>
              </a:tabLst>
              <a:defRPr sz="2400">
                <a:solidFill>
                  <a:schemeClr val="tx1"/>
                </a:solidFill>
                <a:latin typeface="Arial" charset="0"/>
              </a:defRPr>
            </a:lvl1pPr>
            <a:lvl2pPr marL="1166813" defTabSz="450850">
              <a:tabLst>
                <a:tab pos="536575" algn="l"/>
              </a:tabLst>
              <a:defRPr sz="2400">
                <a:solidFill>
                  <a:schemeClr val="tx1"/>
                </a:solidFill>
                <a:latin typeface="Arial" charset="0"/>
              </a:defRPr>
            </a:lvl2pPr>
            <a:lvl3pPr marL="1346200" defTabSz="450850">
              <a:tabLst>
                <a:tab pos="536575" algn="l"/>
              </a:tabLst>
              <a:defRPr sz="2400">
                <a:solidFill>
                  <a:schemeClr val="tx1"/>
                </a:solidFill>
                <a:latin typeface="Arial" charset="0"/>
              </a:defRPr>
            </a:lvl3pPr>
            <a:lvl4pPr marL="1525588" defTabSz="450850">
              <a:tabLst>
                <a:tab pos="536575" algn="l"/>
              </a:tabLst>
              <a:defRPr sz="2400">
                <a:solidFill>
                  <a:schemeClr val="tx1"/>
                </a:solidFill>
                <a:latin typeface="Arial" charset="0"/>
              </a:defRPr>
            </a:lvl4pPr>
            <a:lvl5pPr defTabSz="450850">
              <a:tabLst>
                <a:tab pos="536575" algn="l"/>
              </a:tabLst>
              <a:defRPr sz="2400">
                <a:solidFill>
                  <a:schemeClr val="tx1"/>
                </a:solidFill>
                <a:latin typeface="Arial" charset="0"/>
              </a:defRPr>
            </a:lvl5pPr>
            <a:lvl6pPr defTabSz="450850" fontAlgn="base">
              <a:spcBef>
                <a:spcPct val="0"/>
              </a:spcBef>
              <a:spcAft>
                <a:spcPct val="0"/>
              </a:spcAft>
              <a:tabLst>
                <a:tab pos="536575" algn="l"/>
              </a:tabLst>
              <a:defRPr sz="2400">
                <a:solidFill>
                  <a:schemeClr val="tx1"/>
                </a:solidFill>
                <a:latin typeface="Arial" charset="0"/>
              </a:defRPr>
            </a:lvl6pPr>
            <a:lvl7pPr defTabSz="450850" fontAlgn="base">
              <a:spcBef>
                <a:spcPct val="0"/>
              </a:spcBef>
              <a:spcAft>
                <a:spcPct val="0"/>
              </a:spcAft>
              <a:tabLst>
                <a:tab pos="536575" algn="l"/>
              </a:tabLst>
              <a:defRPr sz="2400">
                <a:solidFill>
                  <a:schemeClr val="tx1"/>
                </a:solidFill>
                <a:latin typeface="Arial" charset="0"/>
              </a:defRPr>
            </a:lvl7pPr>
            <a:lvl8pPr defTabSz="450850" fontAlgn="base">
              <a:spcBef>
                <a:spcPct val="0"/>
              </a:spcBef>
              <a:spcAft>
                <a:spcPct val="0"/>
              </a:spcAft>
              <a:tabLst>
                <a:tab pos="536575" algn="l"/>
              </a:tabLst>
              <a:defRPr sz="2400">
                <a:solidFill>
                  <a:schemeClr val="tx1"/>
                </a:solidFill>
                <a:latin typeface="Arial" charset="0"/>
              </a:defRPr>
            </a:lvl8pPr>
            <a:lvl9pPr defTabSz="450850" fontAlgn="base">
              <a:spcBef>
                <a:spcPct val="0"/>
              </a:spcBef>
              <a:spcAft>
                <a:spcPct val="0"/>
              </a:spcAft>
              <a:tabLst>
                <a:tab pos="536575" algn="l"/>
              </a:tabLst>
              <a:defRPr sz="2400">
                <a:solidFill>
                  <a:schemeClr val="tx1"/>
                </a:solidFill>
                <a:latin typeface="Arial" charset="0"/>
              </a:defRPr>
            </a:lvl9pPr>
          </a:lstStyle>
          <a:p>
            <a:pPr>
              <a:lnSpc>
                <a:spcPct val="150000"/>
              </a:lnSpc>
            </a:pPr>
            <a:r>
              <a:rPr lang="pt-BR" altLang="pt-BR" sz="2800" b="1" dirty="0">
                <a:solidFill>
                  <a:srgbClr val="000000"/>
                </a:solidFill>
                <a:latin typeface="+mj-lt"/>
                <a:ea typeface="Times New Roman" pitchFamily="18" charset="0"/>
                <a:cs typeface="Arial" charset="0"/>
              </a:rPr>
              <a:t>Os objetivos são desdobrados ao longo da estrutura organizacional</a:t>
            </a:r>
            <a:br>
              <a:rPr lang="pt-BR" altLang="pt-BR" sz="2800" b="1" dirty="0">
                <a:solidFill>
                  <a:srgbClr val="000000"/>
                </a:solidFill>
                <a:latin typeface="+mj-lt"/>
                <a:ea typeface="Times New Roman" pitchFamily="18" charset="0"/>
                <a:cs typeface="Arial" charset="0"/>
              </a:rPr>
            </a:br>
            <a:r>
              <a:rPr lang="pt-BR" altLang="pt-BR" sz="2800" b="1" dirty="0">
                <a:solidFill>
                  <a:srgbClr val="000000"/>
                </a:solidFill>
                <a:latin typeface="+mj-lt"/>
                <a:ea typeface="Times New Roman" pitchFamily="18" charset="0"/>
                <a:cs typeface="Arial" charset="0"/>
              </a:rPr>
              <a:t>e detalhadas em ações que assegurem que serão alcançados</a:t>
            </a:r>
          </a:p>
        </p:txBody>
      </p:sp>
      <p:sp>
        <p:nvSpPr>
          <p:cNvPr id="116752" name="Oval 16"/>
          <p:cNvSpPr>
            <a:spLocks noChangeArrowheads="1"/>
          </p:cNvSpPr>
          <p:nvPr/>
        </p:nvSpPr>
        <p:spPr bwMode="auto">
          <a:xfrm>
            <a:off x="10944200" y="4171578"/>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116749" name="AutoShape 13"/>
          <p:cNvSpPr>
            <a:spLocks noChangeArrowheads="1"/>
          </p:cNvSpPr>
          <p:nvPr/>
        </p:nvSpPr>
        <p:spPr bwMode="auto">
          <a:xfrm>
            <a:off x="9902353" y="3965798"/>
            <a:ext cx="2428875" cy="1835943"/>
          </a:xfrm>
          <a:prstGeom prst="triangle">
            <a:avLst>
              <a:gd name="adj" fmla="val 50000"/>
            </a:avLst>
          </a:prstGeom>
          <a:solidFill>
            <a:schemeClr val="accent1">
              <a:alpha val="50000"/>
            </a:schemeClr>
          </a:solidFill>
          <a:ln>
            <a:noFill/>
          </a:ln>
          <a:effectLst/>
          <a:scene3d>
            <a:camera prst="legacyObliqueTopLeft"/>
            <a:lightRig rig="legacyFlat3" dir="t"/>
          </a:scene3d>
          <a:sp3d extrusionH="4302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116757" name="Oval 21"/>
          <p:cNvSpPr>
            <a:spLocks noChangeArrowheads="1"/>
          </p:cNvSpPr>
          <p:nvPr/>
        </p:nvSpPr>
        <p:spPr bwMode="auto">
          <a:xfrm>
            <a:off x="10507191" y="5585048"/>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116758" name="Oval 22"/>
          <p:cNvSpPr>
            <a:spLocks noChangeArrowheads="1"/>
          </p:cNvSpPr>
          <p:nvPr/>
        </p:nvSpPr>
        <p:spPr bwMode="auto">
          <a:xfrm>
            <a:off x="11133460" y="5585048"/>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116759" name="Oval 23"/>
          <p:cNvSpPr>
            <a:spLocks noChangeArrowheads="1"/>
          </p:cNvSpPr>
          <p:nvPr/>
        </p:nvSpPr>
        <p:spPr bwMode="auto">
          <a:xfrm>
            <a:off x="11714485" y="5585048"/>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116750" name="AutoShape 14"/>
          <p:cNvSpPr>
            <a:spLocks noChangeArrowheads="1"/>
          </p:cNvSpPr>
          <p:nvPr/>
        </p:nvSpPr>
        <p:spPr bwMode="auto">
          <a:xfrm>
            <a:off x="9440391" y="5325491"/>
            <a:ext cx="2428875" cy="1835945"/>
          </a:xfrm>
          <a:prstGeom prst="triangle">
            <a:avLst>
              <a:gd name="adj" fmla="val 50000"/>
            </a:avLst>
          </a:prstGeom>
          <a:solidFill>
            <a:schemeClr val="accent1">
              <a:alpha val="50000"/>
            </a:schemeClr>
          </a:solidFill>
          <a:ln>
            <a:noFill/>
          </a:ln>
          <a:effectLst/>
          <a:scene3d>
            <a:camera prst="legacyObliqueTopLeft"/>
            <a:lightRig rig="legacyFlat3" dir="t"/>
          </a:scene3d>
          <a:sp3d extrusionH="4302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116761" name="Oval 25"/>
          <p:cNvSpPr>
            <a:spLocks noChangeArrowheads="1"/>
          </p:cNvSpPr>
          <p:nvPr/>
        </p:nvSpPr>
        <p:spPr bwMode="auto">
          <a:xfrm>
            <a:off x="10045228" y="6944741"/>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116762" name="Oval 26"/>
          <p:cNvSpPr>
            <a:spLocks noChangeArrowheads="1"/>
          </p:cNvSpPr>
          <p:nvPr/>
        </p:nvSpPr>
        <p:spPr bwMode="auto">
          <a:xfrm>
            <a:off x="10671498" y="6944741"/>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116763" name="Oval 27"/>
          <p:cNvSpPr>
            <a:spLocks noChangeArrowheads="1"/>
          </p:cNvSpPr>
          <p:nvPr/>
        </p:nvSpPr>
        <p:spPr bwMode="auto">
          <a:xfrm>
            <a:off x="11276335" y="6944741"/>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116764" name="Text Box 28"/>
          <p:cNvSpPr txBox="1">
            <a:spLocks noChangeAspect="1" noChangeArrowheads="1"/>
          </p:cNvSpPr>
          <p:nvPr/>
        </p:nvSpPr>
        <p:spPr bwMode="auto">
          <a:xfrm>
            <a:off x="4392067" y="6470873"/>
            <a:ext cx="5183981" cy="818238"/>
          </a:xfrm>
          <a:prstGeom prst="rect">
            <a:avLst/>
          </a:prstGeom>
          <a:noFill/>
          <a:ln>
            <a:noFill/>
          </a:ln>
          <a:effectLst/>
          <a:extLst>
            <a:ext uri="{909E8E84-426E-40DD-AFC4-6F175D3DCCD1}">
              <a14:hiddenFill xmlns:a14="http://schemas.microsoft.com/office/drawing/2010/main">
                <a:solidFill>
                  <a:schemeClr val="folHlink">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5000" tIns="70200" rIns="135000" bIns="70200">
            <a:spAutoFit/>
          </a:bodyP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a:lnSpc>
                <a:spcPct val="180000"/>
              </a:lnSpc>
              <a:spcBef>
                <a:spcPct val="50000"/>
              </a:spcBef>
            </a:pPr>
            <a:r>
              <a:rPr lang="pt-BR" altLang="pt-BR" sz="2800" b="1" dirty="0">
                <a:latin typeface="+mj-lt"/>
              </a:rPr>
              <a:t> Metas Departamentais</a:t>
            </a:r>
          </a:p>
        </p:txBody>
      </p:sp>
      <p:sp>
        <p:nvSpPr>
          <p:cNvPr id="116766" name="Rectangle 30"/>
          <p:cNvSpPr>
            <a:spLocks noChangeArrowheads="1"/>
          </p:cNvSpPr>
          <p:nvPr/>
        </p:nvSpPr>
        <p:spPr bwMode="auto">
          <a:xfrm>
            <a:off x="5363691" y="5282628"/>
            <a:ext cx="7022307" cy="754857"/>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lstStyle/>
          <a:p>
            <a:endParaRPr lang="pt-BR">
              <a:latin typeface="Century Gothic" panose="020B0502020202020204" pitchFamily="34" charset="0"/>
            </a:endParaRPr>
          </a:p>
        </p:txBody>
      </p:sp>
      <p:sp>
        <p:nvSpPr>
          <p:cNvPr id="116767" name="Rectangle 31"/>
          <p:cNvSpPr>
            <a:spLocks noChangeArrowheads="1"/>
          </p:cNvSpPr>
          <p:nvPr/>
        </p:nvSpPr>
        <p:spPr bwMode="auto">
          <a:xfrm>
            <a:off x="4284986" y="6620891"/>
            <a:ext cx="7667625" cy="754857"/>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lstStyle/>
          <a:p>
            <a:endParaRPr lang="pt-BR">
              <a:latin typeface="Century Gothic" panose="020B0502020202020204" pitchFamily="34" charset="0"/>
            </a:endParaRPr>
          </a:p>
        </p:txBody>
      </p:sp>
      <p:sp>
        <p:nvSpPr>
          <p:cNvPr id="116768" name="AutoShape 32"/>
          <p:cNvSpPr>
            <a:spLocks noChangeArrowheads="1"/>
          </p:cNvSpPr>
          <p:nvPr/>
        </p:nvSpPr>
        <p:spPr bwMode="auto">
          <a:xfrm rot="6620932">
            <a:off x="11469138" y="5976053"/>
            <a:ext cx="2454171" cy="534819"/>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lumMod val="75000"/>
              <a:alpha val="50000"/>
            </a:schemeClr>
          </a:solidFill>
          <a:ln w="9525">
            <a:solidFill>
              <a:schemeClr val="accent1">
                <a:lumMod val="75000"/>
              </a:schemeClr>
            </a:solidFill>
            <a:miter lim="800000"/>
            <a:headEnd/>
            <a:tailEnd/>
          </a:ln>
          <a:effectLst/>
        </p:spPr>
        <p:txBody>
          <a:bodyPr wrap="none" lIns="135000" tIns="70200" rIns="135000" bIns="70200" anchor="ctr"/>
          <a:lstStyle/>
          <a:p>
            <a:endParaRPr lang="pt-BR">
              <a:latin typeface="Century Gothic" panose="020B0502020202020204" pitchFamily="34" charset="0"/>
            </a:endParaRPr>
          </a:p>
        </p:txBody>
      </p:sp>
      <p:sp>
        <p:nvSpPr>
          <p:cNvPr id="116780" name="Text Box 44"/>
          <p:cNvSpPr txBox="1">
            <a:spLocks noChangeAspect="1" noChangeArrowheads="1"/>
          </p:cNvSpPr>
          <p:nvPr/>
        </p:nvSpPr>
        <p:spPr bwMode="auto">
          <a:xfrm>
            <a:off x="5473228" y="5108798"/>
            <a:ext cx="3779952" cy="818238"/>
          </a:xfrm>
          <a:prstGeom prst="rect">
            <a:avLst/>
          </a:prstGeom>
          <a:noFill/>
          <a:ln>
            <a:noFill/>
          </a:ln>
          <a:effectLst/>
          <a:extLst>
            <a:ext uri="{909E8E84-426E-40DD-AFC4-6F175D3DCCD1}">
              <a14:hiddenFill xmlns:a14="http://schemas.microsoft.com/office/drawing/2010/main">
                <a:solidFill>
                  <a:schemeClr val="folHlink">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5000" tIns="70200" rIns="135000" bIns="70200">
            <a:spAutoFit/>
          </a:bodyP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a:lnSpc>
                <a:spcPct val="180000"/>
              </a:lnSpc>
              <a:spcBef>
                <a:spcPct val="50000"/>
              </a:spcBef>
            </a:pPr>
            <a:r>
              <a:rPr lang="pt-BR" altLang="pt-BR" sz="2800" b="1" dirty="0">
                <a:latin typeface="+mj-lt"/>
              </a:rPr>
              <a:t>Objetivos da empresa</a:t>
            </a:r>
          </a:p>
        </p:txBody>
      </p:sp>
      <p:sp>
        <p:nvSpPr>
          <p:cNvPr id="2" name="Espaço Reservado para Texto 1">
            <a:extLst>
              <a:ext uri="{FF2B5EF4-FFF2-40B4-BE49-F238E27FC236}">
                <a16:creationId xmlns:a16="http://schemas.microsoft.com/office/drawing/2014/main" id="{FE6A3A07-387D-4638-941F-96918D449BCC}"/>
              </a:ext>
            </a:extLst>
          </p:cNvPr>
          <p:cNvSpPr>
            <a:spLocks noGrp="1"/>
          </p:cNvSpPr>
          <p:nvPr>
            <p:ph type="body" sz="quarter" idx="11"/>
          </p:nvPr>
        </p:nvSpPr>
        <p:spPr/>
        <p:txBody>
          <a:bodyPr anchor="ctr">
            <a:noAutofit/>
          </a:bodyPr>
          <a:lstStyle/>
          <a:p>
            <a:r>
              <a:rPr lang="pt-BR" dirty="0"/>
              <a:t>Processo de avaliação</a:t>
            </a:r>
          </a:p>
        </p:txBody>
      </p:sp>
      <p:sp>
        <p:nvSpPr>
          <p:cNvPr id="28" name="Rectangle 3">
            <a:extLst>
              <a:ext uri="{FF2B5EF4-FFF2-40B4-BE49-F238E27FC236}">
                <a16:creationId xmlns:a16="http://schemas.microsoft.com/office/drawing/2014/main" id="{8B57C67B-7011-4A48-981F-98FEFD8D9023}"/>
              </a:ext>
            </a:extLst>
          </p:cNvPr>
          <p:cNvSpPr>
            <a:spLocks noChangeArrowheads="1"/>
          </p:cNvSpPr>
          <p:nvPr/>
        </p:nvSpPr>
        <p:spPr bwMode="auto">
          <a:xfrm>
            <a:off x="3239344" y="1283788"/>
            <a:ext cx="1276607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Arial" charset="0"/>
              </a:defRPr>
            </a:lvl1pPr>
            <a:lvl2pPr marL="479425">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defTabSz="914400">
              <a:lnSpc>
                <a:spcPct val="90000"/>
              </a:lnSpc>
            </a:pPr>
            <a:r>
              <a:rPr lang="pt-BR" altLang="pt-BR" sz="4400" b="1" dirty="0">
                <a:solidFill>
                  <a:prstClr val="black"/>
                </a:solidFill>
                <a:latin typeface="+mj-lt"/>
                <a:ea typeface="Microsoft JhengHei" panose="020B0604030504040204" pitchFamily="34" charset="-120"/>
              </a:rPr>
              <a:t>Desdobramento da estratégia</a:t>
            </a:r>
          </a:p>
        </p:txBody>
      </p:sp>
      <p:grpSp>
        <p:nvGrpSpPr>
          <p:cNvPr id="29" name="Agrupar 28">
            <a:extLst>
              <a:ext uri="{FF2B5EF4-FFF2-40B4-BE49-F238E27FC236}">
                <a16:creationId xmlns:a16="http://schemas.microsoft.com/office/drawing/2014/main" id="{56DA6B43-2A58-4C47-BD0D-336CE2679472}"/>
              </a:ext>
            </a:extLst>
          </p:cNvPr>
          <p:cNvGrpSpPr/>
          <p:nvPr/>
        </p:nvGrpSpPr>
        <p:grpSpPr>
          <a:xfrm>
            <a:off x="1815819" y="1283788"/>
            <a:ext cx="1134722" cy="1012414"/>
            <a:chOff x="3396343" y="2025541"/>
            <a:chExt cx="5136486" cy="4999141"/>
          </a:xfrm>
        </p:grpSpPr>
        <p:sp>
          <p:nvSpPr>
            <p:cNvPr id="30" name="Forma Livre: Forma 29">
              <a:extLst>
                <a:ext uri="{FF2B5EF4-FFF2-40B4-BE49-F238E27FC236}">
                  <a16:creationId xmlns:a16="http://schemas.microsoft.com/office/drawing/2014/main" id="{4980E481-C58B-4142-8270-A687333EA229}"/>
                </a:ext>
              </a:extLst>
            </p:cNvPr>
            <p:cNvSpPr/>
            <p:nvPr/>
          </p:nvSpPr>
          <p:spPr>
            <a:xfrm>
              <a:off x="4883940" y="2025541"/>
              <a:ext cx="2161293" cy="2023948"/>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0"/>
                    <a:satOff val="0"/>
                    <a:lumOff val="0"/>
                    <a:alphaOff val="0"/>
                    <a:shade val="51000"/>
                    <a:satMod val="130000"/>
                  </a:srgbClr>
                </a:gs>
                <a:gs pos="80000">
                  <a:srgbClr val="FFC000">
                    <a:hueOff val="0"/>
                    <a:satOff val="0"/>
                    <a:lumOff val="0"/>
                    <a:alphaOff val="0"/>
                    <a:shade val="93000"/>
                    <a:satMod val="130000"/>
                  </a:srgbClr>
                </a:gs>
                <a:gs pos="100000">
                  <a:srgbClr val="FFC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231737" tIns="363159" rIns="363159" bIns="363159"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3200" b="1" i="0" u="none" strike="noStrike" kern="0" cap="none" spc="0" normalizeH="0" baseline="0" noProof="0" dirty="0">
                  <a:ln>
                    <a:noFill/>
                  </a:ln>
                  <a:solidFill>
                    <a:prstClr val="white"/>
                  </a:solidFill>
                  <a:effectLst/>
                  <a:uLnTx/>
                  <a:uFillTx/>
                  <a:latin typeface="+mj-lt"/>
                  <a:ea typeface="Microsoft JhengHei" panose="020B0604030504040204" pitchFamily="34" charset="-120"/>
                </a:rPr>
                <a:t>1</a:t>
              </a:r>
            </a:p>
          </p:txBody>
        </p:sp>
        <p:sp>
          <p:nvSpPr>
            <p:cNvPr id="31" name="Forma Livre: Forma 30">
              <a:extLst>
                <a:ext uri="{FF2B5EF4-FFF2-40B4-BE49-F238E27FC236}">
                  <a16:creationId xmlns:a16="http://schemas.microsoft.com/office/drawing/2014/main" id="{395FA0EA-6C55-4C74-91F1-4E8ED053190E}"/>
                </a:ext>
              </a:extLst>
            </p:cNvPr>
            <p:cNvSpPr/>
            <p:nvPr/>
          </p:nvSpPr>
          <p:spPr>
            <a:xfrm rot="5400000">
              <a:off x="6440209" y="3444465"/>
              <a:ext cx="2023948" cy="2161292"/>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4804585"/>
                    <a:satOff val="-22122"/>
                    <a:lumOff val="-2287"/>
                    <a:alphaOff val="0"/>
                    <a:shade val="51000"/>
                    <a:satMod val="130000"/>
                  </a:srgbClr>
                </a:gs>
                <a:gs pos="80000">
                  <a:srgbClr val="FFC000">
                    <a:hueOff val="4804585"/>
                    <a:satOff val="-22122"/>
                    <a:lumOff val="-2287"/>
                    <a:alphaOff val="0"/>
                    <a:shade val="93000"/>
                    <a:satMod val="130000"/>
                  </a:srgbClr>
                </a:gs>
                <a:gs pos="100000">
                  <a:srgbClr val="FFC000">
                    <a:hueOff val="4804585"/>
                    <a:satOff val="-22122"/>
                    <a:lumOff val="-2287"/>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vert270" wrap="square" lIns="231737" tIns="363158" rIns="363159" bIns="36316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b="1" i="0" u="none" strike="noStrike" kern="0" cap="none" spc="0" normalizeH="0" baseline="0" noProof="0" dirty="0">
                  <a:ln>
                    <a:noFill/>
                  </a:ln>
                  <a:solidFill>
                    <a:prstClr val="white"/>
                  </a:solidFill>
                  <a:effectLst/>
                  <a:uLnTx/>
                  <a:uFillTx/>
                  <a:latin typeface="+mj-lt"/>
                  <a:ea typeface="Microsoft JhengHei" panose="020B0604030504040204" pitchFamily="34" charset="-120"/>
                </a:rPr>
                <a:t>2</a:t>
              </a:r>
              <a:endParaRPr kumimoji="0" lang="pt-BR" sz="1050" b="1" i="0" u="none" strike="noStrike" kern="0" cap="none" spc="0" normalizeH="0" baseline="0" noProof="0" dirty="0">
                <a:ln>
                  <a:noFill/>
                </a:ln>
                <a:solidFill>
                  <a:prstClr val="white"/>
                </a:solidFill>
                <a:effectLst/>
                <a:uLnTx/>
                <a:uFillTx/>
                <a:latin typeface="+mj-lt"/>
                <a:ea typeface="Microsoft JhengHei" panose="020B0604030504040204" pitchFamily="34" charset="-120"/>
              </a:endParaRPr>
            </a:p>
          </p:txBody>
        </p:sp>
        <p:sp>
          <p:nvSpPr>
            <p:cNvPr id="32" name="Forma Livre: Forma 31">
              <a:extLst>
                <a:ext uri="{FF2B5EF4-FFF2-40B4-BE49-F238E27FC236}">
                  <a16:creationId xmlns:a16="http://schemas.microsoft.com/office/drawing/2014/main" id="{1748BBF4-2859-4487-A77E-93599A256E5B}"/>
                </a:ext>
              </a:extLst>
            </p:cNvPr>
            <p:cNvSpPr/>
            <p:nvPr/>
          </p:nvSpPr>
          <p:spPr>
            <a:xfrm rot="10800000" flipV="1">
              <a:off x="4883939" y="5000734"/>
              <a:ext cx="2161292" cy="2023948"/>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9609171"/>
                    <a:satOff val="-44243"/>
                    <a:lumOff val="-4575"/>
                    <a:alphaOff val="0"/>
                    <a:shade val="51000"/>
                    <a:satMod val="130000"/>
                  </a:srgbClr>
                </a:gs>
                <a:gs pos="80000">
                  <a:srgbClr val="FFC000">
                    <a:hueOff val="9609171"/>
                    <a:satOff val="-44243"/>
                    <a:lumOff val="-4575"/>
                    <a:alphaOff val="0"/>
                    <a:shade val="93000"/>
                    <a:satMod val="130000"/>
                  </a:srgbClr>
                </a:gs>
                <a:gs pos="100000">
                  <a:srgbClr val="FFC000">
                    <a:hueOff val="9609171"/>
                    <a:satOff val="-44243"/>
                    <a:lumOff val="-4575"/>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231736" tIns="363157" rIns="363159" bIns="36316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b="1" i="0" u="none" strike="noStrike" kern="0" cap="none" spc="0" normalizeH="0" baseline="0" noProof="0" dirty="0">
                  <a:ln>
                    <a:noFill/>
                  </a:ln>
                  <a:solidFill>
                    <a:prstClr val="white"/>
                  </a:solidFill>
                  <a:effectLst/>
                  <a:uLnTx/>
                  <a:uFillTx/>
                  <a:latin typeface="+mj-lt"/>
                  <a:ea typeface="Microsoft JhengHei" panose="020B0604030504040204" pitchFamily="34" charset="-120"/>
                </a:rPr>
                <a:t>3</a:t>
              </a:r>
            </a:p>
          </p:txBody>
        </p:sp>
        <p:sp>
          <p:nvSpPr>
            <p:cNvPr id="33" name="Forma Livre: Forma 32">
              <a:extLst>
                <a:ext uri="{FF2B5EF4-FFF2-40B4-BE49-F238E27FC236}">
                  <a16:creationId xmlns:a16="http://schemas.microsoft.com/office/drawing/2014/main" id="{D401C7F2-A927-4FAD-A400-0D3A6DAA91B5}"/>
                </a:ext>
              </a:extLst>
            </p:cNvPr>
            <p:cNvSpPr/>
            <p:nvPr/>
          </p:nvSpPr>
          <p:spPr>
            <a:xfrm rot="16200000">
              <a:off x="3465018" y="3444460"/>
              <a:ext cx="2023948" cy="2161297"/>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14413756"/>
                    <a:satOff val="-66365"/>
                    <a:lumOff val="-6862"/>
                    <a:alphaOff val="0"/>
                    <a:shade val="51000"/>
                    <a:satMod val="130000"/>
                  </a:srgbClr>
                </a:gs>
                <a:gs pos="80000">
                  <a:srgbClr val="FFC000">
                    <a:hueOff val="14413756"/>
                    <a:satOff val="-66365"/>
                    <a:lumOff val="-6862"/>
                    <a:alphaOff val="0"/>
                    <a:shade val="93000"/>
                    <a:satMod val="130000"/>
                  </a:srgbClr>
                </a:gs>
                <a:gs pos="100000">
                  <a:srgbClr val="FFC000">
                    <a:hueOff val="14413756"/>
                    <a:satOff val="-66365"/>
                    <a:lumOff val="-6862"/>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vert" wrap="square" lIns="233006" tIns="364429" rIns="364430" bIns="364429" numCol="1" spcCol="1270" anchor="ctr" anchorCtr="0">
              <a:noAutofit/>
            </a:bodyPr>
            <a:lstStyle/>
            <a:p>
              <a:pPr marL="0" marR="0" lvl="0" indent="0" algn="ctr" defTabSz="466725" eaLnBrk="1" fontAlgn="auto" latinLnBrk="0" hangingPunct="1">
                <a:lnSpc>
                  <a:spcPct val="90000"/>
                </a:lnSpc>
                <a:spcBef>
                  <a:spcPct val="0"/>
                </a:spcBef>
                <a:spcAft>
                  <a:spcPct val="35000"/>
                </a:spcAft>
                <a:buClrTx/>
                <a:buSzTx/>
                <a:buFontTx/>
                <a:buNone/>
                <a:tabLst/>
                <a:defRPr/>
              </a:pPr>
              <a:r>
                <a:rPr kumimoji="0" lang="pt-BR" b="1" i="0" u="none" strike="noStrike" kern="0" cap="none" spc="0" normalizeH="0" baseline="0" noProof="0" dirty="0">
                  <a:ln>
                    <a:noFill/>
                  </a:ln>
                  <a:solidFill>
                    <a:prstClr val="white"/>
                  </a:solidFill>
                  <a:effectLst/>
                  <a:uLnTx/>
                  <a:uFillTx/>
                  <a:latin typeface="+mj-lt"/>
                  <a:ea typeface="Microsoft JhengHei" panose="020B0604030504040204" pitchFamily="34" charset="-120"/>
                </a:rPr>
                <a:t>4</a:t>
              </a:r>
            </a:p>
          </p:txBody>
        </p:sp>
      </p:grpSp>
      <p:sp>
        <p:nvSpPr>
          <p:cNvPr id="37" name="Text Box 28">
            <a:extLst>
              <a:ext uri="{FF2B5EF4-FFF2-40B4-BE49-F238E27FC236}">
                <a16:creationId xmlns:a16="http://schemas.microsoft.com/office/drawing/2014/main" id="{CEF59FEA-87CE-4B9A-9F88-1A4DFF79846F}"/>
              </a:ext>
            </a:extLst>
          </p:cNvPr>
          <p:cNvSpPr txBox="1">
            <a:spLocks noChangeAspect="1" noChangeArrowheads="1"/>
          </p:cNvSpPr>
          <p:nvPr/>
        </p:nvSpPr>
        <p:spPr bwMode="auto">
          <a:xfrm>
            <a:off x="3239344" y="7839025"/>
            <a:ext cx="5183981" cy="818238"/>
          </a:xfrm>
          <a:prstGeom prst="rect">
            <a:avLst/>
          </a:prstGeom>
          <a:noFill/>
          <a:ln>
            <a:noFill/>
          </a:ln>
          <a:effectLst/>
          <a:extLst>
            <a:ext uri="{909E8E84-426E-40DD-AFC4-6F175D3DCCD1}">
              <a14:hiddenFill xmlns:a14="http://schemas.microsoft.com/office/drawing/2010/main">
                <a:solidFill>
                  <a:schemeClr val="folHlink">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5000" tIns="70200" rIns="135000" bIns="70200">
            <a:spAutoFit/>
          </a:bodyP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a:lnSpc>
                <a:spcPct val="180000"/>
              </a:lnSpc>
              <a:spcBef>
                <a:spcPct val="50000"/>
              </a:spcBef>
            </a:pPr>
            <a:r>
              <a:rPr lang="pt-BR" altLang="pt-BR" sz="2800" b="1" dirty="0">
                <a:latin typeface="+mj-lt"/>
              </a:rPr>
              <a:t> Metas das Áreas</a:t>
            </a:r>
          </a:p>
        </p:txBody>
      </p:sp>
      <p:sp>
        <p:nvSpPr>
          <p:cNvPr id="38" name="Rectangle 31">
            <a:extLst>
              <a:ext uri="{FF2B5EF4-FFF2-40B4-BE49-F238E27FC236}">
                <a16:creationId xmlns:a16="http://schemas.microsoft.com/office/drawing/2014/main" id="{E2B2B0E5-5E66-4284-830A-204B15363D42}"/>
              </a:ext>
            </a:extLst>
          </p:cNvPr>
          <p:cNvSpPr>
            <a:spLocks noChangeArrowheads="1"/>
          </p:cNvSpPr>
          <p:nvPr/>
        </p:nvSpPr>
        <p:spPr bwMode="auto">
          <a:xfrm>
            <a:off x="3124200" y="7989043"/>
            <a:ext cx="8385315" cy="754857"/>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lstStyle/>
          <a:p>
            <a:endParaRPr lang="pt-BR">
              <a:latin typeface="Century Gothic" panose="020B0502020202020204" pitchFamily="34" charset="0"/>
            </a:endParaRPr>
          </a:p>
        </p:txBody>
      </p:sp>
      <p:sp>
        <p:nvSpPr>
          <p:cNvPr id="27" name="AutoShape 14">
            <a:extLst>
              <a:ext uri="{FF2B5EF4-FFF2-40B4-BE49-F238E27FC236}">
                <a16:creationId xmlns:a16="http://schemas.microsoft.com/office/drawing/2014/main" id="{F1AF85B5-4CB3-4906-85DB-57F2AA52E717}"/>
              </a:ext>
            </a:extLst>
          </p:cNvPr>
          <p:cNvSpPr>
            <a:spLocks noChangeArrowheads="1"/>
          </p:cNvSpPr>
          <p:nvPr/>
        </p:nvSpPr>
        <p:spPr bwMode="auto">
          <a:xfrm>
            <a:off x="8997295" y="6693643"/>
            <a:ext cx="2428875" cy="1835945"/>
          </a:xfrm>
          <a:prstGeom prst="triangle">
            <a:avLst>
              <a:gd name="adj" fmla="val 50000"/>
            </a:avLst>
          </a:prstGeom>
          <a:solidFill>
            <a:schemeClr val="accent1">
              <a:alpha val="50000"/>
            </a:schemeClr>
          </a:solidFill>
          <a:ln>
            <a:noFill/>
          </a:ln>
          <a:effectLst/>
          <a:scene3d>
            <a:camera prst="legacyObliqueTopLeft"/>
            <a:lightRig rig="legacyFlat3" dir="t"/>
          </a:scene3d>
          <a:sp3d extrusionH="430200" prstMaterial="legacyMatte">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34" name="Oval 25">
            <a:extLst>
              <a:ext uri="{FF2B5EF4-FFF2-40B4-BE49-F238E27FC236}">
                <a16:creationId xmlns:a16="http://schemas.microsoft.com/office/drawing/2014/main" id="{6CACC40D-92E9-46DF-82CA-BB984D7A1CB4}"/>
              </a:ext>
            </a:extLst>
          </p:cNvPr>
          <p:cNvSpPr>
            <a:spLocks noChangeArrowheads="1"/>
          </p:cNvSpPr>
          <p:nvPr/>
        </p:nvSpPr>
        <p:spPr bwMode="auto">
          <a:xfrm>
            <a:off x="9602132" y="8312893"/>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35" name="Oval 26">
            <a:extLst>
              <a:ext uri="{FF2B5EF4-FFF2-40B4-BE49-F238E27FC236}">
                <a16:creationId xmlns:a16="http://schemas.microsoft.com/office/drawing/2014/main" id="{59824355-3F07-46E6-8719-3811EA71DCFA}"/>
              </a:ext>
            </a:extLst>
          </p:cNvPr>
          <p:cNvSpPr>
            <a:spLocks noChangeArrowheads="1"/>
          </p:cNvSpPr>
          <p:nvPr/>
        </p:nvSpPr>
        <p:spPr bwMode="auto">
          <a:xfrm>
            <a:off x="10228402" y="8312893"/>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36" name="Oval 27">
            <a:extLst>
              <a:ext uri="{FF2B5EF4-FFF2-40B4-BE49-F238E27FC236}">
                <a16:creationId xmlns:a16="http://schemas.microsoft.com/office/drawing/2014/main" id="{4382228B-04D7-47C5-811B-F216E019E992}"/>
              </a:ext>
            </a:extLst>
          </p:cNvPr>
          <p:cNvSpPr>
            <a:spLocks noChangeArrowheads="1"/>
          </p:cNvSpPr>
          <p:nvPr/>
        </p:nvSpPr>
        <p:spPr bwMode="auto">
          <a:xfrm>
            <a:off x="10833239" y="8312893"/>
            <a:ext cx="323850" cy="323850"/>
          </a:xfrm>
          <a:prstGeom prst="ellipse">
            <a:avLst/>
          </a:prstGeom>
          <a:solidFill>
            <a:srgbClr val="FF0000">
              <a:alpha val="50000"/>
            </a:srgbClr>
          </a:solidFill>
          <a:ln>
            <a:noFill/>
          </a:ln>
          <a:effectLst/>
          <a:scene3d>
            <a:camera prst="legacyObliqueTopLeft"/>
            <a:lightRig rig="legacyFlat3" dir="t"/>
          </a:scene3d>
          <a:sp3d extrusionH="430200" prstMaterial="legacyMatte">
            <a:bevelT w="13500" h="13500" prst="angle"/>
            <a:bevelB w="13500" h="13500" prst="angle"/>
            <a:extrusionClr>
              <a:srgbClr val="FF0000"/>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flatTx/>
          </a:bodyPr>
          <a:lstStyle/>
          <a:p>
            <a:endParaRPr lang="pt-BR">
              <a:latin typeface="Century Gothic" panose="020B0502020202020204" pitchFamily="34" charset="0"/>
            </a:endParaRPr>
          </a:p>
        </p:txBody>
      </p:sp>
      <p:sp>
        <p:nvSpPr>
          <p:cNvPr id="40" name="Rectangle 30">
            <a:extLst>
              <a:ext uri="{FF2B5EF4-FFF2-40B4-BE49-F238E27FC236}">
                <a16:creationId xmlns:a16="http://schemas.microsoft.com/office/drawing/2014/main" id="{A000F552-6E3E-4180-8308-E7CEB327B559}"/>
              </a:ext>
            </a:extLst>
          </p:cNvPr>
          <p:cNvSpPr>
            <a:spLocks noChangeArrowheads="1"/>
          </p:cNvSpPr>
          <p:nvPr/>
        </p:nvSpPr>
        <p:spPr bwMode="auto">
          <a:xfrm>
            <a:off x="6082134" y="3877170"/>
            <a:ext cx="5632352" cy="754857"/>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5000" tIns="70200" rIns="135000" bIns="70200" anchor="ctr"/>
          <a:lstStyle/>
          <a:p>
            <a:endParaRPr lang="pt-BR">
              <a:latin typeface="Century Gothic" panose="020B0502020202020204" pitchFamily="34" charset="0"/>
            </a:endParaRPr>
          </a:p>
        </p:txBody>
      </p:sp>
      <p:sp>
        <p:nvSpPr>
          <p:cNvPr id="41" name="Text Box 44">
            <a:extLst>
              <a:ext uri="{FF2B5EF4-FFF2-40B4-BE49-F238E27FC236}">
                <a16:creationId xmlns:a16="http://schemas.microsoft.com/office/drawing/2014/main" id="{5328EA06-AE9F-461C-B948-21B1262633C7}"/>
              </a:ext>
            </a:extLst>
          </p:cNvPr>
          <p:cNvSpPr txBox="1">
            <a:spLocks noChangeAspect="1" noChangeArrowheads="1"/>
          </p:cNvSpPr>
          <p:nvPr/>
        </p:nvSpPr>
        <p:spPr bwMode="auto">
          <a:xfrm>
            <a:off x="6191670" y="3703340"/>
            <a:ext cx="3779952" cy="818238"/>
          </a:xfrm>
          <a:prstGeom prst="rect">
            <a:avLst/>
          </a:prstGeom>
          <a:noFill/>
          <a:ln>
            <a:noFill/>
          </a:ln>
          <a:effectLst/>
          <a:extLst>
            <a:ext uri="{909E8E84-426E-40DD-AFC4-6F175D3DCCD1}">
              <a14:hiddenFill xmlns:a14="http://schemas.microsoft.com/office/drawing/2010/main">
                <a:solidFill>
                  <a:schemeClr val="folHlink">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5000" tIns="70200" rIns="135000" bIns="70200">
            <a:spAutoFit/>
          </a:bodyP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a:lnSpc>
                <a:spcPct val="180000"/>
              </a:lnSpc>
              <a:spcBef>
                <a:spcPct val="50000"/>
              </a:spcBef>
            </a:pPr>
            <a:r>
              <a:rPr lang="pt-BR" altLang="pt-BR" sz="2800" b="1" dirty="0">
                <a:latin typeface="+mj-lt"/>
              </a:rPr>
              <a:t>Estratégia</a:t>
            </a:r>
          </a:p>
        </p:txBody>
      </p:sp>
    </p:spTree>
    <p:extLst>
      <p:ext uri="{BB962C8B-B14F-4D97-AF65-F5344CB8AC3E}">
        <p14:creationId xmlns:p14="http://schemas.microsoft.com/office/powerpoint/2010/main" val="10916766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8F48A68-C27A-4D7D-838F-22BCA61BBF1E}"/>
              </a:ext>
            </a:extLst>
          </p:cNvPr>
          <p:cNvSpPr>
            <a:spLocks noGrp="1"/>
          </p:cNvSpPr>
          <p:nvPr>
            <p:ph type="body" sz="quarter" idx="11"/>
          </p:nvPr>
        </p:nvSpPr>
        <p:spPr/>
        <p:txBody>
          <a:bodyPr anchor="ctr">
            <a:noAutofit/>
          </a:bodyPr>
          <a:lstStyle/>
          <a:p>
            <a:r>
              <a:rPr lang="pt-BR" dirty="0"/>
              <a:t>Processo de avaliação</a:t>
            </a:r>
          </a:p>
        </p:txBody>
      </p:sp>
      <p:grpSp>
        <p:nvGrpSpPr>
          <p:cNvPr id="14" name="Agrupar 13">
            <a:extLst>
              <a:ext uri="{FF2B5EF4-FFF2-40B4-BE49-F238E27FC236}">
                <a16:creationId xmlns:a16="http://schemas.microsoft.com/office/drawing/2014/main" id="{3CF37BDC-C1D5-433F-9D4D-89FAA82CDA56}"/>
              </a:ext>
            </a:extLst>
          </p:cNvPr>
          <p:cNvGrpSpPr/>
          <p:nvPr/>
        </p:nvGrpSpPr>
        <p:grpSpPr>
          <a:xfrm>
            <a:off x="3239344" y="1283788"/>
            <a:ext cx="12881099" cy="7986053"/>
            <a:chOff x="1824386" y="859913"/>
            <a:chExt cx="8355011" cy="5377376"/>
          </a:xfrm>
        </p:grpSpPr>
        <p:sp>
          <p:nvSpPr>
            <p:cNvPr id="15" name="Rectangle 3">
              <a:extLst>
                <a:ext uri="{FF2B5EF4-FFF2-40B4-BE49-F238E27FC236}">
                  <a16:creationId xmlns:a16="http://schemas.microsoft.com/office/drawing/2014/main" id="{1B76CB1F-C538-4F34-90AC-D05E1630785A}"/>
                </a:ext>
              </a:extLst>
            </p:cNvPr>
            <p:cNvSpPr>
              <a:spLocks noChangeArrowheads="1"/>
            </p:cNvSpPr>
            <p:nvPr/>
          </p:nvSpPr>
          <p:spPr bwMode="auto">
            <a:xfrm>
              <a:off x="1824386" y="859913"/>
              <a:ext cx="8280400" cy="472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Arial" charset="0"/>
                </a:defRPr>
              </a:lvl1pPr>
              <a:lvl2pPr marL="479425">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defTabSz="914400">
                <a:lnSpc>
                  <a:spcPct val="90000"/>
                </a:lnSpc>
              </a:pPr>
              <a:r>
                <a:rPr lang="pt-BR" altLang="pt-BR" sz="4400" b="1" dirty="0">
                  <a:solidFill>
                    <a:prstClr val="black"/>
                  </a:solidFill>
                  <a:latin typeface="+mj-lt"/>
                  <a:ea typeface="Microsoft JhengHei" panose="020B0604030504040204" pitchFamily="34" charset="-120"/>
                </a:rPr>
                <a:t>Desdobramento da estratégia: exemplo</a:t>
              </a:r>
            </a:p>
          </p:txBody>
        </p:sp>
        <p:grpSp>
          <p:nvGrpSpPr>
            <p:cNvPr id="16" name="Group 42">
              <a:extLst>
                <a:ext uri="{FF2B5EF4-FFF2-40B4-BE49-F238E27FC236}">
                  <a16:creationId xmlns:a16="http://schemas.microsoft.com/office/drawing/2014/main" id="{68C2785C-A2B8-46E6-88F4-D006AF148213}"/>
                </a:ext>
              </a:extLst>
            </p:cNvPr>
            <p:cNvGrpSpPr>
              <a:grpSpLocks/>
            </p:cNvGrpSpPr>
            <p:nvPr/>
          </p:nvGrpSpPr>
          <p:grpSpPr bwMode="auto">
            <a:xfrm>
              <a:off x="6140800" y="5229239"/>
              <a:ext cx="1368425" cy="638178"/>
              <a:chOff x="3243" y="1752"/>
              <a:chExt cx="862" cy="402"/>
            </a:xfrm>
          </p:grpSpPr>
          <p:sp>
            <p:nvSpPr>
              <p:cNvPr id="84" name="AutoShape 36">
                <a:extLst>
                  <a:ext uri="{FF2B5EF4-FFF2-40B4-BE49-F238E27FC236}">
                    <a16:creationId xmlns:a16="http://schemas.microsoft.com/office/drawing/2014/main" id="{9A1F796D-90CE-49F6-9EC5-E3BD632C49B7}"/>
                  </a:ext>
                </a:extLst>
              </p:cNvPr>
              <p:cNvSpPr>
                <a:spLocks noChangeArrowheads="1"/>
              </p:cNvSpPr>
              <p:nvPr/>
            </p:nvSpPr>
            <p:spPr bwMode="auto">
              <a:xfrm>
                <a:off x="3243" y="1902"/>
                <a:ext cx="862" cy="252"/>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Faturar R$ 1,7 milhão</a:t>
                </a:r>
              </a:p>
            </p:txBody>
          </p:sp>
          <p:sp>
            <p:nvSpPr>
              <p:cNvPr id="85" name="AutoShape 37">
                <a:extLst>
                  <a:ext uri="{FF2B5EF4-FFF2-40B4-BE49-F238E27FC236}">
                    <a16:creationId xmlns:a16="http://schemas.microsoft.com/office/drawing/2014/main" id="{1BDD5FE3-1758-4583-B44B-CB1D6C929C0D}"/>
                  </a:ext>
                </a:extLst>
              </p:cNvPr>
              <p:cNvSpPr>
                <a:spLocks noChangeArrowheads="1"/>
              </p:cNvSpPr>
              <p:nvPr/>
            </p:nvSpPr>
            <p:spPr bwMode="auto">
              <a:xfrm>
                <a:off x="3243" y="1752"/>
                <a:ext cx="862" cy="146"/>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Expansão - Y</a:t>
                </a:r>
              </a:p>
            </p:txBody>
          </p:sp>
        </p:grpSp>
        <p:sp>
          <p:nvSpPr>
            <p:cNvPr id="17" name="Rectangle 47">
              <a:extLst>
                <a:ext uri="{FF2B5EF4-FFF2-40B4-BE49-F238E27FC236}">
                  <a16:creationId xmlns:a16="http://schemas.microsoft.com/office/drawing/2014/main" id="{1ACB75BF-0AB7-4A57-BED0-C8831781BEDB}"/>
                </a:ext>
              </a:extLst>
            </p:cNvPr>
            <p:cNvSpPr>
              <a:spLocks noChangeArrowheads="1"/>
            </p:cNvSpPr>
            <p:nvPr/>
          </p:nvSpPr>
          <p:spPr bwMode="auto">
            <a:xfrm>
              <a:off x="4023075" y="1341439"/>
              <a:ext cx="1512887" cy="503237"/>
            </a:xfrm>
            <a:prstGeom prst="rect">
              <a:avLst/>
            </a:prstGeom>
            <a:solidFill>
              <a:srgbClr val="7F7F7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90000"/>
                </a:lnSpc>
                <a:spcBef>
                  <a:spcPts val="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Desdobramento</a:t>
              </a:r>
            </a:p>
          </p:txBody>
        </p:sp>
        <p:sp>
          <p:nvSpPr>
            <p:cNvPr id="18" name="Line 49">
              <a:extLst>
                <a:ext uri="{FF2B5EF4-FFF2-40B4-BE49-F238E27FC236}">
                  <a16:creationId xmlns:a16="http://schemas.microsoft.com/office/drawing/2014/main" id="{B16D53BD-B7A7-410E-A44B-96A06BBE74BD}"/>
                </a:ext>
              </a:extLst>
            </p:cNvPr>
            <p:cNvSpPr>
              <a:spLocks noChangeShapeType="1"/>
            </p:cNvSpPr>
            <p:nvPr/>
          </p:nvSpPr>
          <p:spPr bwMode="auto">
            <a:xfrm>
              <a:off x="5909024" y="3213100"/>
              <a:ext cx="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defTabSz="914400"/>
              <a:endParaRPr lang="pt-BR" sz="4000" b="1">
                <a:solidFill>
                  <a:prstClr val="black"/>
                </a:solidFill>
                <a:latin typeface="+mj-lt"/>
                <a:ea typeface="Microsoft JhengHei" panose="020B0604030504040204" pitchFamily="34" charset="-120"/>
              </a:endParaRPr>
            </a:p>
          </p:txBody>
        </p:sp>
        <p:sp>
          <p:nvSpPr>
            <p:cNvPr id="19" name="Rectangle 56">
              <a:extLst>
                <a:ext uri="{FF2B5EF4-FFF2-40B4-BE49-F238E27FC236}">
                  <a16:creationId xmlns:a16="http://schemas.microsoft.com/office/drawing/2014/main" id="{85CDFFC5-B66A-44D9-AC64-8AE33E78F6DF}"/>
                </a:ext>
              </a:extLst>
            </p:cNvPr>
            <p:cNvSpPr>
              <a:spLocks noChangeArrowheads="1"/>
            </p:cNvSpPr>
            <p:nvPr/>
          </p:nvSpPr>
          <p:spPr bwMode="auto">
            <a:xfrm>
              <a:off x="9199911" y="2435226"/>
              <a:ext cx="979486" cy="360363"/>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100000"/>
                </a:lnSpc>
                <a:spcBef>
                  <a:spcPts val="0"/>
                </a:spcBef>
                <a:spcAft>
                  <a:spcPts val="0"/>
                </a:spcAft>
                <a:buClrTx/>
                <a:buSzTx/>
                <a:buFontTx/>
                <a:buNone/>
                <a:tabLst/>
                <a:defRPr/>
              </a:pPr>
              <a:r>
                <a:rPr kumimoji="0" lang="pt-BR" altLang="pt-BR" sz="1800" b="1" i="0" u="none" strike="noStrike" kern="0" cap="none" spc="0" normalizeH="0" baseline="0" noProof="0">
                  <a:ln>
                    <a:noFill/>
                  </a:ln>
                  <a:solidFill>
                    <a:prstClr val="black"/>
                  </a:solidFill>
                  <a:effectLst/>
                  <a:uLnTx/>
                  <a:uFillTx/>
                  <a:latin typeface="+mj-lt"/>
                  <a:ea typeface="Microsoft JhengHei" panose="020B0604030504040204" pitchFamily="34" charset="-120"/>
                </a:rPr>
                <a:t>Plano de ação</a:t>
              </a:r>
            </a:p>
          </p:txBody>
        </p:sp>
        <p:sp>
          <p:nvSpPr>
            <p:cNvPr id="20" name="Rectangle 59">
              <a:extLst>
                <a:ext uri="{FF2B5EF4-FFF2-40B4-BE49-F238E27FC236}">
                  <a16:creationId xmlns:a16="http://schemas.microsoft.com/office/drawing/2014/main" id="{65DB2321-8CE0-40BC-818E-87C1DCC90FA2}"/>
                </a:ext>
              </a:extLst>
            </p:cNvPr>
            <p:cNvSpPr>
              <a:spLocks noChangeArrowheads="1"/>
            </p:cNvSpPr>
            <p:nvPr/>
          </p:nvSpPr>
          <p:spPr bwMode="auto">
            <a:xfrm>
              <a:off x="8069612" y="2435226"/>
              <a:ext cx="792163" cy="360363"/>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100000"/>
                </a:lnSpc>
                <a:spcBef>
                  <a:spcPts val="0"/>
                </a:spcBef>
                <a:spcAft>
                  <a:spcPts val="0"/>
                </a:spcAft>
                <a:buClrTx/>
                <a:buSzTx/>
                <a:buFontTx/>
                <a:buNone/>
                <a:tabLst/>
                <a:defRPr/>
              </a:pPr>
              <a:r>
                <a:rPr kumimoji="0" lang="pt-BR" altLang="pt-BR" sz="1800" b="1" i="0" u="none" strike="noStrike" kern="0" cap="none" spc="0" normalizeH="0" baseline="0" noProof="0">
                  <a:ln>
                    <a:noFill/>
                  </a:ln>
                  <a:solidFill>
                    <a:prstClr val="black"/>
                  </a:solidFill>
                  <a:effectLst/>
                  <a:uLnTx/>
                  <a:uFillTx/>
                  <a:latin typeface="+mj-lt"/>
                  <a:ea typeface="Microsoft JhengHei" panose="020B0604030504040204" pitchFamily="34" charset="-120"/>
                </a:rPr>
                <a:t>Indicador</a:t>
              </a:r>
            </a:p>
          </p:txBody>
        </p:sp>
        <p:sp>
          <p:nvSpPr>
            <p:cNvPr id="21" name="Rectangle 62">
              <a:extLst>
                <a:ext uri="{FF2B5EF4-FFF2-40B4-BE49-F238E27FC236}">
                  <a16:creationId xmlns:a16="http://schemas.microsoft.com/office/drawing/2014/main" id="{39729897-E44E-472B-ABF4-F4F453204A9D}"/>
                </a:ext>
              </a:extLst>
            </p:cNvPr>
            <p:cNvSpPr>
              <a:spLocks noChangeArrowheads="1"/>
            </p:cNvSpPr>
            <p:nvPr/>
          </p:nvSpPr>
          <p:spPr bwMode="auto">
            <a:xfrm>
              <a:off x="9199911" y="3408362"/>
              <a:ext cx="979486" cy="360363"/>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100000"/>
                </a:lnSpc>
                <a:spcBef>
                  <a:spcPts val="0"/>
                </a:spcBef>
                <a:spcAft>
                  <a:spcPts val="0"/>
                </a:spcAft>
                <a:buClrTx/>
                <a:buSzTx/>
                <a:buFontTx/>
                <a:buNone/>
                <a:tabLst/>
                <a:defRPr/>
              </a:pPr>
              <a:r>
                <a:rPr kumimoji="0" lang="pt-BR" altLang="pt-BR" sz="1800" b="1" i="0" u="none" strike="noStrike" kern="0" cap="none" spc="0" normalizeH="0" baseline="0" noProof="0">
                  <a:ln>
                    <a:noFill/>
                  </a:ln>
                  <a:solidFill>
                    <a:prstClr val="black"/>
                  </a:solidFill>
                  <a:effectLst/>
                  <a:uLnTx/>
                  <a:uFillTx/>
                  <a:latin typeface="+mj-lt"/>
                  <a:ea typeface="Microsoft JhengHei" panose="020B0604030504040204" pitchFamily="34" charset="-120"/>
                </a:rPr>
                <a:t>Plano de ação</a:t>
              </a:r>
            </a:p>
          </p:txBody>
        </p:sp>
        <p:sp>
          <p:nvSpPr>
            <p:cNvPr id="22" name="Rectangle 63">
              <a:extLst>
                <a:ext uri="{FF2B5EF4-FFF2-40B4-BE49-F238E27FC236}">
                  <a16:creationId xmlns:a16="http://schemas.microsoft.com/office/drawing/2014/main" id="{97875FD9-203B-40B4-AE5B-09493D90C6C9}"/>
                </a:ext>
              </a:extLst>
            </p:cNvPr>
            <p:cNvSpPr>
              <a:spLocks noChangeArrowheads="1"/>
            </p:cNvSpPr>
            <p:nvPr/>
          </p:nvSpPr>
          <p:spPr bwMode="auto">
            <a:xfrm>
              <a:off x="8069612" y="3408363"/>
              <a:ext cx="792163" cy="360362"/>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100000"/>
                </a:lnSpc>
                <a:spcBef>
                  <a:spcPts val="0"/>
                </a:spcBef>
                <a:spcAft>
                  <a:spcPts val="0"/>
                </a:spcAft>
                <a:buClrTx/>
                <a:buSzTx/>
                <a:buFontTx/>
                <a:buNone/>
                <a:tabLst/>
                <a:defRPr/>
              </a:pPr>
              <a:r>
                <a:rPr kumimoji="0" lang="pt-BR" altLang="pt-BR" sz="1800" b="1" i="0" u="none" strike="noStrike" kern="0" cap="none" spc="0" normalizeH="0" baseline="0" noProof="0">
                  <a:ln>
                    <a:noFill/>
                  </a:ln>
                  <a:solidFill>
                    <a:prstClr val="black"/>
                  </a:solidFill>
                  <a:effectLst/>
                  <a:uLnTx/>
                  <a:uFillTx/>
                  <a:latin typeface="+mj-lt"/>
                  <a:ea typeface="Microsoft JhengHei" panose="020B0604030504040204" pitchFamily="34" charset="-120"/>
                </a:rPr>
                <a:t>Indicador</a:t>
              </a:r>
            </a:p>
          </p:txBody>
        </p:sp>
        <p:sp>
          <p:nvSpPr>
            <p:cNvPr id="23" name="Rectangle 66">
              <a:extLst>
                <a:ext uri="{FF2B5EF4-FFF2-40B4-BE49-F238E27FC236}">
                  <a16:creationId xmlns:a16="http://schemas.microsoft.com/office/drawing/2014/main" id="{3DD8F5A1-D3B1-4E72-9381-03FC6F69582A}"/>
                </a:ext>
              </a:extLst>
            </p:cNvPr>
            <p:cNvSpPr>
              <a:spLocks noChangeArrowheads="1"/>
            </p:cNvSpPr>
            <p:nvPr/>
          </p:nvSpPr>
          <p:spPr bwMode="auto">
            <a:xfrm>
              <a:off x="9199911" y="4487863"/>
              <a:ext cx="979486" cy="360363"/>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100000"/>
                </a:lnSpc>
                <a:spcBef>
                  <a:spcPts val="0"/>
                </a:spcBef>
                <a:spcAft>
                  <a:spcPts val="0"/>
                </a:spcAft>
                <a:buClrTx/>
                <a:buSzTx/>
                <a:buFontTx/>
                <a:buNone/>
                <a:tabLst/>
                <a:defRPr/>
              </a:pPr>
              <a:r>
                <a:rPr kumimoji="0" lang="pt-BR" altLang="pt-BR" sz="1800" b="1" i="0" u="none" strike="noStrike" kern="0" cap="none" spc="0" normalizeH="0" baseline="0" noProof="0">
                  <a:ln>
                    <a:noFill/>
                  </a:ln>
                  <a:solidFill>
                    <a:prstClr val="black"/>
                  </a:solidFill>
                  <a:effectLst/>
                  <a:uLnTx/>
                  <a:uFillTx/>
                  <a:latin typeface="+mj-lt"/>
                  <a:ea typeface="Microsoft JhengHei" panose="020B0604030504040204" pitchFamily="34" charset="-120"/>
                </a:rPr>
                <a:t>Plano de ação</a:t>
              </a:r>
            </a:p>
          </p:txBody>
        </p:sp>
        <p:sp>
          <p:nvSpPr>
            <p:cNvPr id="24" name="Rectangle 67">
              <a:extLst>
                <a:ext uri="{FF2B5EF4-FFF2-40B4-BE49-F238E27FC236}">
                  <a16:creationId xmlns:a16="http://schemas.microsoft.com/office/drawing/2014/main" id="{5433C780-97ED-46EB-8C9A-A6A0BEBF7D00}"/>
                </a:ext>
              </a:extLst>
            </p:cNvPr>
            <p:cNvSpPr>
              <a:spLocks noChangeArrowheads="1"/>
            </p:cNvSpPr>
            <p:nvPr/>
          </p:nvSpPr>
          <p:spPr bwMode="auto">
            <a:xfrm>
              <a:off x="8069612" y="4487863"/>
              <a:ext cx="792163" cy="360362"/>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100000"/>
                </a:lnSpc>
                <a:spcBef>
                  <a:spcPts val="0"/>
                </a:spcBef>
                <a:spcAft>
                  <a:spcPts val="0"/>
                </a:spcAft>
                <a:buClrTx/>
                <a:buSzTx/>
                <a:buFontTx/>
                <a:buNone/>
                <a:tabLst/>
                <a:defRPr/>
              </a:pPr>
              <a:r>
                <a:rPr kumimoji="0" lang="pt-BR" altLang="pt-BR" sz="1800" b="1" i="0" u="none" strike="noStrike" kern="0" cap="none" spc="0" normalizeH="0" baseline="0" noProof="0">
                  <a:ln>
                    <a:noFill/>
                  </a:ln>
                  <a:solidFill>
                    <a:prstClr val="black"/>
                  </a:solidFill>
                  <a:effectLst/>
                  <a:uLnTx/>
                  <a:uFillTx/>
                  <a:latin typeface="+mj-lt"/>
                  <a:ea typeface="Microsoft JhengHei" panose="020B0604030504040204" pitchFamily="34" charset="-120"/>
                </a:rPr>
                <a:t>Indicador</a:t>
              </a:r>
            </a:p>
          </p:txBody>
        </p:sp>
        <p:sp>
          <p:nvSpPr>
            <p:cNvPr id="25" name="Rectangle 70">
              <a:extLst>
                <a:ext uri="{FF2B5EF4-FFF2-40B4-BE49-F238E27FC236}">
                  <a16:creationId xmlns:a16="http://schemas.microsoft.com/office/drawing/2014/main" id="{7DC90E98-EC5C-44DF-AE8A-AA63AF89781F}"/>
                </a:ext>
              </a:extLst>
            </p:cNvPr>
            <p:cNvSpPr>
              <a:spLocks noChangeArrowheads="1"/>
            </p:cNvSpPr>
            <p:nvPr/>
          </p:nvSpPr>
          <p:spPr bwMode="auto">
            <a:xfrm>
              <a:off x="9199911" y="5495925"/>
              <a:ext cx="979486" cy="360363"/>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100000"/>
                </a:lnSpc>
                <a:spcBef>
                  <a:spcPts val="0"/>
                </a:spcBef>
                <a:spcAft>
                  <a:spcPts val="0"/>
                </a:spcAft>
                <a:buClrTx/>
                <a:buSzTx/>
                <a:buFontTx/>
                <a:buNone/>
                <a:tabLst/>
                <a:defRPr/>
              </a:pPr>
              <a:r>
                <a:rPr kumimoji="0" lang="pt-BR" altLang="pt-BR" sz="1800" b="1" i="0" u="none" strike="noStrike" kern="0" cap="none" spc="0" normalizeH="0" baseline="0" noProof="0" dirty="0">
                  <a:ln>
                    <a:noFill/>
                  </a:ln>
                  <a:solidFill>
                    <a:prstClr val="black"/>
                  </a:solidFill>
                  <a:effectLst/>
                  <a:uLnTx/>
                  <a:uFillTx/>
                  <a:latin typeface="+mj-lt"/>
                  <a:ea typeface="Microsoft JhengHei" panose="020B0604030504040204" pitchFamily="34" charset="-120"/>
                </a:rPr>
                <a:t>Plano de ação</a:t>
              </a:r>
            </a:p>
          </p:txBody>
        </p:sp>
        <p:sp>
          <p:nvSpPr>
            <p:cNvPr id="26" name="Rectangle 71">
              <a:extLst>
                <a:ext uri="{FF2B5EF4-FFF2-40B4-BE49-F238E27FC236}">
                  <a16:creationId xmlns:a16="http://schemas.microsoft.com/office/drawing/2014/main" id="{567FB9B3-13CD-4E14-B39F-A9058E15F5F0}"/>
                </a:ext>
              </a:extLst>
            </p:cNvPr>
            <p:cNvSpPr>
              <a:spLocks noChangeArrowheads="1"/>
            </p:cNvSpPr>
            <p:nvPr/>
          </p:nvSpPr>
          <p:spPr bwMode="auto">
            <a:xfrm>
              <a:off x="8069612" y="5495926"/>
              <a:ext cx="792163" cy="360363"/>
            </a:xfrm>
            <a:prstGeom prst="rect">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100000"/>
                </a:lnSpc>
                <a:spcBef>
                  <a:spcPts val="0"/>
                </a:spcBef>
                <a:spcAft>
                  <a:spcPts val="0"/>
                </a:spcAft>
                <a:buClrTx/>
                <a:buSzTx/>
                <a:buFontTx/>
                <a:buNone/>
                <a:tabLst/>
                <a:defRPr/>
              </a:pPr>
              <a:r>
                <a:rPr kumimoji="0" lang="pt-BR" altLang="pt-BR" sz="1800" b="1" i="0" u="none" strike="noStrike" kern="0" cap="none" spc="0" normalizeH="0" baseline="0" noProof="0">
                  <a:ln>
                    <a:noFill/>
                  </a:ln>
                  <a:solidFill>
                    <a:prstClr val="black"/>
                  </a:solidFill>
                  <a:effectLst/>
                  <a:uLnTx/>
                  <a:uFillTx/>
                  <a:latin typeface="+mj-lt"/>
                  <a:ea typeface="Microsoft JhengHei" panose="020B0604030504040204" pitchFamily="34" charset="-120"/>
                </a:rPr>
                <a:t>Indicador</a:t>
              </a:r>
            </a:p>
          </p:txBody>
        </p:sp>
        <p:grpSp>
          <p:nvGrpSpPr>
            <p:cNvPr id="27" name="Group 74">
              <a:extLst>
                <a:ext uri="{FF2B5EF4-FFF2-40B4-BE49-F238E27FC236}">
                  <a16:creationId xmlns:a16="http://schemas.microsoft.com/office/drawing/2014/main" id="{4CA66185-17D2-4F0B-B0A1-21637371C1F6}"/>
                </a:ext>
              </a:extLst>
            </p:cNvPr>
            <p:cNvGrpSpPr>
              <a:grpSpLocks/>
            </p:cNvGrpSpPr>
            <p:nvPr/>
          </p:nvGrpSpPr>
          <p:grpSpPr bwMode="auto">
            <a:xfrm>
              <a:off x="6137625" y="4192602"/>
              <a:ext cx="1368425" cy="638178"/>
              <a:chOff x="3243" y="1752"/>
              <a:chExt cx="862" cy="402"/>
            </a:xfrm>
          </p:grpSpPr>
          <p:sp>
            <p:nvSpPr>
              <p:cNvPr id="82" name="AutoShape 75">
                <a:extLst>
                  <a:ext uri="{FF2B5EF4-FFF2-40B4-BE49-F238E27FC236}">
                    <a16:creationId xmlns:a16="http://schemas.microsoft.com/office/drawing/2014/main" id="{4AB53B5F-48AD-42B4-91AC-C04A9EA9341E}"/>
                  </a:ext>
                </a:extLst>
              </p:cNvPr>
              <p:cNvSpPr>
                <a:spLocks noChangeArrowheads="1"/>
              </p:cNvSpPr>
              <p:nvPr/>
            </p:nvSpPr>
            <p:spPr bwMode="auto">
              <a:xfrm>
                <a:off x="3243" y="1902"/>
                <a:ext cx="862" cy="252"/>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Faturar R$ 5,7 milhões</a:t>
                </a:r>
              </a:p>
            </p:txBody>
          </p:sp>
          <p:sp>
            <p:nvSpPr>
              <p:cNvPr id="83" name="AutoShape 76">
                <a:extLst>
                  <a:ext uri="{FF2B5EF4-FFF2-40B4-BE49-F238E27FC236}">
                    <a16:creationId xmlns:a16="http://schemas.microsoft.com/office/drawing/2014/main" id="{3DFB3249-6DD3-481A-80B4-608C3DCAADB4}"/>
                  </a:ext>
                </a:extLst>
              </p:cNvPr>
              <p:cNvSpPr>
                <a:spLocks noChangeArrowheads="1"/>
              </p:cNvSpPr>
              <p:nvPr/>
            </p:nvSpPr>
            <p:spPr bwMode="auto">
              <a:xfrm>
                <a:off x="3243" y="1752"/>
                <a:ext cx="862" cy="146"/>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Operação - Y</a:t>
                </a:r>
              </a:p>
            </p:txBody>
          </p:sp>
        </p:grpSp>
        <p:grpSp>
          <p:nvGrpSpPr>
            <p:cNvPr id="28" name="Group 77">
              <a:extLst>
                <a:ext uri="{FF2B5EF4-FFF2-40B4-BE49-F238E27FC236}">
                  <a16:creationId xmlns:a16="http://schemas.microsoft.com/office/drawing/2014/main" id="{513B54AE-9D74-4CA1-BC80-575A509E3EC7}"/>
                </a:ext>
              </a:extLst>
            </p:cNvPr>
            <p:cNvGrpSpPr>
              <a:grpSpLocks/>
            </p:cNvGrpSpPr>
            <p:nvPr/>
          </p:nvGrpSpPr>
          <p:grpSpPr bwMode="auto">
            <a:xfrm>
              <a:off x="6137625" y="3140089"/>
              <a:ext cx="1368425" cy="638178"/>
              <a:chOff x="3243" y="1752"/>
              <a:chExt cx="862" cy="402"/>
            </a:xfrm>
          </p:grpSpPr>
          <p:sp>
            <p:nvSpPr>
              <p:cNvPr id="80" name="AutoShape 78">
                <a:extLst>
                  <a:ext uri="{FF2B5EF4-FFF2-40B4-BE49-F238E27FC236}">
                    <a16:creationId xmlns:a16="http://schemas.microsoft.com/office/drawing/2014/main" id="{ED27D320-8F0F-421B-B9AA-F66E3B9E41BB}"/>
                  </a:ext>
                </a:extLst>
              </p:cNvPr>
              <p:cNvSpPr>
                <a:spLocks noChangeArrowheads="1"/>
              </p:cNvSpPr>
              <p:nvPr/>
            </p:nvSpPr>
            <p:spPr bwMode="auto">
              <a:xfrm>
                <a:off x="3243" y="1902"/>
                <a:ext cx="862" cy="252"/>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Faturar R$ 2,6 milhões</a:t>
                </a:r>
              </a:p>
            </p:txBody>
          </p:sp>
          <p:sp>
            <p:nvSpPr>
              <p:cNvPr id="81" name="AutoShape 79">
                <a:extLst>
                  <a:ext uri="{FF2B5EF4-FFF2-40B4-BE49-F238E27FC236}">
                    <a16:creationId xmlns:a16="http://schemas.microsoft.com/office/drawing/2014/main" id="{B370ACC4-3C91-4720-9F0A-489A2F04D923}"/>
                  </a:ext>
                </a:extLst>
              </p:cNvPr>
              <p:cNvSpPr>
                <a:spLocks noChangeArrowheads="1"/>
              </p:cNvSpPr>
              <p:nvPr/>
            </p:nvSpPr>
            <p:spPr bwMode="auto">
              <a:xfrm>
                <a:off x="3243" y="1752"/>
                <a:ext cx="862" cy="146"/>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Expansão - X</a:t>
                </a:r>
              </a:p>
            </p:txBody>
          </p:sp>
        </p:grpSp>
        <p:grpSp>
          <p:nvGrpSpPr>
            <p:cNvPr id="29" name="Group 80">
              <a:extLst>
                <a:ext uri="{FF2B5EF4-FFF2-40B4-BE49-F238E27FC236}">
                  <a16:creationId xmlns:a16="http://schemas.microsoft.com/office/drawing/2014/main" id="{34348D98-5D95-48BF-9DFB-F6D4F530ED3D}"/>
                </a:ext>
              </a:extLst>
            </p:cNvPr>
            <p:cNvGrpSpPr>
              <a:grpSpLocks/>
            </p:cNvGrpSpPr>
            <p:nvPr/>
          </p:nvGrpSpPr>
          <p:grpSpPr bwMode="auto">
            <a:xfrm>
              <a:off x="6137625" y="2133614"/>
              <a:ext cx="1368425" cy="638178"/>
              <a:chOff x="3243" y="1752"/>
              <a:chExt cx="862" cy="402"/>
            </a:xfrm>
          </p:grpSpPr>
          <p:sp>
            <p:nvSpPr>
              <p:cNvPr id="78" name="AutoShape 81">
                <a:extLst>
                  <a:ext uri="{FF2B5EF4-FFF2-40B4-BE49-F238E27FC236}">
                    <a16:creationId xmlns:a16="http://schemas.microsoft.com/office/drawing/2014/main" id="{20AA2FF8-CC1C-4667-8A1F-626CAD9171AF}"/>
                  </a:ext>
                </a:extLst>
              </p:cNvPr>
              <p:cNvSpPr>
                <a:spLocks noChangeArrowheads="1"/>
              </p:cNvSpPr>
              <p:nvPr/>
            </p:nvSpPr>
            <p:spPr bwMode="auto">
              <a:xfrm>
                <a:off x="3243" y="1902"/>
                <a:ext cx="862" cy="252"/>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Faturar R$ 35,2 milhões</a:t>
                </a:r>
              </a:p>
            </p:txBody>
          </p:sp>
          <p:sp>
            <p:nvSpPr>
              <p:cNvPr id="79" name="AutoShape 82">
                <a:extLst>
                  <a:ext uri="{FF2B5EF4-FFF2-40B4-BE49-F238E27FC236}">
                    <a16:creationId xmlns:a16="http://schemas.microsoft.com/office/drawing/2014/main" id="{39649939-8051-48FE-B14E-8E68F974D5B5}"/>
                  </a:ext>
                </a:extLst>
              </p:cNvPr>
              <p:cNvSpPr>
                <a:spLocks noChangeArrowheads="1"/>
              </p:cNvSpPr>
              <p:nvPr/>
            </p:nvSpPr>
            <p:spPr bwMode="auto">
              <a:xfrm>
                <a:off x="3243" y="1752"/>
                <a:ext cx="862" cy="146"/>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Operação - X</a:t>
                </a:r>
              </a:p>
            </p:txBody>
          </p:sp>
        </p:grpSp>
        <p:grpSp>
          <p:nvGrpSpPr>
            <p:cNvPr id="30" name="Group 83">
              <a:extLst>
                <a:ext uri="{FF2B5EF4-FFF2-40B4-BE49-F238E27FC236}">
                  <a16:creationId xmlns:a16="http://schemas.microsoft.com/office/drawing/2014/main" id="{4447B620-E9FE-410B-AACC-5AF0A1BD56D9}"/>
                </a:ext>
              </a:extLst>
            </p:cNvPr>
            <p:cNvGrpSpPr>
              <a:grpSpLocks/>
            </p:cNvGrpSpPr>
            <p:nvPr/>
          </p:nvGrpSpPr>
          <p:grpSpPr bwMode="auto">
            <a:xfrm>
              <a:off x="4108800" y="3608397"/>
              <a:ext cx="1368425" cy="638177"/>
              <a:chOff x="3243" y="1752"/>
              <a:chExt cx="862" cy="402"/>
            </a:xfrm>
          </p:grpSpPr>
          <p:sp>
            <p:nvSpPr>
              <p:cNvPr id="76" name="AutoShape 84">
                <a:extLst>
                  <a:ext uri="{FF2B5EF4-FFF2-40B4-BE49-F238E27FC236}">
                    <a16:creationId xmlns:a16="http://schemas.microsoft.com/office/drawing/2014/main" id="{4C14D503-AF53-4BFC-9387-C76CAC36B09B}"/>
                  </a:ext>
                </a:extLst>
              </p:cNvPr>
              <p:cNvSpPr>
                <a:spLocks noChangeArrowheads="1"/>
              </p:cNvSpPr>
              <p:nvPr/>
            </p:nvSpPr>
            <p:spPr bwMode="auto">
              <a:xfrm>
                <a:off x="3243" y="1902"/>
                <a:ext cx="862" cy="252"/>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a:ln>
                      <a:noFill/>
                    </a:ln>
                    <a:solidFill>
                      <a:prstClr val="black"/>
                    </a:solidFill>
                    <a:effectLst/>
                    <a:uLnTx/>
                    <a:uFillTx/>
                    <a:latin typeface="+mj-lt"/>
                    <a:ea typeface="Microsoft JhengHei" panose="020B0604030504040204" pitchFamily="34" charset="-120"/>
                  </a:rPr>
                  <a:t>Atingir receita de R$ 45,2 milhões</a:t>
                </a:r>
              </a:p>
            </p:txBody>
          </p:sp>
          <p:sp>
            <p:nvSpPr>
              <p:cNvPr id="77" name="AutoShape 85">
                <a:extLst>
                  <a:ext uri="{FF2B5EF4-FFF2-40B4-BE49-F238E27FC236}">
                    <a16:creationId xmlns:a16="http://schemas.microsoft.com/office/drawing/2014/main" id="{E6045BF5-485F-46E6-A10A-0253FFB3F321}"/>
                  </a:ext>
                </a:extLst>
              </p:cNvPr>
              <p:cNvSpPr>
                <a:spLocks noChangeArrowheads="1"/>
              </p:cNvSpPr>
              <p:nvPr/>
            </p:nvSpPr>
            <p:spPr bwMode="auto">
              <a:xfrm>
                <a:off x="3243" y="1752"/>
                <a:ext cx="862" cy="146"/>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Objetivo - B</a:t>
                </a:r>
              </a:p>
            </p:txBody>
          </p:sp>
        </p:grpSp>
        <p:sp>
          <p:nvSpPr>
            <p:cNvPr id="31" name="Rectangle 86">
              <a:extLst>
                <a:ext uri="{FF2B5EF4-FFF2-40B4-BE49-F238E27FC236}">
                  <a16:creationId xmlns:a16="http://schemas.microsoft.com/office/drawing/2014/main" id="{F2317240-CB47-472C-86E6-29B0CB799C16}"/>
                </a:ext>
              </a:extLst>
            </p:cNvPr>
            <p:cNvSpPr>
              <a:spLocks noChangeArrowheads="1"/>
            </p:cNvSpPr>
            <p:nvPr/>
          </p:nvSpPr>
          <p:spPr bwMode="auto">
            <a:xfrm>
              <a:off x="1978375" y="1341439"/>
              <a:ext cx="1512887" cy="503237"/>
            </a:xfrm>
            <a:prstGeom prst="rect">
              <a:avLst/>
            </a:prstGeom>
            <a:solidFill>
              <a:srgbClr val="7F7F7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90000"/>
                </a:lnSpc>
                <a:spcBef>
                  <a:spcPts val="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Objetivo da</a:t>
              </a:r>
            </a:p>
            <a:p>
              <a:pPr marL="288925" marR="0" lvl="0" indent="-288925" algn="ctr" defTabSz="914400" eaLnBrk="1" fontAlgn="auto" latinLnBrk="0" hangingPunct="1">
                <a:lnSpc>
                  <a:spcPct val="90000"/>
                </a:lnSpc>
                <a:spcBef>
                  <a:spcPts val="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empresa</a:t>
              </a:r>
            </a:p>
          </p:txBody>
        </p:sp>
        <p:sp>
          <p:nvSpPr>
            <p:cNvPr id="32" name="Rectangle 87">
              <a:extLst>
                <a:ext uri="{FF2B5EF4-FFF2-40B4-BE49-F238E27FC236}">
                  <a16:creationId xmlns:a16="http://schemas.microsoft.com/office/drawing/2014/main" id="{36DDD55E-DCC6-4B24-AE8E-F240FBE5C010}"/>
                </a:ext>
              </a:extLst>
            </p:cNvPr>
            <p:cNvSpPr>
              <a:spLocks noChangeArrowheads="1"/>
            </p:cNvSpPr>
            <p:nvPr/>
          </p:nvSpPr>
          <p:spPr bwMode="auto">
            <a:xfrm>
              <a:off x="6053486" y="1341439"/>
              <a:ext cx="1512888" cy="503237"/>
            </a:xfrm>
            <a:prstGeom prst="rect">
              <a:avLst/>
            </a:prstGeom>
            <a:solidFill>
              <a:srgbClr val="7F7F7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90000"/>
                </a:lnSpc>
                <a:spcBef>
                  <a:spcPts val="0"/>
                </a:spcBef>
                <a:spcAft>
                  <a:spcPts val="0"/>
                </a:spcAft>
                <a:buClrTx/>
                <a:buSzTx/>
                <a:buFontTx/>
                <a:buNone/>
                <a:tabLst/>
                <a:defRPr/>
              </a:pPr>
              <a:r>
                <a:rPr kumimoji="0" lang="pt-BR" altLang="pt-BR" b="1" i="0" u="none" strike="noStrike" kern="0" cap="none" spc="0" normalizeH="0" baseline="0" noProof="0">
                  <a:ln>
                    <a:noFill/>
                  </a:ln>
                  <a:solidFill>
                    <a:prstClr val="black"/>
                  </a:solidFill>
                  <a:effectLst/>
                  <a:uLnTx/>
                  <a:uFillTx/>
                  <a:latin typeface="+mj-lt"/>
                  <a:ea typeface="Microsoft JhengHei" panose="020B0604030504040204" pitchFamily="34" charset="-120"/>
                </a:rPr>
                <a:t>Metas</a:t>
              </a:r>
            </a:p>
            <a:p>
              <a:pPr marL="288925" marR="0" lvl="0" indent="-288925" algn="ctr" defTabSz="914400" eaLnBrk="1" fontAlgn="auto" latinLnBrk="0" hangingPunct="1">
                <a:lnSpc>
                  <a:spcPct val="90000"/>
                </a:lnSpc>
                <a:spcBef>
                  <a:spcPts val="0"/>
                </a:spcBef>
                <a:spcAft>
                  <a:spcPts val="0"/>
                </a:spcAft>
                <a:buClrTx/>
                <a:buSzTx/>
                <a:buFontTx/>
                <a:buNone/>
                <a:tabLst/>
                <a:defRPr/>
              </a:pPr>
              <a:r>
                <a:rPr kumimoji="0" lang="pt-BR" altLang="pt-BR" b="1" i="0" u="none" strike="noStrike" kern="0" cap="none" spc="0" normalizeH="0" baseline="0" noProof="0">
                  <a:ln>
                    <a:noFill/>
                  </a:ln>
                  <a:solidFill>
                    <a:prstClr val="black"/>
                  </a:solidFill>
                  <a:effectLst/>
                  <a:uLnTx/>
                  <a:uFillTx/>
                  <a:latin typeface="+mj-lt"/>
                  <a:ea typeface="Microsoft JhengHei" panose="020B0604030504040204" pitchFamily="34" charset="-120"/>
                </a:rPr>
                <a:t>Departamentos</a:t>
              </a:r>
            </a:p>
          </p:txBody>
        </p:sp>
        <p:grpSp>
          <p:nvGrpSpPr>
            <p:cNvPr id="33" name="Group 88">
              <a:extLst>
                <a:ext uri="{FF2B5EF4-FFF2-40B4-BE49-F238E27FC236}">
                  <a16:creationId xmlns:a16="http://schemas.microsoft.com/office/drawing/2014/main" id="{9EC0CAB9-E9D3-447E-9095-56F662C8FDAE}"/>
                </a:ext>
              </a:extLst>
            </p:cNvPr>
            <p:cNvGrpSpPr>
              <a:grpSpLocks/>
            </p:cNvGrpSpPr>
            <p:nvPr/>
          </p:nvGrpSpPr>
          <p:grpSpPr bwMode="auto">
            <a:xfrm>
              <a:off x="4108800" y="2600333"/>
              <a:ext cx="1368425" cy="638177"/>
              <a:chOff x="3243" y="1752"/>
              <a:chExt cx="862" cy="402"/>
            </a:xfrm>
          </p:grpSpPr>
          <p:sp>
            <p:nvSpPr>
              <p:cNvPr id="74" name="AutoShape 89">
                <a:extLst>
                  <a:ext uri="{FF2B5EF4-FFF2-40B4-BE49-F238E27FC236}">
                    <a16:creationId xmlns:a16="http://schemas.microsoft.com/office/drawing/2014/main" id="{6BBD6231-1022-4219-8B46-BFCCD075CA9B}"/>
                  </a:ext>
                </a:extLst>
              </p:cNvPr>
              <p:cNvSpPr>
                <a:spLocks noChangeArrowheads="1"/>
              </p:cNvSpPr>
              <p:nvPr/>
            </p:nvSpPr>
            <p:spPr bwMode="auto">
              <a:xfrm>
                <a:off x="3243" y="1902"/>
                <a:ext cx="862" cy="252"/>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a:ln>
                      <a:noFill/>
                    </a:ln>
                    <a:solidFill>
                      <a:prstClr val="black"/>
                    </a:solidFill>
                    <a:effectLst/>
                    <a:uLnTx/>
                    <a:uFillTx/>
                    <a:latin typeface="+mj-lt"/>
                    <a:ea typeface="Microsoft JhengHei" panose="020B0604030504040204" pitchFamily="34" charset="-120"/>
                  </a:rPr>
                  <a:t>Manter custos em R$ 17,9 milhões</a:t>
                </a:r>
              </a:p>
            </p:txBody>
          </p:sp>
          <p:sp>
            <p:nvSpPr>
              <p:cNvPr id="75" name="AutoShape 90">
                <a:extLst>
                  <a:ext uri="{FF2B5EF4-FFF2-40B4-BE49-F238E27FC236}">
                    <a16:creationId xmlns:a16="http://schemas.microsoft.com/office/drawing/2014/main" id="{E84456C8-A5EE-459E-803F-F5B285E03F01}"/>
                  </a:ext>
                </a:extLst>
              </p:cNvPr>
              <p:cNvSpPr>
                <a:spLocks noChangeArrowheads="1"/>
              </p:cNvSpPr>
              <p:nvPr/>
            </p:nvSpPr>
            <p:spPr bwMode="auto">
              <a:xfrm>
                <a:off x="3243" y="1752"/>
                <a:ext cx="862" cy="146"/>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Objetivo - A</a:t>
                </a:r>
              </a:p>
            </p:txBody>
          </p:sp>
        </p:grpSp>
        <p:grpSp>
          <p:nvGrpSpPr>
            <p:cNvPr id="34" name="Group 91">
              <a:extLst>
                <a:ext uri="{FF2B5EF4-FFF2-40B4-BE49-F238E27FC236}">
                  <a16:creationId xmlns:a16="http://schemas.microsoft.com/office/drawing/2014/main" id="{DA9F0E4D-F0FD-406A-96F7-8CFBB5E675C9}"/>
                </a:ext>
              </a:extLst>
            </p:cNvPr>
            <p:cNvGrpSpPr>
              <a:grpSpLocks/>
            </p:cNvGrpSpPr>
            <p:nvPr/>
          </p:nvGrpSpPr>
          <p:grpSpPr bwMode="auto">
            <a:xfrm>
              <a:off x="4108800" y="4652972"/>
              <a:ext cx="1368425" cy="638177"/>
              <a:chOff x="3243" y="1752"/>
              <a:chExt cx="862" cy="402"/>
            </a:xfrm>
          </p:grpSpPr>
          <p:sp>
            <p:nvSpPr>
              <p:cNvPr id="72" name="AutoShape 92">
                <a:extLst>
                  <a:ext uri="{FF2B5EF4-FFF2-40B4-BE49-F238E27FC236}">
                    <a16:creationId xmlns:a16="http://schemas.microsoft.com/office/drawing/2014/main" id="{857ABA89-2E27-494E-A6AA-782590EDED0C}"/>
                  </a:ext>
                </a:extLst>
              </p:cNvPr>
              <p:cNvSpPr>
                <a:spLocks noChangeArrowheads="1"/>
              </p:cNvSpPr>
              <p:nvPr/>
            </p:nvSpPr>
            <p:spPr bwMode="auto">
              <a:xfrm>
                <a:off x="3243" y="1902"/>
                <a:ext cx="862" cy="252"/>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a:ln>
                      <a:noFill/>
                    </a:ln>
                    <a:solidFill>
                      <a:prstClr val="black"/>
                    </a:solidFill>
                    <a:effectLst/>
                    <a:uLnTx/>
                    <a:uFillTx/>
                    <a:latin typeface="+mj-lt"/>
                    <a:ea typeface="Microsoft JhengHei" panose="020B0604030504040204" pitchFamily="34" charset="-120"/>
                  </a:rPr>
                  <a:t>Manter despesas em R$ 10,7 milhões</a:t>
                </a:r>
              </a:p>
            </p:txBody>
          </p:sp>
          <p:sp>
            <p:nvSpPr>
              <p:cNvPr id="73" name="AutoShape 93">
                <a:extLst>
                  <a:ext uri="{FF2B5EF4-FFF2-40B4-BE49-F238E27FC236}">
                    <a16:creationId xmlns:a16="http://schemas.microsoft.com/office/drawing/2014/main" id="{D9D021A3-1474-4D66-887F-E146C4B64F84}"/>
                  </a:ext>
                </a:extLst>
              </p:cNvPr>
              <p:cNvSpPr>
                <a:spLocks noChangeArrowheads="1"/>
              </p:cNvSpPr>
              <p:nvPr/>
            </p:nvSpPr>
            <p:spPr bwMode="auto">
              <a:xfrm>
                <a:off x="3243" y="1752"/>
                <a:ext cx="862" cy="146"/>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Objetivo - C</a:t>
                </a:r>
              </a:p>
            </p:txBody>
          </p:sp>
        </p:grpSp>
        <p:grpSp>
          <p:nvGrpSpPr>
            <p:cNvPr id="35" name="Group 94">
              <a:extLst>
                <a:ext uri="{FF2B5EF4-FFF2-40B4-BE49-F238E27FC236}">
                  <a16:creationId xmlns:a16="http://schemas.microsoft.com/office/drawing/2014/main" id="{DC5DE0A9-B2C7-440E-B6FA-DBD3E389223B}"/>
                </a:ext>
              </a:extLst>
            </p:cNvPr>
            <p:cNvGrpSpPr>
              <a:grpSpLocks/>
            </p:cNvGrpSpPr>
            <p:nvPr/>
          </p:nvGrpSpPr>
          <p:grpSpPr bwMode="auto">
            <a:xfrm>
              <a:off x="2021237" y="3529020"/>
              <a:ext cx="1368425" cy="638177"/>
              <a:chOff x="3243" y="1752"/>
              <a:chExt cx="862" cy="402"/>
            </a:xfrm>
          </p:grpSpPr>
          <p:sp>
            <p:nvSpPr>
              <p:cNvPr id="70" name="AutoShape 95">
                <a:extLst>
                  <a:ext uri="{FF2B5EF4-FFF2-40B4-BE49-F238E27FC236}">
                    <a16:creationId xmlns:a16="http://schemas.microsoft.com/office/drawing/2014/main" id="{DDD9D6C4-DC46-4BD5-A360-7F9E6DD04A73}"/>
                  </a:ext>
                </a:extLst>
              </p:cNvPr>
              <p:cNvSpPr>
                <a:spLocks noChangeArrowheads="1"/>
              </p:cNvSpPr>
              <p:nvPr/>
            </p:nvSpPr>
            <p:spPr bwMode="auto">
              <a:xfrm>
                <a:off x="3243" y="1902"/>
                <a:ext cx="862" cy="252"/>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Atingir EBITDA de R$ 10,2 milhões</a:t>
                </a:r>
              </a:p>
            </p:txBody>
          </p:sp>
          <p:sp>
            <p:nvSpPr>
              <p:cNvPr id="71" name="AutoShape 96">
                <a:extLst>
                  <a:ext uri="{FF2B5EF4-FFF2-40B4-BE49-F238E27FC236}">
                    <a16:creationId xmlns:a16="http://schemas.microsoft.com/office/drawing/2014/main" id="{C8BA6D19-144C-41EF-9442-0B23A318571C}"/>
                  </a:ext>
                </a:extLst>
              </p:cNvPr>
              <p:cNvSpPr>
                <a:spLocks noChangeArrowheads="1"/>
              </p:cNvSpPr>
              <p:nvPr/>
            </p:nvSpPr>
            <p:spPr bwMode="auto">
              <a:xfrm>
                <a:off x="3243" y="1752"/>
                <a:ext cx="862" cy="146"/>
              </a:xfrm>
              <a:prstGeom prst="flowChartProcess">
                <a:avLst/>
              </a:prstGeom>
              <a:noFill/>
              <a:ln w="9525">
                <a:solidFill>
                  <a:sysClr val="windowText" lastClr="000000"/>
                </a:solidFill>
                <a:miter lim="800000"/>
                <a:headEnd/>
                <a:tailEnd/>
              </a:ln>
              <a:effectLst/>
              <a:extLst>
                <a:ext uri="{909E8E84-426E-40DD-AFC4-6F175D3DCCD1}">
                  <a14:hiddenFill xmlns:a14="http://schemas.microsoft.com/office/drawing/2010/main">
                    <a:solidFill>
                      <a:schemeClr val="folHlink">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90000"/>
                  </a:lnSpc>
                  <a:spcBef>
                    <a:spcPct val="50000"/>
                  </a:spcBef>
                  <a:spcAft>
                    <a:spcPts val="0"/>
                  </a:spcAft>
                  <a:buClrTx/>
                  <a:buSzTx/>
                  <a:buFontTx/>
                  <a:buNone/>
                  <a:tabLst/>
                  <a:defRPr/>
                </a:pPr>
                <a:r>
                  <a:rPr kumimoji="0" lang="pt-BR" altLang="pt-BR" b="1" i="0" u="none" strike="noStrike" kern="0" cap="none" spc="0" normalizeH="0" baseline="0" noProof="0" dirty="0">
                    <a:ln>
                      <a:noFill/>
                    </a:ln>
                    <a:solidFill>
                      <a:prstClr val="black"/>
                    </a:solidFill>
                    <a:effectLst/>
                    <a:uLnTx/>
                    <a:uFillTx/>
                    <a:latin typeface="+mj-lt"/>
                    <a:ea typeface="Microsoft JhengHei" panose="020B0604030504040204" pitchFamily="34" charset="-120"/>
                  </a:rPr>
                  <a:t>Objetivo global</a:t>
                </a:r>
              </a:p>
            </p:txBody>
          </p:sp>
        </p:grpSp>
        <p:sp>
          <p:nvSpPr>
            <p:cNvPr id="36" name="Line 98">
              <a:extLst>
                <a:ext uri="{FF2B5EF4-FFF2-40B4-BE49-F238E27FC236}">
                  <a16:creationId xmlns:a16="http://schemas.microsoft.com/office/drawing/2014/main" id="{A0E798F9-EF03-4E81-A783-A33CC5ED70BE}"/>
                </a:ext>
              </a:extLst>
            </p:cNvPr>
            <p:cNvSpPr>
              <a:spLocks noChangeShapeType="1"/>
            </p:cNvSpPr>
            <p:nvPr/>
          </p:nvSpPr>
          <p:spPr bwMode="auto">
            <a:xfrm>
              <a:off x="5809011" y="1341438"/>
              <a:ext cx="0" cy="4895850"/>
            </a:xfrm>
            <a:prstGeom prst="line">
              <a:avLst/>
            </a:prstGeom>
            <a:noFill/>
            <a:ln w="9525">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37" name="Line 100">
              <a:extLst>
                <a:ext uri="{FF2B5EF4-FFF2-40B4-BE49-F238E27FC236}">
                  <a16:creationId xmlns:a16="http://schemas.microsoft.com/office/drawing/2014/main" id="{BA090FB4-02A7-49A2-AF41-AA1098242840}"/>
                </a:ext>
              </a:extLst>
            </p:cNvPr>
            <p:cNvSpPr>
              <a:spLocks noChangeShapeType="1"/>
            </p:cNvSpPr>
            <p:nvPr/>
          </p:nvSpPr>
          <p:spPr bwMode="auto">
            <a:xfrm>
              <a:off x="3750024" y="1341438"/>
              <a:ext cx="0" cy="4679950"/>
            </a:xfrm>
            <a:prstGeom prst="line">
              <a:avLst/>
            </a:prstGeom>
            <a:noFill/>
            <a:ln w="9525">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38" name="Line 101">
              <a:extLst>
                <a:ext uri="{FF2B5EF4-FFF2-40B4-BE49-F238E27FC236}">
                  <a16:creationId xmlns:a16="http://schemas.microsoft.com/office/drawing/2014/main" id="{CCDCAC37-9F20-4BF6-8B90-13CD31F024D9}"/>
                </a:ext>
              </a:extLst>
            </p:cNvPr>
            <p:cNvSpPr>
              <a:spLocks noChangeShapeType="1"/>
            </p:cNvSpPr>
            <p:nvPr/>
          </p:nvSpPr>
          <p:spPr bwMode="auto">
            <a:xfrm>
              <a:off x="7839424" y="1341438"/>
              <a:ext cx="0" cy="4895850"/>
            </a:xfrm>
            <a:prstGeom prst="line">
              <a:avLst/>
            </a:prstGeom>
            <a:noFill/>
            <a:ln w="9525">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39" name="Rectangle 102">
              <a:extLst>
                <a:ext uri="{FF2B5EF4-FFF2-40B4-BE49-F238E27FC236}">
                  <a16:creationId xmlns:a16="http://schemas.microsoft.com/office/drawing/2014/main" id="{E2FB0AEF-D5B3-4B5B-996E-8A5A4ECD5627}"/>
                </a:ext>
              </a:extLst>
            </p:cNvPr>
            <p:cNvSpPr>
              <a:spLocks noChangeArrowheads="1"/>
            </p:cNvSpPr>
            <p:nvPr/>
          </p:nvSpPr>
          <p:spPr bwMode="auto">
            <a:xfrm>
              <a:off x="8026749" y="1341438"/>
              <a:ext cx="2030412" cy="215900"/>
            </a:xfrm>
            <a:prstGeom prst="rect">
              <a:avLst/>
            </a:prstGeom>
            <a:solidFill>
              <a:srgbClr val="7F7F7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90000"/>
                </a:lnSpc>
                <a:spcBef>
                  <a:spcPts val="0"/>
                </a:spcBef>
                <a:spcAft>
                  <a:spcPts val="0"/>
                </a:spcAft>
                <a:buClrTx/>
                <a:buSzTx/>
                <a:buFontTx/>
                <a:buNone/>
                <a:tabLst/>
                <a:defRPr/>
              </a:pPr>
              <a:r>
                <a:rPr kumimoji="0" lang="pt-BR" altLang="pt-BR" b="1" i="0" u="none" strike="noStrike" kern="0" cap="none" spc="0" normalizeH="0" baseline="0" noProof="0">
                  <a:ln>
                    <a:noFill/>
                  </a:ln>
                  <a:solidFill>
                    <a:prstClr val="black"/>
                  </a:solidFill>
                  <a:effectLst/>
                  <a:uLnTx/>
                  <a:uFillTx/>
                  <a:latin typeface="+mj-lt"/>
                  <a:ea typeface="Microsoft JhengHei" panose="020B0604030504040204" pitchFamily="34" charset="-120"/>
                </a:rPr>
                <a:t>Detalhamento</a:t>
              </a:r>
            </a:p>
          </p:txBody>
        </p:sp>
        <p:sp>
          <p:nvSpPr>
            <p:cNvPr id="40" name="Rectangle 103">
              <a:extLst>
                <a:ext uri="{FF2B5EF4-FFF2-40B4-BE49-F238E27FC236}">
                  <a16:creationId xmlns:a16="http://schemas.microsoft.com/office/drawing/2014/main" id="{B44B3985-B918-4749-A436-F13BF47B0D13}"/>
                </a:ext>
              </a:extLst>
            </p:cNvPr>
            <p:cNvSpPr>
              <a:spLocks noChangeArrowheads="1"/>
            </p:cNvSpPr>
            <p:nvPr/>
          </p:nvSpPr>
          <p:spPr bwMode="auto">
            <a:xfrm>
              <a:off x="8026750" y="1600201"/>
              <a:ext cx="979487" cy="252413"/>
            </a:xfrm>
            <a:prstGeom prst="rect">
              <a:avLst/>
            </a:prstGeom>
            <a:solidFill>
              <a:srgbClr val="7F7F7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90000"/>
                </a:lnSpc>
                <a:spcBef>
                  <a:spcPts val="0"/>
                </a:spcBef>
                <a:spcAft>
                  <a:spcPts val="0"/>
                </a:spcAft>
                <a:buClrTx/>
                <a:buSzTx/>
                <a:buFontTx/>
                <a:buNone/>
                <a:tabLst/>
                <a:defRPr/>
              </a:pPr>
              <a:r>
                <a:rPr kumimoji="0" lang="pt-BR" altLang="pt-BR" sz="1800" b="1" i="0" u="none" strike="noStrike" kern="0" cap="none" spc="0" normalizeH="0" baseline="0" noProof="0">
                  <a:ln>
                    <a:noFill/>
                  </a:ln>
                  <a:solidFill>
                    <a:prstClr val="black"/>
                  </a:solidFill>
                  <a:effectLst/>
                  <a:uLnTx/>
                  <a:uFillTx/>
                  <a:latin typeface="+mj-lt"/>
                  <a:ea typeface="Microsoft JhengHei" panose="020B0604030504040204" pitchFamily="34" charset="-120"/>
                </a:rPr>
                <a:t>Medição</a:t>
              </a:r>
            </a:p>
          </p:txBody>
        </p:sp>
        <p:sp>
          <p:nvSpPr>
            <p:cNvPr id="41" name="Rectangle 104">
              <a:extLst>
                <a:ext uri="{FF2B5EF4-FFF2-40B4-BE49-F238E27FC236}">
                  <a16:creationId xmlns:a16="http://schemas.microsoft.com/office/drawing/2014/main" id="{B7A935BD-9EA9-4DDC-AC5D-716B5EDF93B4}"/>
                </a:ext>
              </a:extLst>
            </p:cNvPr>
            <p:cNvSpPr>
              <a:spLocks noChangeArrowheads="1"/>
            </p:cNvSpPr>
            <p:nvPr/>
          </p:nvSpPr>
          <p:spPr bwMode="auto">
            <a:xfrm>
              <a:off x="9077675" y="1600201"/>
              <a:ext cx="979487" cy="252413"/>
            </a:xfrm>
            <a:prstGeom prst="rect">
              <a:avLst/>
            </a:prstGeom>
            <a:solidFill>
              <a:srgbClr val="7F7F7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88925" indent="-288925">
                <a:defRPr sz="2400">
                  <a:solidFill>
                    <a:schemeClr val="tx1"/>
                  </a:solidFill>
                  <a:latin typeface="Arial" charset="0"/>
                </a:defRPr>
              </a:lvl1pPr>
              <a:lvl2pPr>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marL="288925" marR="0" lvl="0" indent="-288925" algn="ctr" defTabSz="914400" eaLnBrk="1" fontAlgn="auto" latinLnBrk="0" hangingPunct="1">
                <a:lnSpc>
                  <a:spcPct val="90000"/>
                </a:lnSpc>
                <a:spcBef>
                  <a:spcPts val="0"/>
                </a:spcBef>
                <a:spcAft>
                  <a:spcPts val="0"/>
                </a:spcAft>
                <a:buClrTx/>
                <a:buSzTx/>
                <a:buFontTx/>
                <a:buNone/>
                <a:tabLst/>
                <a:defRPr/>
              </a:pPr>
              <a:r>
                <a:rPr kumimoji="0" lang="pt-BR" altLang="pt-BR" sz="1800" b="1" i="0" u="none" strike="noStrike" kern="0" cap="none" spc="0" normalizeH="0" baseline="0" noProof="0">
                  <a:ln>
                    <a:noFill/>
                  </a:ln>
                  <a:solidFill>
                    <a:prstClr val="black"/>
                  </a:solidFill>
                  <a:effectLst/>
                  <a:uLnTx/>
                  <a:uFillTx/>
                  <a:latin typeface="+mj-lt"/>
                  <a:ea typeface="Microsoft JhengHei" panose="020B0604030504040204" pitchFamily="34" charset="-120"/>
                </a:rPr>
                <a:t>Planejamento</a:t>
              </a:r>
            </a:p>
          </p:txBody>
        </p:sp>
        <p:sp>
          <p:nvSpPr>
            <p:cNvPr id="53" name="Line 105">
              <a:extLst>
                <a:ext uri="{FF2B5EF4-FFF2-40B4-BE49-F238E27FC236}">
                  <a16:creationId xmlns:a16="http://schemas.microsoft.com/office/drawing/2014/main" id="{0072AF6C-57C1-4899-B806-607593DFF83C}"/>
                </a:ext>
              </a:extLst>
            </p:cNvPr>
            <p:cNvSpPr>
              <a:spLocks noChangeShapeType="1"/>
            </p:cNvSpPr>
            <p:nvPr/>
          </p:nvSpPr>
          <p:spPr bwMode="auto">
            <a:xfrm>
              <a:off x="9034811" y="1844676"/>
              <a:ext cx="0" cy="4392613"/>
            </a:xfrm>
            <a:prstGeom prst="line">
              <a:avLst/>
            </a:prstGeom>
            <a:noFill/>
            <a:ln w="9525">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cxnSp>
          <p:nvCxnSpPr>
            <p:cNvPr id="55" name="AutoShape 116">
              <a:extLst>
                <a:ext uri="{FF2B5EF4-FFF2-40B4-BE49-F238E27FC236}">
                  <a16:creationId xmlns:a16="http://schemas.microsoft.com/office/drawing/2014/main" id="{3AA8C9EF-79E4-4229-B451-068C419EF4BC}"/>
                </a:ext>
              </a:extLst>
            </p:cNvPr>
            <p:cNvCxnSpPr>
              <a:cxnSpLocks noChangeShapeType="1"/>
              <a:stCxn id="76" idx="3"/>
              <a:endCxn id="78" idx="1"/>
            </p:cNvCxnSpPr>
            <p:nvPr/>
          </p:nvCxnSpPr>
          <p:spPr bwMode="auto">
            <a:xfrm flipV="1">
              <a:off x="5477225" y="2571766"/>
              <a:ext cx="660400" cy="1474782"/>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117">
              <a:extLst>
                <a:ext uri="{FF2B5EF4-FFF2-40B4-BE49-F238E27FC236}">
                  <a16:creationId xmlns:a16="http://schemas.microsoft.com/office/drawing/2014/main" id="{2760109A-39F2-4372-A4D9-661B56609E72}"/>
                </a:ext>
              </a:extLst>
            </p:cNvPr>
            <p:cNvCxnSpPr>
              <a:cxnSpLocks noChangeShapeType="1"/>
              <a:stCxn id="76" idx="3"/>
              <a:endCxn id="80" idx="1"/>
            </p:cNvCxnSpPr>
            <p:nvPr/>
          </p:nvCxnSpPr>
          <p:spPr bwMode="auto">
            <a:xfrm flipV="1">
              <a:off x="5477225" y="3578241"/>
              <a:ext cx="660400" cy="468307"/>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118">
              <a:extLst>
                <a:ext uri="{FF2B5EF4-FFF2-40B4-BE49-F238E27FC236}">
                  <a16:creationId xmlns:a16="http://schemas.microsoft.com/office/drawing/2014/main" id="{6B6DBC83-CB8F-4E45-B5AC-99819F709905}"/>
                </a:ext>
              </a:extLst>
            </p:cNvPr>
            <p:cNvCxnSpPr>
              <a:cxnSpLocks noChangeShapeType="1"/>
              <a:stCxn id="76" idx="3"/>
              <a:endCxn id="82" idx="1"/>
            </p:cNvCxnSpPr>
            <p:nvPr/>
          </p:nvCxnSpPr>
          <p:spPr bwMode="auto">
            <a:xfrm>
              <a:off x="5477225" y="4046549"/>
              <a:ext cx="660400" cy="584206"/>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AutoShape 119">
              <a:extLst>
                <a:ext uri="{FF2B5EF4-FFF2-40B4-BE49-F238E27FC236}">
                  <a16:creationId xmlns:a16="http://schemas.microsoft.com/office/drawing/2014/main" id="{D47EB49C-C140-4711-B55C-179939B3E30B}"/>
                </a:ext>
              </a:extLst>
            </p:cNvPr>
            <p:cNvCxnSpPr>
              <a:cxnSpLocks noChangeShapeType="1"/>
              <a:stCxn id="76" idx="3"/>
              <a:endCxn id="84" idx="1"/>
            </p:cNvCxnSpPr>
            <p:nvPr/>
          </p:nvCxnSpPr>
          <p:spPr bwMode="auto">
            <a:xfrm>
              <a:off x="5477225" y="4046549"/>
              <a:ext cx="663575" cy="1620843"/>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AutoShape 120">
              <a:extLst>
                <a:ext uri="{FF2B5EF4-FFF2-40B4-BE49-F238E27FC236}">
                  <a16:creationId xmlns:a16="http://schemas.microsoft.com/office/drawing/2014/main" id="{EB8B8EF5-53F1-47A9-B3D7-96D0FD70AF6A}"/>
                </a:ext>
              </a:extLst>
            </p:cNvPr>
            <p:cNvCxnSpPr>
              <a:cxnSpLocks noChangeShapeType="1"/>
              <a:stCxn id="70" idx="3"/>
              <a:endCxn id="74" idx="1"/>
            </p:cNvCxnSpPr>
            <p:nvPr/>
          </p:nvCxnSpPr>
          <p:spPr bwMode="auto">
            <a:xfrm flipV="1">
              <a:off x="3389662" y="3038485"/>
              <a:ext cx="719138" cy="928687"/>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AutoShape 122">
              <a:extLst>
                <a:ext uri="{FF2B5EF4-FFF2-40B4-BE49-F238E27FC236}">
                  <a16:creationId xmlns:a16="http://schemas.microsoft.com/office/drawing/2014/main" id="{97F3DB20-959D-4F47-BBEE-1EE7552FFF6B}"/>
                </a:ext>
              </a:extLst>
            </p:cNvPr>
            <p:cNvCxnSpPr>
              <a:cxnSpLocks noChangeShapeType="1"/>
              <a:stCxn id="70" idx="3"/>
              <a:endCxn id="76" idx="1"/>
            </p:cNvCxnSpPr>
            <p:nvPr/>
          </p:nvCxnSpPr>
          <p:spPr bwMode="auto">
            <a:xfrm>
              <a:off x="3389662" y="3967171"/>
              <a:ext cx="719138" cy="79377"/>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AutoShape 123">
              <a:extLst>
                <a:ext uri="{FF2B5EF4-FFF2-40B4-BE49-F238E27FC236}">
                  <a16:creationId xmlns:a16="http://schemas.microsoft.com/office/drawing/2014/main" id="{34C1FD36-AB9B-45C4-B410-7426BD39947E}"/>
                </a:ext>
              </a:extLst>
            </p:cNvPr>
            <p:cNvCxnSpPr>
              <a:cxnSpLocks noChangeShapeType="1"/>
              <a:stCxn id="70" idx="3"/>
              <a:endCxn id="72" idx="1"/>
            </p:cNvCxnSpPr>
            <p:nvPr/>
          </p:nvCxnSpPr>
          <p:spPr bwMode="auto">
            <a:xfrm>
              <a:off x="3389662" y="3967171"/>
              <a:ext cx="719138" cy="1123952"/>
            </a:xfrm>
            <a:prstGeom prst="bentConnector3">
              <a:avLst>
                <a:gd name="adj1" fmla="val 50000"/>
              </a:avLst>
            </a:prstGeom>
            <a:noFill/>
            <a:ln w="9525">
              <a:solidFill>
                <a:sysClr val="windowText" lastClr="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Line 127">
              <a:extLst>
                <a:ext uri="{FF2B5EF4-FFF2-40B4-BE49-F238E27FC236}">
                  <a16:creationId xmlns:a16="http://schemas.microsoft.com/office/drawing/2014/main" id="{B7986C4E-8EE0-44F8-992C-60A614D609F8}"/>
                </a:ext>
              </a:extLst>
            </p:cNvPr>
            <p:cNvSpPr>
              <a:spLocks noChangeShapeType="1"/>
            </p:cNvSpPr>
            <p:nvPr/>
          </p:nvSpPr>
          <p:spPr bwMode="auto">
            <a:xfrm>
              <a:off x="7507637" y="2608263"/>
              <a:ext cx="576263"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63" name="Line 128">
              <a:extLst>
                <a:ext uri="{FF2B5EF4-FFF2-40B4-BE49-F238E27FC236}">
                  <a16:creationId xmlns:a16="http://schemas.microsoft.com/office/drawing/2014/main" id="{D12E9393-C647-42B1-9D50-97C654498576}"/>
                </a:ext>
              </a:extLst>
            </p:cNvPr>
            <p:cNvSpPr>
              <a:spLocks noChangeShapeType="1"/>
            </p:cNvSpPr>
            <p:nvPr/>
          </p:nvSpPr>
          <p:spPr bwMode="auto">
            <a:xfrm>
              <a:off x="7507637" y="3573463"/>
              <a:ext cx="576263"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64" name="Line 129">
              <a:extLst>
                <a:ext uri="{FF2B5EF4-FFF2-40B4-BE49-F238E27FC236}">
                  <a16:creationId xmlns:a16="http://schemas.microsoft.com/office/drawing/2014/main" id="{2E2116CC-2467-4FDF-A445-8B66640593B4}"/>
                </a:ext>
              </a:extLst>
            </p:cNvPr>
            <p:cNvSpPr>
              <a:spLocks noChangeShapeType="1"/>
            </p:cNvSpPr>
            <p:nvPr/>
          </p:nvSpPr>
          <p:spPr bwMode="auto">
            <a:xfrm>
              <a:off x="7507637" y="4652963"/>
              <a:ext cx="576263"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65" name="Line 130">
              <a:extLst>
                <a:ext uri="{FF2B5EF4-FFF2-40B4-BE49-F238E27FC236}">
                  <a16:creationId xmlns:a16="http://schemas.microsoft.com/office/drawing/2014/main" id="{244DBBE0-61DD-407F-8A2E-824A6A7A0497}"/>
                </a:ext>
              </a:extLst>
            </p:cNvPr>
            <p:cNvSpPr>
              <a:spLocks noChangeShapeType="1"/>
            </p:cNvSpPr>
            <p:nvPr/>
          </p:nvSpPr>
          <p:spPr bwMode="auto">
            <a:xfrm>
              <a:off x="7507637" y="5675313"/>
              <a:ext cx="576263"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66" name="Line 131">
              <a:extLst>
                <a:ext uri="{FF2B5EF4-FFF2-40B4-BE49-F238E27FC236}">
                  <a16:creationId xmlns:a16="http://schemas.microsoft.com/office/drawing/2014/main" id="{BFC6778B-CBB6-488F-BBE5-5F22039BB407}"/>
                </a:ext>
              </a:extLst>
            </p:cNvPr>
            <p:cNvSpPr>
              <a:spLocks noChangeShapeType="1"/>
            </p:cNvSpPr>
            <p:nvPr/>
          </p:nvSpPr>
          <p:spPr bwMode="auto">
            <a:xfrm>
              <a:off x="8861774" y="2608263"/>
              <a:ext cx="360362"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67" name="Line 132">
              <a:extLst>
                <a:ext uri="{FF2B5EF4-FFF2-40B4-BE49-F238E27FC236}">
                  <a16:creationId xmlns:a16="http://schemas.microsoft.com/office/drawing/2014/main" id="{913458F2-B0E4-4C02-9311-1A139A2BF014}"/>
                </a:ext>
              </a:extLst>
            </p:cNvPr>
            <p:cNvSpPr>
              <a:spLocks noChangeShapeType="1"/>
            </p:cNvSpPr>
            <p:nvPr/>
          </p:nvSpPr>
          <p:spPr bwMode="auto">
            <a:xfrm>
              <a:off x="8861774" y="5661025"/>
              <a:ext cx="360362"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68" name="Line 133">
              <a:extLst>
                <a:ext uri="{FF2B5EF4-FFF2-40B4-BE49-F238E27FC236}">
                  <a16:creationId xmlns:a16="http://schemas.microsoft.com/office/drawing/2014/main" id="{3FB8F5C3-4FA2-4CBE-B5D2-79CC56DD73A9}"/>
                </a:ext>
              </a:extLst>
            </p:cNvPr>
            <p:cNvSpPr>
              <a:spLocks noChangeShapeType="1"/>
            </p:cNvSpPr>
            <p:nvPr/>
          </p:nvSpPr>
          <p:spPr bwMode="auto">
            <a:xfrm>
              <a:off x="8861774" y="4667250"/>
              <a:ext cx="360362"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sp>
          <p:nvSpPr>
            <p:cNvPr id="69" name="Line 134">
              <a:extLst>
                <a:ext uri="{FF2B5EF4-FFF2-40B4-BE49-F238E27FC236}">
                  <a16:creationId xmlns:a16="http://schemas.microsoft.com/office/drawing/2014/main" id="{C4385E06-08F2-47C7-9A46-C10E0825A981}"/>
                </a:ext>
              </a:extLst>
            </p:cNvPr>
            <p:cNvSpPr>
              <a:spLocks noChangeShapeType="1"/>
            </p:cNvSpPr>
            <p:nvPr/>
          </p:nvSpPr>
          <p:spPr bwMode="auto">
            <a:xfrm>
              <a:off x="8861774" y="3573463"/>
              <a:ext cx="360362" cy="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4000" b="1" i="0" u="none" strike="noStrike" kern="0" cap="none" spc="0" normalizeH="0" baseline="0" noProof="0">
                <a:ln>
                  <a:noFill/>
                </a:ln>
                <a:solidFill>
                  <a:prstClr val="black"/>
                </a:solidFill>
                <a:effectLst/>
                <a:uLnTx/>
                <a:uFillTx/>
                <a:latin typeface="+mj-lt"/>
                <a:ea typeface="Microsoft JhengHei" panose="020B0604030504040204" pitchFamily="34" charset="-120"/>
              </a:endParaRPr>
            </a:p>
          </p:txBody>
        </p:sp>
      </p:grpSp>
      <p:grpSp>
        <p:nvGrpSpPr>
          <p:cNvPr id="86" name="Agrupar 85">
            <a:extLst>
              <a:ext uri="{FF2B5EF4-FFF2-40B4-BE49-F238E27FC236}">
                <a16:creationId xmlns:a16="http://schemas.microsoft.com/office/drawing/2014/main" id="{0061F7FD-D3DD-433F-B60E-C97FB5572F2B}"/>
              </a:ext>
            </a:extLst>
          </p:cNvPr>
          <p:cNvGrpSpPr/>
          <p:nvPr/>
        </p:nvGrpSpPr>
        <p:grpSpPr>
          <a:xfrm>
            <a:off x="1815819" y="1283788"/>
            <a:ext cx="1134722" cy="1012414"/>
            <a:chOff x="3396343" y="2025541"/>
            <a:chExt cx="5136486" cy="4999141"/>
          </a:xfrm>
        </p:grpSpPr>
        <p:sp>
          <p:nvSpPr>
            <p:cNvPr id="87" name="Forma Livre: Forma 86">
              <a:extLst>
                <a:ext uri="{FF2B5EF4-FFF2-40B4-BE49-F238E27FC236}">
                  <a16:creationId xmlns:a16="http://schemas.microsoft.com/office/drawing/2014/main" id="{388C6F8F-0026-4BEF-A481-088A3C58D984}"/>
                </a:ext>
              </a:extLst>
            </p:cNvPr>
            <p:cNvSpPr/>
            <p:nvPr/>
          </p:nvSpPr>
          <p:spPr>
            <a:xfrm>
              <a:off x="4883940" y="2025541"/>
              <a:ext cx="2161293" cy="2023948"/>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0"/>
                    <a:satOff val="0"/>
                    <a:lumOff val="0"/>
                    <a:alphaOff val="0"/>
                    <a:shade val="51000"/>
                    <a:satMod val="130000"/>
                  </a:srgbClr>
                </a:gs>
                <a:gs pos="80000">
                  <a:srgbClr val="FFC000">
                    <a:hueOff val="0"/>
                    <a:satOff val="0"/>
                    <a:lumOff val="0"/>
                    <a:alphaOff val="0"/>
                    <a:shade val="93000"/>
                    <a:satMod val="130000"/>
                  </a:srgbClr>
                </a:gs>
                <a:gs pos="100000">
                  <a:srgbClr val="FFC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231737" tIns="363159" rIns="363159" bIns="363159"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sz="3200" b="1" i="0" u="none" strike="noStrike" kern="0" cap="none" spc="0" normalizeH="0" baseline="0" noProof="0" dirty="0">
                  <a:ln>
                    <a:noFill/>
                  </a:ln>
                  <a:solidFill>
                    <a:prstClr val="white"/>
                  </a:solidFill>
                  <a:effectLst/>
                  <a:uLnTx/>
                  <a:uFillTx/>
                  <a:latin typeface="+mj-lt"/>
                  <a:ea typeface="Microsoft JhengHei" panose="020B0604030504040204" pitchFamily="34" charset="-120"/>
                </a:rPr>
                <a:t>1</a:t>
              </a:r>
            </a:p>
          </p:txBody>
        </p:sp>
        <p:sp>
          <p:nvSpPr>
            <p:cNvPr id="88" name="Forma Livre: Forma 87">
              <a:extLst>
                <a:ext uri="{FF2B5EF4-FFF2-40B4-BE49-F238E27FC236}">
                  <a16:creationId xmlns:a16="http://schemas.microsoft.com/office/drawing/2014/main" id="{C92374FD-18CD-4E68-8252-20B86EC8DBAA}"/>
                </a:ext>
              </a:extLst>
            </p:cNvPr>
            <p:cNvSpPr/>
            <p:nvPr/>
          </p:nvSpPr>
          <p:spPr>
            <a:xfrm rot="5400000">
              <a:off x="6440209" y="3444465"/>
              <a:ext cx="2023948" cy="2161292"/>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4804585"/>
                    <a:satOff val="-22122"/>
                    <a:lumOff val="-2287"/>
                    <a:alphaOff val="0"/>
                    <a:shade val="51000"/>
                    <a:satMod val="130000"/>
                  </a:srgbClr>
                </a:gs>
                <a:gs pos="80000">
                  <a:srgbClr val="FFC000">
                    <a:hueOff val="4804585"/>
                    <a:satOff val="-22122"/>
                    <a:lumOff val="-2287"/>
                    <a:alphaOff val="0"/>
                    <a:shade val="93000"/>
                    <a:satMod val="130000"/>
                  </a:srgbClr>
                </a:gs>
                <a:gs pos="100000">
                  <a:srgbClr val="FFC000">
                    <a:hueOff val="4804585"/>
                    <a:satOff val="-22122"/>
                    <a:lumOff val="-2287"/>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vert270" wrap="square" lIns="231737" tIns="363158" rIns="363159" bIns="36316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b="1" i="0" u="none" strike="noStrike" kern="0" cap="none" spc="0" normalizeH="0" baseline="0" noProof="0" dirty="0">
                  <a:ln>
                    <a:noFill/>
                  </a:ln>
                  <a:solidFill>
                    <a:prstClr val="white"/>
                  </a:solidFill>
                  <a:effectLst/>
                  <a:uLnTx/>
                  <a:uFillTx/>
                  <a:latin typeface="+mj-lt"/>
                  <a:ea typeface="Microsoft JhengHei" panose="020B0604030504040204" pitchFamily="34" charset="-120"/>
                </a:rPr>
                <a:t>2</a:t>
              </a:r>
              <a:endParaRPr kumimoji="0" lang="pt-BR" sz="1050" b="1" i="0" u="none" strike="noStrike" kern="0" cap="none" spc="0" normalizeH="0" baseline="0" noProof="0" dirty="0">
                <a:ln>
                  <a:noFill/>
                </a:ln>
                <a:solidFill>
                  <a:prstClr val="white"/>
                </a:solidFill>
                <a:effectLst/>
                <a:uLnTx/>
                <a:uFillTx/>
                <a:latin typeface="+mj-lt"/>
                <a:ea typeface="Microsoft JhengHei" panose="020B0604030504040204" pitchFamily="34" charset="-120"/>
              </a:endParaRPr>
            </a:p>
          </p:txBody>
        </p:sp>
        <p:sp>
          <p:nvSpPr>
            <p:cNvPr id="89" name="Forma Livre: Forma 88">
              <a:extLst>
                <a:ext uri="{FF2B5EF4-FFF2-40B4-BE49-F238E27FC236}">
                  <a16:creationId xmlns:a16="http://schemas.microsoft.com/office/drawing/2014/main" id="{6B6472EB-AEF7-4430-B1FA-6C366DC3067B}"/>
                </a:ext>
              </a:extLst>
            </p:cNvPr>
            <p:cNvSpPr/>
            <p:nvPr/>
          </p:nvSpPr>
          <p:spPr>
            <a:xfrm rot="10800000" flipV="1">
              <a:off x="4883939" y="5000734"/>
              <a:ext cx="2161292" cy="2023948"/>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9609171"/>
                    <a:satOff val="-44243"/>
                    <a:lumOff val="-4575"/>
                    <a:alphaOff val="0"/>
                    <a:shade val="51000"/>
                    <a:satMod val="130000"/>
                  </a:srgbClr>
                </a:gs>
                <a:gs pos="80000">
                  <a:srgbClr val="FFC000">
                    <a:hueOff val="9609171"/>
                    <a:satOff val="-44243"/>
                    <a:lumOff val="-4575"/>
                    <a:alphaOff val="0"/>
                    <a:shade val="93000"/>
                    <a:satMod val="130000"/>
                  </a:srgbClr>
                </a:gs>
                <a:gs pos="100000">
                  <a:srgbClr val="FFC000">
                    <a:hueOff val="9609171"/>
                    <a:satOff val="-44243"/>
                    <a:lumOff val="-4575"/>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231736" tIns="363157" rIns="363159" bIns="36316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pt-BR" b="1" i="0" u="none" strike="noStrike" kern="0" cap="none" spc="0" normalizeH="0" baseline="0" noProof="0" dirty="0">
                  <a:ln>
                    <a:noFill/>
                  </a:ln>
                  <a:solidFill>
                    <a:prstClr val="white"/>
                  </a:solidFill>
                  <a:effectLst/>
                  <a:uLnTx/>
                  <a:uFillTx/>
                  <a:latin typeface="+mj-lt"/>
                  <a:ea typeface="Microsoft JhengHei" panose="020B0604030504040204" pitchFamily="34" charset="-120"/>
                </a:rPr>
                <a:t>3</a:t>
              </a:r>
            </a:p>
          </p:txBody>
        </p:sp>
        <p:sp>
          <p:nvSpPr>
            <p:cNvPr id="90" name="Forma Livre: Forma 89">
              <a:extLst>
                <a:ext uri="{FF2B5EF4-FFF2-40B4-BE49-F238E27FC236}">
                  <a16:creationId xmlns:a16="http://schemas.microsoft.com/office/drawing/2014/main" id="{91D06741-3453-4F90-8B08-63E35F384040}"/>
                </a:ext>
              </a:extLst>
            </p:cNvPr>
            <p:cNvSpPr/>
            <p:nvPr/>
          </p:nvSpPr>
          <p:spPr>
            <a:xfrm rot="16200000">
              <a:off x="3465018" y="3444460"/>
              <a:ext cx="2023948" cy="2161297"/>
            </a:xfrm>
            <a:custGeom>
              <a:avLst/>
              <a:gdLst>
                <a:gd name="connsiteX0" fmla="*/ 0 w 1401835"/>
                <a:gd name="connsiteY0" fmla="*/ 350459 h 1401835"/>
                <a:gd name="connsiteX1" fmla="*/ 43807 w 1401835"/>
                <a:gd name="connsiteY1" fmla="*/ 350459 h 1401835"/>
                <a:gd name="connsiteX2" fmla="*/ 43807 w 1401835"/>
                <a:gd name="connsiteY2" fmla="*/ 1051376 h 1401835"/>
                <a:gd name="connsiteX3" fmla="*/ 0 w 1401835"/>
                <a:gd name="connsiteY3" fmla="*/ 1051376 h 1401835"/>
                <a:gd name="connsiteX4" fmla="*/ 0 w 1401835"/>
                <a:gd name="connsiteY4" fmla="*/ 350459 h 1401835"/>
                <a:gd name="connsiteX5" fmla="*/ 87615 w 1401835"/>
                <a:gd name="connsiteY5" fmla="*/ 350459 h 1401835"/>
                <a:gd name="connsiteX6" fmla="*/ 175229 w 1401835"/>
                <a:gd name="connsiteY6" fmla="*/ 350459 h 1401835"/>
                <a:gd name="connsiteX7" fmla="*/ 175229 w 1401835"/>
                <a:gd name="connsiteY7" fmla="*/ 1051376 h 1401835"/>
                <a:gd name="connsiteX8" fmla="*/ 87615 w 1401835"/>
                <a:gd name="connsiteY8" fmla="*/ 1051376 h 1401835"/>
                <a:gd name="connsiteX9" fmla="*/ 87615 w 1401835"/>
                <a:gd name="connsiteY9" fmla="*/ 350459 h 1401835"/>
                <a:gd name="connsiteX10" fmla="*/ 219037 w 1401835"/>
                <a:gd name="connsiteY10" fmla="*/ 350459 h 1401835"/>
                <a:gd name="connsiteX11" fmla="*/ 700918 w 1401835"/>
                <a:gd name="connsiteY11" fmla="*/ 350459 h 1401835"/>
                <a:gd name="connsiteX12" fmla="*/ 700918 w 1401835"/>
                <a:gd name="connsiteY12" fmla="*/ 0 h 1401835"/>
                <a:gd name="connsiteX13" fmla="*/ 1401835 w 1401835"/>
                <a:gd name="connsiteY13" fmla="*/ 700918 h 1401835"/>
                <a:gd name="connsiteX14" fmla="*/ 700918 w 1401835"/>
                <a:gd name="connsiteY14" fmla="*/ 1401835 h 1401835"/>
                <a:gd name="connsiteX15" fmla="*/ 700918 w 1401835"/>
                <a:gd name="connsiteY15" fmla="*/ 1051376 h 1401835"/>
                <a:gd name="connsiteX16" fmla="*/ 219037 w 1401835"/>
                <a:gd name="connsiteY16" fmla="*/ 1051376 h 1401835"/>
                <a:gd name="connsiteX17" fmla="*/ 219037 w 1401835"/>
                <a:gd name="connsiteY17" fmla="*/ 350459 h 140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1835" h="1401835">
                  <a:moveTo>
                    <a:pt x="0" y="350459"/>
                  </a:moveTo>
                  <a:lnTo>
                    <a:pt x="43807" y="350459"/>
                  </a:lnTo>
                  <a:lnTo>
                    <a:pt x="43807" y="1051376"/>
                  </a:lnTo>
                  <a:lnTo>
                    <a:pt x="0" y="1051376"/>
                  </a:lnTo>
                  <a:lnTo>
                    <a:pt x="0" y="350459"/>
                  </a:lnTo>
                  <a:close/>
                  <a:moveTo>
                    <a:pt x="87615" y="350459"/>
                  </a:moveTo>
                  <a:lnTo>
                    <a:pt x="175229" y="350459"/>
                  </a:lnTo>
                  <a:lnTo>
                    <a:pt x="175229" y="1051376"/>
                  </a:lnTo>
                  <a:lnTo>
                    <a:pt x="87615" y="1051376"/>
                  </a:lnTo>
                  <a:lnTo>
                    <a:pt x="87615" y="350459"/>
                  </a:lnTo>
                  <a:close/>
                  <a:moveTo>
                    <a:pt x="219037" y="350459"/>
                  </a:moveTo>
                  <a:lnTo>
                    <a:pt x="700918" y="350459"/>
                  </a:lnTo>
                  <a:lnTo>
                    <a:pt x="700918" y="0"/>
                  </a:lnTo>
                  <a:lnTo>
                    <a:pt x="1401835" y="700918"/>
                  </a:lnTo>
                  <a:lnTo>
                    <a:pt x="700918" y="1401835"/>
                  </a:lnTo>
                  <a:lnTo>
                    <a:pt x="700918" y="1051376"/>
                  </a:lnTo>
                  <a:lnTo>
                    <a:pt x="219037" y="1051376"/>
                  </a:lnTo>
                  <a:lnTo>
                    <a:pt x="219037" y="350459"/>
                  </a:lnTo>
                  <a:close/>
                </a:path>
              </a:pathLst>
            </a:custGeom>
            <a:gradFill rotWithShape="1">
              <a:gsLst>
                <a:gs pos="0">
                  <a:srgbClr val="FFC000">
                    <a:hueOff val="14413756"/>
                    <a:satOff val="-66365"/>
                    <a:lumOff val="-6862"/>
                    <a:alphaOff val="0"/>
                    <a:shade val="51000"/>
                    <a:satMod val="130000"/>
                  </a:srgbClr>
                </a:gs>
                <a:gs pos="80000">
                  <a:srgbClr val="FFC000">
                    <a:hueOff val="14413756"/>
                    <a:satOff val="-66365"/>
                    <a:lumOff val="-6862"/>
                    <a:alphaOff val="0"/>
                    <a:shade val="93000"/>
                    <a:satMod val="130000"/>
                  </a:srgbClr>
                </a:gs>
                <a:gs pos="100000">
                  <a:srgbClr val="FFC000">
                    <a:hueOff val="14413756"/>
                    <a:satOff val="-66365"/>
                    <a:lumOff val="-6862"/>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vert" wrap="square" lIns="233006" tIns="364429" rIns="364430" bIns="364429" numCol="1" spcCol="1270" anchor="ctr" anchorCtr="0">
              <a:noAutofit/>
            </a:bodyPr>
            <a:lstStyle/>
            <a:p>
              <a:pPr marL="0" marR="0" lvl="0" indent="0" algn="ctr" defTabSz="466725" eaLnBrk="1" fontAlgn="auto" latinLnBrk="0" hangingPunct="1">
                <a:lnSpc>
                  <a:spcPct val="90000"/>
                </a:lnSpc>
                <a:spcBef>
                  <a:spcPct val="0"/>
                </a:spcBef>
                <a:spcAft>
                  <a:spcPct val="35000"/>
                </a:spcAft>
                <a:buClrTx/>
                <a:buSzTx/>
                <a:buFontTx/>
                <a:buNone/>
                <a:tabLst/>
                <a:defRPr/>
              </a:pPr>
              <a:r>
                <a:rPr kumimoji="0" lang="pt-BR" b="1" i="0" u="none" strike="noStrike" kern="0" cap="none" spc="0" normalizeH="0" baseline="0" noProof="0" dirty="0">
                  <a:ln>
                    <a:noFill/>
                  </a:ln>
                  <a:solidFill>
                    <a:prstClr val="white"/>
                  </a:solidFill>
                  <a:effectLst/>
                  <a:uLnTx/>
                  <a:uFillTx/>
                  <a:latin typeface="+mj-lt"/>
                  <a:ea typeface="Microsoft JhengHei" panose="020B0604030504040204" pitchFamily="34" charset="-120"/>
                </a:rPr>
                <a:t>4</a:t>
              </a:r>
            </a:p>
          </p:txBody>
        </p:sp>
      </p:grpSp>
    </p:spTree>
    <p:extLst>
      <p:ext uri="{BB962C8B-B14F-4D97-AF65-F5344CB8AC3E}">
        <p14:creationId xmlns:p14="http://schemas.microsoft.com/office/powerpoint/2010/main" val="793085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8F48A68-C27A-4D7D-838F-22BCA61BBF1E}"/>
              </a:ext>
            </a:extLst>
          </p:cNvPr>
          <p:cNvSpPr>
            <a:spLocks noGrp="1"/>
          </p:cNvSpPr>
          <p:nvPr>
            <p:ph type="body" sz="quarter" idx="11"/>
          </p:nvPr>
        </p:nvSpPr>
        <p:spPr/>
        <p:txBody>
          <a:bodyPr anchor="ctr">
            <a:noAutofit/>
          </a:bodyPr>
          <a:lstStyle/>
          <a:p>
            <a:r>
              <a:rPr lang="pt-BR" dirty="0"/>
              <a:t>Processo de avaliação</a:t>
            </a:r>
          </a:p>
        </p:txBody>
      </p:sp>
      <p:grpSp>
        <p:nvGrpSpPr>
          <p:cNvPr id="4" name="Agrupar 3">
            <a:extLst>
              <a:ext uri="{FF2B5EF4-FFF2-40B4-BE49-F238E27FC236}">
                <a16:creationId xmlns:a16="http://schemas.microsoft.com/office/drawing/2014/main" id="{C6679C53-C33B-4EEA-84EF-EBBA0E21B267}"/>
              </a:ext>
            </a:extLst>
          </p:cNvPr>
          <p:cNvGrpSpPr/>
          <p:nvPr/>
        </p:nvGrpSpPr>
        <p:grpSpPr>
          <a:xfrm>
            <a:off x="2804452" y="1647388"/>
            <a:ext cx="12679096" cy="8639612"/>
            <a:chOff x="1486753" y="1392980"/>
            <a:chExt cx="14359679" cy="9776677"/>
          </a:xfrm>
        </p:grpSpPr>
        <p:sp>
          <p:nvSpPr>
            <p:cNvPr id="5" name="Text Box 2">
              <a:extLst>
                <a:ext uri="{FF2B5EF4-FFF2-40B4-BE49-F238E27FC236}">
                  <a16:creationId xmlns:a16="http://schemas.microsoft.com/office/drawing/2014/main" id="{BB33FAB2-B6CD-4758-A2FF-F55747629134}"/>
                </a:ext>
              </a:extLst>
            </p:cNvPr>
            <p:cNvSpPr txBox="1">
              <a:spLocks noChangeArrowheads="1"/>
            </p:cNvSpPr>
            <p:nvPr/>
          </p:nvSpPr>
          <p:spPr bwMode="auto">
            <a:xfrm rot="-5400000">
              <a:off x="-2246311" y="5126049"/>
              <a:ext cx="8064500" cy="59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gn="ctr">
                <a:lnSpc>
                  <a:spcPct val="60000"/>
                </a:lnSpc>
                <a:spcBef>
                  <a:spcPct val="50000"/>
                </a:spcBef>
                <a:buFont typeface="Wingdings" pitchFamily="2" charset="2"/>
                <a:buNone/>
                <a:defRPr/>
              </a:pPr>
              <a:r>
                <a:rPr lang="pt-BR" sz="4000" b="1" dirty="0">
                  <a:latin typeface="+mj-lt"/>
                </a:rPr>
                <a:t>Competências</a:t>
              </a:r>
            </a:p>
          </p:txBody>
        </p:sp>
        <p:sp>
          <p:nvSpPr>
            <p:cNvPr id="6" name="Text Box 3">
              <a:extLst>
                <a:ext uri="{FF2B5EF4-FFF2-40B4-BE49-F238E27FC236}">
                  <a16:creationId xmlns:a16="http://schemas.microsoft.com/office/drawing/2014/main" id="{EC21512C-FEED-4F7D-B7F1-A7A32716D0D1}"/>
                </a:ext>
              </a:extLst>
            </p:cNvPr>
            <p:cNvSpPr txBox="1">
              <a:spLocks noChangeArrowheads="1"/>
            </p:cNvSpPr>
            <p:nvPr/>
          </p:nvSpPr>
          <p:spPr bwMode="auto">
            <a:xfrm>
              <a:off x="4683131" y="10492534"/>
              <a:ext cx="10366375" cy="67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gn="ctr">
                <a:lnSpc>
                  <a:spcPct val="60000"/>
                </a:lnSpc>
                <a:spcBef>
                  <a:spcPct val="50000"/>
                </a:spcBef>
                <a:buFont typeface="Wingdings" pitchFamily="2" charset="2"/>
                <a:buNone/>
                <a:defRPr/>
              </a:pPr>
              <a:r>
                <a:rPr lang="pt-BR" sz="4000" b="1" dirty="0">
                  <a:latin typeface="+mj-lt"/>
                </a:rPr>
                <a:t>Resultados</a:t>
              </a:r>
            </a:p>
          </p:txBody>
        </p:sp>
        <p:sp>
          <p:nvSpPr>
            <p:cNvPr id="7" name="Rectangle 4">
              <a:extLst>
                <a:ext uri="{FF2B5EF4-FFF2-40B4-BE49-F238E27FC236}">
                  <a16:creationId xmlns:a16="http://schemas.microsoft.com/office/drawing/2014/main" id="{3AF7293E-C4F7-4BC6-86A4-877AD7038727}"/>
                </a:ext>
              </a:extLst>
            </p:cNvPr>
            <p:cNvSpPr>
              <a:spLocks noChangeArrowheads="1"/>
            </p:cNvSpPr>
            <p:nvPr/>
          </p:nvSpPr>
          <p:spPr bwMode="auto">
            <a:xfrm>
              <a:off x="7848605" y="6866680"/>
              <a:ext cx="3743327" cy="2590800"/>
            </a:xfrm>
            <a:prstGeom prst="rect">
              <a:avLst/>
            </a:prstGeom>
            <a:solidFill>
              <a:srgbClr val="FF9900"/>
            </a:solidFill>
            <a:ln>
              <a:noFill/>
            </a:ln>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2</a:t>
              </a:r>
            </a:p>
          </p:txBody>
        </p:sp>
        <p:sp>
          <p:nvSpPr>
            <p:cNvPr id="8" name="Rectangle 5">
              <a:extLst>
                <a:ext uri="{FF2B5EF4-FFF2-40B4-BE49-F238E27FC236}">
                  <a16:creationId xmlns:a16="http://schemas.microsoft.com/office/drawing/2014/main" id="{B059BDA7-1490-46B1-A603-6436EF1E47FE}"/>
                </a:ext>
              </a:extLst>
            </p:cNvPr>
            <p:cNvSpPr>
              <a:spLocks noChangeArrowheads="1"/>
            </p:cNvSpPr>
            <p:nvPr/>
          </p:nvSpPr>
          <p:spPr bwMode="auto">
            <a:xfrm>
              <a:off x="7848605" y="4133007"/>
              <a:ext cx="3743327" cy="2590800"/>
            </a:xfrm>
            <a:prstGeom prst="rect">
              <a:avLst/>
            </a:prstGeom>
            <a:solidFill>
              <a:srgbClr val="FFCC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5</a:t>
              </a:r>
            </a:p>
          </p:txBody>
        </p:sp>
        <p:sp>
          <p:nvSpPr>
            <p:cNvPr id="9" name="Rectangle 6">
              <a:extLst>
                <a:ext uri="{FF2B5EF4-FFF2-40B4-BE49-F238E27FC236}">
                  <a16:creationId xmlns:a16="http://schemas.microsoft.com/office/drawing/2014/main" id="{C80F64AA-4B6A-46FB-8D8C-87E83CE9C2BD}"/>
                </a:ext>
              </a:extLst>
            </p:cNvPr>
            <p:cNvSpPr>
              <a:spLocks noChangeArrowheads="1"/>
            </p:cNvSpPr>
            <p:nvPr/>
          </p:nvSpPr>
          <p:spPr bwMode="auto">
            <a:xfrm>
              <a:off x="3816355" y="6866680"/>
              <a:ext cx="3743327" cy="2590800"/>
            </a:xfrm>
            <a:prstGeom prst="rect">
              <a:avLst/>
            </a:prstGeom>
            <a:solidFill>
              <a:srgbClr val="FF9900"/>
            </a:solidFill>
            <a:ln>
              <a:noFill/>
            </a:ln>
          </p:spPr>
          <p:txBody>
            <a:bodyPr lIns="184151" tIns="92076" rIns="184151" bIns="92076" anchor="ctr"/>
            <a:lstStyle/>
            <a:p>
              <a:pPr algn="ctr" defTabSz="1523962" eaLnBrk="0" hangingPunct="0">
                <a:spcBef>
                  <a:spcPct val="50000"/>
                </a:spcBef>
                <a:defRPr/>
              </a:pPr>
              <a:r>
                <a:rPr lang="pt-BR" sz="4400" b="1" dirty="0">
                  <a:latin typeface="+mj-lt"/>
                  <a:cs typeface="Arial" charset="0"/>
                </a:rPr>
                <a:t>1</a:t>
              </a:r>
            </a:p>
          </p:txBody>
        </p:sp>
        <p:sp>
          <p:nvSpPr>
            <p:cNvPr id="10" name="Rectangle 7">
              <a:extLst>
                <a:ext uri="{FF2B5EF4-FFF2-40B4-BE49-F238E27FC236}">
                  <a16:creationId xmlns:a16="http://schemas.microsoft.com/office/drawing/2014/main" id="{C6A612B2-B58E-4AF8-AEA8-7DB6D6470751}"/>
                </a:ext>
              </a:extLst>
            </p:cNvPr>
            <p:cNvSpPr>
              <a:spLocks noChangeArrowheads="1"/>
            </p:cNvSpPr>
            <p:nvPr/>
          </p:nvSpPr>
          <p:spPr bwMode="auto">
            <a:xfrm>
              <a:off x="3816355" y="1396156"/>
              <a:ext cx="3743327" cy="2590800"/>
            </a:xfrm>
            <a:prstGeom prst="rect">
              <a:avLst/>
            </a:prstGeom>
            <a:solidFill>
              <a:srgbClr val="FFCC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7</a:t>
              </a:r>
            </a:p>
          </p:txBody>
        </p:sp>
        <p:sp>
          <p:nvSpPr>
            <p:cNvPr id="11" name="Rectangle 8">
              <a:extLst>
                <a:ext uri="{FF2B5EF4-FFF2-40B4-BE49-F238E27FC236}">
                  <a16:creationId xmlns:a16="http://schemas.microsoft.com/office/drawing/2014/main" id="{ABB52A5C-CE3F-45B2-A8C8-CF598E9E0DBA}"/>
                </a:ext>
              </a:extLst>
            </p:cNvPr>
            <p:cNvSpPr>
              <a:spLocks noChangeArrowheads="1"/>
            </p:cNvSpPr>
            <p:nvPr/>
          </p:nvSpPr>
          <p:spPr bwMode="auto">
            <a:xfrm>
              <a:off x="11880855" y="6866680"/>
              <a:ext cx="3743327" cy="2590800"/>
            </a:xfrm>
            <a:prstGeom prst="rect">
              <a:avLst/>
            </a:prstGeom>
            <a:solidFill>
              <a:srgbClr val="FFCC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3</a:t>
              </a:r>
            </a:p>
          </p:txBody>
        </p:sp>
        <p:sp>
          <p:nvSpPr>
            <p:cNvPr id="12" name="Rectangle 9">
              <a:extLst>
                <a:ext uri="{FF2B5EF4-FFF2-40B4-BE49-F238E27FC236}">
                  <a16:creationId xmlns:a16="http://schemas.microsoft.com/office/drawing/2014/main" id="{76B9864B-3E88-4171-882D-9A0536590350}"/>
                </a:ext>
              </a:extLst>
            </p:cNvPr>
            <p:cNvSpPr>
              <a:spLocks noChangeArrowheads="1"/>
            </p:cNvSpPr>
            <p:nvPr/>
          </p:nvSpPr>
          <p:spPr bwMode="auto">
            <a:xfrm>
              <a:off x="11880855" y="4129831"/>
              <a:ext cx="3743327" cy="25908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6</a:t>
              </a:r>
            </a:p>
          </p:txBody>
        </p:sp>
        <p:sp>
          <p:nvSpPr>
            <p:cNvPr id="13" name="Rectangle 10">
              <a:extLst>
                <a:ext uri="{FF2B5EF4-FFF2-40B4-BE49-F238E27FC236}">
                  <a16:creationId xmlns:a16="http://schemas.microsoft.com/office/drawing/2014/main" id="{D586F4F7-CF07-42CC-A1C5-E55BAF5D132A}"/>
                </a:ext>
              </a:extLst>
            </p:cNvPr>
            <p:cNvSpPr>
              <a:spLocks noChangeArrowheads="1"/>
            </p:cNvSpPr>
            <p:nvPr/>
          </p:nvSpPr>
          <p:spPr bwMode="auto">
            <a:xfrm>
              <a:off x="3816355" y="4133007"/>
              <a:ext cx="3743327" cy="2590800"/>
            </a:xfrm>
            <a:prstGeom prst="rect">
              <a:avLst/>
            </a:prstGeom>
            <a:solidFill>
              <a:srgbClr val="FF9900"/>
            </a:solidFill>
            <a:ln>
              <a:noFill/>
            </a:ln>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4</a:t>
              </a:r>
            </a:p>
          </p:txBody>
        </p:sp>
        <p:sp>
          <p:nvSpPr>
            <p:cNvPr id="14" name="Rectangle 11">
              <a:extLst>
                <a:ext uri="{FF2B5EF4-FFF2-40B4-BE49-F238E27FC236}">
                  <a16:creationId xmlns:a16="http://schemas.microsoft.com/office/drawing/2014/main" id="{590F41F7-6114-49E3-A3F2-A8A89E92E826}"/>
                </a:ext>
              </a:extLst>
            </p:cNvPr>
            <p:cNvSpPr>
              <a:spLocks noChangeArrowheads="1"/>
            </p:cNvSpPr>
            <p:nvPr/>
          </p:nvSpPr>
          <p:spPr bwMode="auto">
            <a:xfrm>
              <a:off x="7848605" y="1392980"/>
              <a:ext cx="3743327" cy="25908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8</a:t>
              </a:r>
            </a:p>
          </p:txBody>
        </p:sp>
        <p:sp>
          <p:nvSpPr>
            <p:cNvPr id="15" name="Rectangle 12">
              <a:extLst>
                <a:ext uri="{FF2B5EF4-FFF2-40B4-BE49-F238E27FC236}">
                  <a16:creationId xmlns:a16="http://schemas.microsoft.com/office/drawing/2014/main" id="{B4EE7EC0-034B-403F-9960-3116305B7047}"/>
                </a:ext>
              </a:extLst>
            </p:cNvPr>
            <p:cNvSpPr>
              <a:spLocks noChangeArrowheads="1"/>
            </p:cNvSpPr>
            <p:nvPr/>
          </p:nvSpPr>
          <p:spPr bwMode="auto">
            <a:xfrm>
              <a:off x="11884029" y="1392980"/>
              <a:ext cx="3743324" cy="25908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9</a:t>
              </a:r>
              <a:endParaRPr lang="pt-BR" sz="3600" b="1" dirty="0">
                <a:latin typeface="+mj-lt"/>
                <a:cs typeface="Arial" charset="0"/>
              </a:endParaRPr>
            </a:p>
          </p:txBody>
        </p:sp>
        <p:sp>
          <p:nvSpPr>
            <p:cNvPr id="16" name="Line 13">
              <a:extLst>
                <a:ext uri="{FF2B5EF4-FFF2-40B4-BE49-F238E27FC236}">
                  <a16:creationId xmlns:a16="http://schemas.microsoft.com/office/drawing/2014/main" id="{DE4AC7E1-0050-417A-BD30-056BFECFF7F8}"/>
                </a:ext>
              </a:extLst>
            </p:cNvPr>
            <p:cNvSpPr>
              <a:spLocks noChangeShapeType="1"/>
            </p:cNvSpPr>
            <p:nvPr/>
          </p:nvSpPr>
          <p:spPr bwMode="auto">
            <a:xfrm>
              <a:off x="3317881" y="9746407"/>
              <a:ext cx="12528551" cy="0"/>
            </a:xfrm>
            <a:prstGeom prst="line">
              <a:avLst/>
            </a:prstGeom>
            <a:noFill/>
            <a:ln w="76200">
              <a:solidFill>
                <a:srgbClr val="FFCC66"/>
              </a:solidFill>
              <a:round/>
              <a:headEnd/>
              <a:tailEnd/>
            </a:ln>
            <a:extLst>
              <a:ext uri="{909E8E84-426E-40DD-AFC4-6F175D3DCCD1}">
                <a14:hiddenFill xmlns:a14="http://schemas.microsoft.com/office/drawing/2010/main">
                  <a:noFill/>
                </a14:hiddenFill>
              </a:ext>
            </a:extLst>
          </p:spPr>
          <p:txBody>
            <a:bodyPr/>
            <a:lstStyle/>
            <a:p>
              <a:pPr>
                <a:buFont typeface="Wingdings" pitchFamily="2" charset="2"/>
                <a:buNone/>
                <a:defRPr/>
              </a:pPr>
              <a:endParaRPr lang="pt-BR">
                <a:effectLst/>
                <a:latin typeface="+mj-lt"/>
                <a:cs typeface="Arial" charset="0"/>
              </a:endParaRPr>
            </a:p>
          </p:txBody>
        </p:sp>
        <p:sp>
          <p:nvSpPr>
            <p:cNvPr id="17" name="Line 14">
              <a:extLst>
                <a:ext uri="{FF2B5EF4-FFF2-40B4-BE49-F238E27FC236}">
                  <a16:creationId xmlns:a16="http://schemas.microsoft.com/office/drawing/2014/main" id="{480A0021-EE41-47EC-9CF6-DEA8A93165DA}"/>
                </a:ext>
              </a:extLst>
            </p:cNvPr>
            <p:cNvSpPr>
              <a:spLocks noChangeShapeType="1"/>
            </p:cNvSpPr>
            <p:nvPr/>
          </p:nvSpPr>
          <p:spPr bwMode="auto">
            <a:xfrm flipV="1">
              <a:off x="3368113" y="1392983"/>
              <a:ext cx="0" cy="8353427"/>
            </a:xfrm>
            <a:prstGeom prst="line">
              <a:avLst/>
            </a:prstGeom>
            <a:noFill/>
            <a:ln w="76200">
              <a:solidFill>
                <a:srgbClr val="FFCC66"/>
              </a:solidFill>
              <a:round/>
              <a:headEnd/>
              <a:tailEnd/>
            </a:ln>
            <a:extLst>
              <a:ext uri="{909E8E84-426E-40DD-AFC4-6F175D3DCCD1}">
                <a14:hiddenFill xmlns:a14="http://schemas.microsoft.com/office/drawing/2010/main">
                  <a:noFill/>
                </a14:hiddenFill>
              </a:ext>
            </a:extLst>
          </p:spPr>
          <p:txBody>
            <a:bodyPr/>
            <a:lstStyle/>
            <a:p>
              <a:pPr>
                <a:buFont typeface="Wingdings" pitchFamily="2" charset="2"/>
                <a:buNone/>
                <a:defRPr/>
              </a:pPr>
              <a:endParaRPr lang="pt-BR" dirty="0">
                <a:effectLst/>
                <a:latin typeface="+mj-lt"/>
                <a:cs typeface="Arial" charset="0"/>
              </a:endParaRPr>
            </a:p>
          </p:txBody>
        </p:sp>
        <p:sp>
          <p:nvSpPr>
            <p:cNvPr id="18" name="Text Box 15">
              <a:extLst>
                <a:ext uri="{FF2B5EF4-FFF2-40B4-BE49-F238E27FC236}">
                  <a16:creationId xmlns:a16="http://schemas.microsoft.com/office/drawing/2014/main" id="{FD3EDEEF-8ADC-4DE7-ABBA-F770E7C7EC8C}"/>
                </a:ext>
              </a:extLst>
            </p:cNvPr>
            <p:cNvSpPr txBox="1">
              <a:spLocks noChangeArrowheads="1"/>
            </p:cNvSpPr>
            <p:nvPr/>
          </p:nvSpPr>
          <p:spPr bwMode="auto">
            <a:xfrm>
              <a:off x="3527428" y="9896428"/>
              <a:ext cx="12319000" cy="53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nSpc>
                  <a:spcPct val="60000"/>
                </a:lnSpc>
                <a:spcBef>
                  <a:spcPct val="50000"/>
                </a:spcBef>
                <a:buFont typeface="Wingdings" pitchFamily="2" charset="2"/>
                <a:buNone/>
                <a:defRPr/>
              </a:pPr>
              <a:r>
                <a:rPr lang="pt-BR" sz="2800" b="1" dirty="0">
                  <a:latin typeface="+mj-lt"/>
                </a:rPr>
                <a:t>           Baixo                                                                                              Alto</a:t>
              </a:r>
            </a:p>
          </p:txBody>
        </p:sp>
        <p:sp>
          <p:nvSpPr>
            <p:cNvPr id="19" name="Text Box 17">
              <a:extLst>
                <a:ext uri="{FF2B5EF4-FFF2-40B4-BE49-F238E27FC236}">
                  <a16:creationId xmlns:a16="http://schemas.microsoft.com/office/drawing/2014/main" id="{1308D1EC-2912-40EE-8923-60565E6FD095}"/>
                </a:ext>
              </a:extLst>
            </p:cNvPr>
            <p:cNvSpPr txBox="1">
              <a:spLocks noChangeArrowheads="1"/>
            </p:cNvSpPr>
            <p:nvPr/>
          </p:nvSpPr>
          <p:spPr bwMode="auto">
            <a:xfrm rot="16200000">
              <a:off x="-976310" y="5165201"/>
              <a:ext cx="8067676" cy="53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nSpc>
                  <a:spcPct val="60000"/>
                </a:lnSpc>
                <a:spcBef>
                  <a:spcPct val="50000"/>
                </a:spcBef>
                <a:buFont typeface="Wingdings" pitchFamily="2" charset="2"/>
                <a:buNone/>
                <a:defRPr/>
              </a:pPr>
              <a:r>
                <a:rPr lang="pt-BR" sz="2800" b="1" dirty="0">
                  <a:latin typeface="+mj-lt"/>
                </a:rPr>
                <a:t>    Baixo                                                       Alto</a:t>
              </a:r>
            </a:p>
          </p:txBody>
        </p:sp>
      </p:grpSp>
      <p:sp>
        <p:nvSpPr>
          <p:cNvPr id="3" name="Rectangle 3">
            <a:extLst>
              <a:ext uri="{FF2B5EF4-FFF2-40B4-BE49-F238E27FC236}">
                <a16:creationId xmlns:a16="http://schemas.microsoft.com/office/drawing/2014/main" id="{9CC8358D-7C7C-6C09-0FE4-29C188C778D7}"/>
              </a:ext>
            </a:extLst>
          </p:cNvPr>
          <p:cNvSpPr>
            <a:spLocks noChangeArrowheads="1"/>
          </p:cNvSpPr>
          <p:nvPr/>
        </p:nvSpPr>
        <p:spPr bwMode="auto">
          <a:xfrm>
            <a:off x="8091307" y="875614"/>
            <a:ext cx="6140812"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Arial" charset="0"/>
              </a:defRPr>
            </a:lvl1pPr>
            <a:lvl2pPr marL="479425">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defTabSz="914400">
              <a:lnSpc>
                <a:spcPct val="90000"/>
              </a:lnSpc>
            </a:pPr>
            <a:r>
              <a:rPr lang="pt-BR" altLang="pt-BR" sz="4400" b="1" dirty="0">
                <a:solidFill>
                  <a:prstClr val="black"/>
                </a:solidFill>
                <a:latin typeface="+mj-lt"/>
                <a:ea typeface="Microsoft JhengHei" panose="020B0604030504040204" pitchFamily="34" charset="-120"/>
              </a:rPr>
              <a:t>Calibração – Matriz 9Box</a:t>
            </a:r>
          </a:p>
        </p:txBody>
      </p:sp>
    </p:spTree>
    <p:extLst>
      <p:ext uri="{BB962C8B-B14F-4D97-AF65-F5344CB8AC3E}">
        <p14:creationId xmlns:p14="http://schemas.microsoft.com/office/powerpoint/2010/main" val="35232718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8F48A68-C27A-4D7D-838F-22BCA61BBF1E}"/>
              </a:ext>
            </a:extLst>
          </p:cNvPr>
          <p:cNvSpPr>
            <a:spLocks noGrp="1"/>
          </p:cNvSpPr>
          <p:nvPr>
            <p:ph type="body" sz="quarter" idx="11"/>
          </p:nvPr>
        </p:nvSpPr>
        <p:spPr/>
        <p:txBody>
          <a:bodyPr anchor="ctr">
            <a:noAutofit/>
          </a:bodyPr>
          <a:lstStyle/>
          <a:p>
            <a:r>
              <a:rPr lang="pt-BR" dirty="0"/>
              <a:t>Processo de avaliação</a:t>
            </a:r>
          </a:p>
        </p:txBody>
      </p:sp>
      <p:grpSp>
        <p:nvGrpSpPr>
          <p:cNvPr id="4" name="Agrupar 3">
            <a:extLst>
              <a:ext uri="{FF2B5EF4-FFF2-40B4-BE49-F238E27FC236}">
                <a16:creationId xmlns:a16="http://schemas.microsoft.com/office/drawing/2014/main" id="{C6679C53-C33B-4EEA-84EF-EBBA0E21B267}"/>
              </a:ext>
            </a:extLst>
          </p:cNvPr>
          <p:cNvGrpSpPr/>
          <p:nvPr/>
        </p:nvGrpSpPr>
        <p:grpSpPr>
          <a:xfrm>
            <a:off x="1151112" y="1806679"/>
            <a:ext cx="12679096" cy="8639612"/>
            <a:chOff x="1486753" y="1392980"/>
            <a:chExt cx="14359679" cy="9776677"/>
          </a:xfrm>
        </p:grpSpPr>
        <p:sp>
          <p:nvSpPr>
            <p:cNvPr id="5" name="Text Box 2">
              <a:extLst>
                <a:ext uri="{FF2B5EF4-FFF2-40B4-BE49-F238E27FC236}">
                  <a16:creationId xmlns:a16="http://schemas.microsoft.com/office/drawing/2014/main" id="{BB33FAB2-B6CD-4758-A2FF-F55747629134}"/>
                </a:ext>
              </a:extLst>
            </p:cNvPr>
            <p:cNvSpPr txBox="1">
              <a:spLocks noChangeArrowheads="1"/>
            </p:cNvSpPr>
            <p:nvPr/>
          </p:nvSpPr>
          <p:spPr bwMode="auto">
            <a:xfrm rot="-5400000">
              <a:off x="-2246311" y="5126049"/>
              <a:ext cx="8064500" cy="59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gn="ctr">
                <a:lnSpc>
                  <a:spcPct val="60000"/>
                </a:lnSpc>
                <a:spcBef>
                  <a:spcPct val="50000"/>
                </a:spcBef>
                <a:buFont typeface="Wingdings" pitchFamily="2" charset="2"/>
                <a:buNone/>
                <a:defRPr/>
              </a:pPr>
              <a:r>
                <a:rPr lang="pt-BR" sz="4000" b="1" dirty="0">
                  <a:latin typeface="+mj-lt"/>
                </a:rPr>
                <a:t>Competências</a:t>
              </a:r>
            </a:p>
          </p:txBody>
        </p:sp>
        <p:sp>
          <p:nvSpPr>
            <p:cNvPr id="6" name="Text Box 3">
              <a:extLst>
                <a:ext uri="{FF2B5EF4-FFF2-40B4-BE49-F238E27FC236}">
                  <a16:creationId xmlns:a16="http://schemas.microsoft.com/office/drawing/2014/main" id="{EC21512C-FEED-4F7D-B7F1-A7A32716D0D1}"/>
                </a:ext>
              </a:extLst>
            </p:cNvPr>
            <p:cNvSpPr txBox="1">
              <a:spLocks noChangeArrowheads="1"/>
            </p:cNvSpPr>
            <p:nvPr/>
          </p:nvSpPr>
          <p:spPr bwMode="auto">
            <a:xfrm>
              <a:off x="4683131" y="10492534"/>
              <a:ext cx="10366375" cy="67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gn="ctr">
                <a:lnSpc>
                  <a:spcPct val="60000"/>
                </a:lnSpc>
                <a:spcBef>
                  <a:spcPct val="50000"/>
                </a:spcBef>
                <a:buFont typeface="Wingdings" pitchFamily="2" charset="2"/>
                <a:buNone/>
                <a:defRPr/>
              </a:pPr>
              <a:r>
                <a:rPr lang="pt-BR" sz="4000" b="1" dirty="0">
                  <a:latin typeface="+mj-lt"/>
                </a:rPr>
                <a:t>Resultados</a:t>
              </a:r>
            </a:p>
          </p:txBody>
        </p:sp>
        <p:sp>
          <p:nvSpPr>
            <p:cNvPr id="7" name="Rectangle 4">
              <a:extLst>
                <a:ext uri="{FF2B5EF4-FFF2-40B4-BE49-F238E27FC236}">
                  <a16:creationId xmlns:a16="http://schemas.microsoft.com/office/drawing/2014/main" id="{3AF7293E-C4F7-4BC6-86A4-877AD7038727}"/>
                </a:ext>
              </a:extLst>
            </p:cNvPr>
            <p:cNvSpPr>
              <a:spLocks noChangeArrowheads="1"/>
            </p:cNvSpPr>
            <p:nvPr/>
          </p:nvSpPr>
          <p:spPr bwMode="auto">
            <a:xfrm>
              <a:off x="7848605" y="6866680"/>
              <a:ext cx="3743327" cy="2590800"/>
            </a:xfrm>
            <a:prstGeom prst="rect">
              <a:avLst/>
            </a:prstGeom>
            <a:solidFill>
              <a:srgbClr val="FF9900"/>
            </a:solidFill>
            <a:ln>
              <a:noFill/>
            </a:ln>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2</a:t>
              </a:r>
            </a:p>
          </p:txBody>
        </p:sp>
        <p:sp>
          <p:nvSpPr>
            <p:cNvPr id="8" name="Rectangle 5">
              <a:extLst>
                <a:ext uri="{FF2B5EF4-FFF2-40B4-BE49-F238E27FC236}">
                  <a16:creationId xmlns:a16="http://schemas.microsoft.com/office/drawing/2014/main" id="{B059BDA7-1490-46B1-A603-6436EF1E47FE}"/>
                </a:ext>
              </a:extLst>
            </p:cNvPr>
            <p:cNvSpPr>
              <a:spLocks noChangeArrowheads="1"/>
            </p:cNvSpPr>
            <p:nvPr/>
          </p:nvSpPr>
          <p:spPr bwMode="auto">
            <a:xfrm>
              <a:off x="7848605" y="4133007"/>
              <a:ext cx="3743327" cy="2590800"/>
            </a:xfrm>
            <a:prstGeom prst="rect">
              <a:avLst/>
            </a:prstGeom>
            <a:solidFill>
              <a:srgbClr val="FFCC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5</a:t>
              </a:r>
            </a:p>
          </p:txBody>
        </p:sp>
        <p:sp>
          <p:nvSpPr>
            <p:cNvPr id="9" name="Rectangle 6">
              <a:extLst>
                <a:ext uri="{FF2B5EF4-FFF2-40B4-BE49-F238E27FC236}">
                  <a16:creationId xmlns:a16="http://schemas.microsoft.com/office/drawing/2014/main" id="{C80F64AA-4B6A-46FB-8D8C-87E83CE9C2BD}"/>
                </a:ext>
              </a:extLst>
            </p:cNvPr>
            <p:cNvSpPr>
              <a:spLocks noChangeArrowheads="1"/>
            </p:cNvSpPr>
            <p:nvPr/>
          </p:nvSpPr>
          <p:spPr bwMode="auto">
            <a:xfrm>
              <a:off x="3816355" y="6866680"/>
              <a:ext cx="3743327" cy="2590800"/>
            </a:xfrm>
            <a:prstGeom prst="rect">
              <a:avLst/>
            </a:prstGeom>
            <a:solidFill>
              <a:srgbClr val="FF9900"/>
            </a:solidFill>
            <a:ln>
              <a:noFill/>
            </a:ln>
          </p:spPr>
          <p:txBody>
            <a:bodyPr lIns="184151" tIns="92076" rIns="184151" bIns="92076" anchor="ctr"/>
            <a:lstStyle/>
            <a:p>
              <a:pPr algn="ctr" defTabSz="1523962" eaLnBrk="0" hangingPunct="0">
                <a:spcBef>
                  <a:spcPct val="50000"/>
                </a:spcBef>
                <a:defRPr/>
              </a:pPr>
              <a:r>
                <a:rPr lang="pt-BR" sz="4400" b="1" dirty="0">
                  <a:latin typeface="+mj-lt"/>
                  <a:cs typeface="Arial" charset="0"/>
                </a:rPr>
                <a:t>1</a:t>
              </a:r>
            </a:p>
          </p:txBody>
        </p:sp>
        <p:sp>
          <p:nvSpPr>
            <p:cNvPr id="10" name="Rectangle 7">
              <a:extLst>
                <a:ext uri="{FF2B5EF4-FFF2-40B4-BE49-F238E27FC236}">
                  <a16:creationId xmlns:a16="http://schemas.microsoft.com/office/drawing/2014/main" id="{C6A612B2-B58E-4AF8-AEA8-7DB6D6470751}"/>
                </a:ext>
              </a:extLst>
            </p:cNvPr>
            <p:cNvSpPr>
              <a:spLocks noChangeArrowheads="1"/>
            </p:cNvSpPr>
            <p:nvPr/>
          </p:nvSpPr>
          <p:spPr bwMode="auto">
            <a:xfrm>
              <a:off x="3816355" y="1396156"/>
              <a:ext cx="3743327" cy="2590800"/>
            </a:xfrm>
            <a:prstGeom prst="rect">
              <a:avLst/>
            </a:prstGeom>
            <a:solidFill>
              <a:srgbClr val="FFCC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7</a:t>
              </a:r>
            </a:p>
          </p:txBody>
        </p:sp>
        <p:sp>
          <p:nvSpPr>
            <p:cNvPr id="11" name="Rectangle 8">
              <a:extLst>
                <a:ext uri="{FF2B5EF4-FFF2-40B4-BE49-F238E27FC236}">
                  <a16:creationId xmlns:a16="http://schemas.microsoft.com/office/drawing/2014/main" id="{ABB52A5C-CE3F-45B2-A8C8-CF598E9E0DBA}"/>
                </a:ext>
              </a:extLst>
            </p:cNvPr>
            <p:cNvSpPr>
              <a:spLocks noChangeArrowheads="1"/>
            </p:cNvSpPr>
            <p:nvPr/>
          </p:nvSpPr>
          <p:spPr bwMode="auto">
            <a:xfrm>
              <a:off x="11880855" y="6866680"/>
              <a:ext cx="3743327" cy="2590800"/>
            </a:xfrm>
            <a:prstGeom prst="rect">
              <a:avLst/>
            </a:prstGeom>
            <a:solidFill>
              <a:srgbClr val="FFCC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3</a:t>
              </a:r>
            </a:p>
          </p:txBody>
        </p:sp>
        <p:sp>
          <p:nvSpPr>
            <p:cNvPr id="12" name="Rectangle 9">
              <a:extLst>
                <a:ext uri="{FF2B5EF4-FFF2-40B4-BE49-F238E27FC236}">
                  <a16:creationId xmlns:a16="http://schemas.microsoft.com/office/drawing/2014/main" id="{76B9864B-3E88-4171-882D-9A0536590350}"/>
                </a:ext>
              </a:extLst>
            </p:cNvPr>
            <p:cNvSpPr>
              <a:spLocks noChangeArrowheads="1"/>
            </p:cNvSpPr>
            <p:nvPr/>
          </p:nvSpPr>
          <p:spPr bwMode="auto">
            <a:xfrm>
              <a:off x="11880855" y="4129831"/>
              <a:ext cx="3743327" cy="25908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6</a:t>
              </a:r>
            </a:p>
          </p:txBody>
        </p:sp>
        <p:sp>
          <p:nvSpPr>
            <p:cNvPr id="13" name="Rectangle 10">
              <a:extLst>
                <a:ext uri="{FF2B5EF4-FFF2-40B4-BE49-F238E27FC236}">
                  <a16:creationId xmlns:a16="http://schemas.microsoft.com/office/drawing/2014/main" id="{D586F4F7-CF07-42CC-A1C5-E55BAF5D132A}"/>
                </a:ext>
              </a:extLst>
            </p:cNvPr>
            <p:cNvSpPr>
              <a:spLocks noChangeArrowheads="1"/>
            </p:cNvSpPr>
            <p:nvPr/>
          </p:nvSpPr>
          <p:spPr bwMode="auto">
            <a:xfrm>
              <a:off x="3816355" y="4133007"/>
              <a:ext cx="3743327" cy="2590800"/>
            </a:xfrm>
            <a:prstGeom prst="rect">
              <a:avLst/>
            </a:prstGeom>
            <a:solidFill>
              <a:srgbClr val="FF9900"/>
            </a:solidFill>
            <a:ln>
              <a:noFill/>
            </a:ln>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4</a:t>
              </a:r>
            </a:p>
          </p:txBody>
        </p:sp>
        <p:sp>
          <p:nvSpPr>
            <p:cNvPr id="14" name="Rectangle 11">
              <a:extLst>
                <a:ext uri="{FF2B5EF4-FFF2-40B4-BE49-F238E27FC236}">
                  <a16:creationId xmlns:a16="http://schemas.microsoft.com/office/drawing/2014/main" id="{590F41F7-6114-49E3-A3F2-A8A89E92E826}"/>
                </a:ext>
              </a:extLst>
            </p:cNvPr>
            <p:cNvSpPr>
              <a:spLocks noChangeArrowheads="1"/>
            </p:cNvSpPr>
            <p:nvPr/>
          </p:nvSpPr>
          <p:spPr bwMode="auto">
            <a:xfrm>
              <a:off x="7848605" y="1392980"/>
              <a:ext cx="3743327" cy="25908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8</a:t>
              </a:r>
            </a:p>
          </p:txBody>
        </p:sp>
        <p:sp>
          <p:nvSpPr>
            <p:cNvPr id="15" name="Rectangle 12">
              <a:extLst>
                <a:ext uri="{FF2B5EF4-FFF2-40B4-BE49-F238E27FC236}">
                  <a16:creationId xmlns:a16="http://schemas.microsoft.com/office/drawing/2014/main" id="{B4EE7EC0-034B-403F-9960-3116305B7047}"/>
                </a:ext>
              </a:extLst>
            </p:cNvPr>
            <p:cNvSpPr>
              <a:spLocks noChangeArrowheads="1"/>
            </p:cNvSpPr>
            <p:nvPr/>
          </p:nvSpPr>
          <p:spPr bwMode="auto">
            <a:xfrm>
              <a:off x="11884029" y="1392980"/>
              <a:ext cx="3743324" cy="25908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9</a:t>
              </a:r>
              <a:endParaRPr lang="pt-BR" sz="3600" b="1" dirty="0">
                <a:latin typeface="+mj-lt"/>
                <a:cs typeface="Arial" charset="0"/>
              </a:endParaRPr>
            </a:p>
          </p:txBody>
        </p:sp>
        <p:sp>
          <p:nvSpPr>
            <p:cNvPr id="16" name="Line 13">
              <a:extLst>
                <a:ext uri="{FF2B5EF4-FFF2-40B4-BE49-F238E27FC236}">
                  <a16:creationId xmlns:a16="http://schemas.microsoft.com/office/drawing/2014/main" id="{DE4AC7E1-0050-417A-BD30-056BFECFF7F8}"/>
                </a:ext>
              </a:extLst>
            </p:cNvPr>
            <p:cNvSpPr>
              <a:spLocks noChangeShapeType="1"/>
            </p:cNvSpPr>
            <p:nvPr/>
          </p:nvSpPr>
          <p:spPr bwMode="auto">
            <a:xfrm>
              <a:off x="3317881" y="9746407"/>
              <a:ext cx="12528551" cy="0"/>
            </a:xfrm>
            <a:prstGeom prst="line">
              <a:avLst/>
            </a:prstGeom>
            <a:noFill/>
            <a:ln w="76200">
              <a:solidFill>
                <a:srgbClr val="FFCC66"/>
              </a:solidFill>
              <a:round/>
              <a:headEnd/>
              <a:tailEnd/>
            </a:ln>
            <a:extLst>
              <a:ext uri="{909E8E84-426E-40DD-AFC4-6F175D3DCCD1}">
                <a14:hiddenFill xmlns:a14="http://schemas.microsoft.com/office/drawing/2010/main">
                  <a:noFill/>
                </a14:hiddenFill>
              </a:ext>
            </a:extLst>
          </p:spPr>
          <p:txBody>
            <a:bodyPr/>
            <a:lstStyle/>
            <a:p>
              <a:pPr>
                <a:buFont typeface="Wingdings" pitchFamily="2" charset="2"/>
                <a:buNone/>
                <a:defRPr/>
              </a:pPr>
              <a:endParaRPr lang="pt-BR">
                <a:effectLst/>
                <a:latin typeface="+mj-lt"/>
                <a:cs typeface="Arial" charset="0"/>
              </a:endParaRPr>
            </a:p>
          </p:txBody>
        </p:sp>
        <p:sp>
          <p:nvSpPr>
            <p:cNvPr id="17" name="Line 14">
              <a:extLst>
                <a:ext uri="{FF2B5EF4-FFF2-40B4-BE49-F238E27FC236}">
                  <a16:creationId xmlns:a16="http://schemas.microsoft.com/office/drawing/2014/main" id="{480A0021-EE41-47EC-9CF6-DEA8A93165DA}"/>
                </a:ext>
              </a:extLst>
            </p:cNvPr>
            <p:cNvSpPr>
              <a:spLocks noChangeShapeType="1"/>
            </p:cNvSpPr>
            <p:nvPr/>
          </p:nvSpPr>
          <p:spPr bwMode="auto">
            <a:xfrm flipV="1">
              <a:off x="3368113" y="1392983"/>
              <a:ext cx="0" cy="8353427"/>
            </a:xfrm>
            <a:prstGeom prst="line">
              <a:avLst/>
            </a:prstGeom>
            <a:noFill/>
            <a:ln w="76200">
              <a:solidFill>
                <a:srgbClr val="FFCC66"/>
              </a:solidFill>
              <a:round/>
              <a:headEnd/>
              <a:tailEnd/>
            </a:ln>
            <a:extLst>
              <a:ext uri="{909E8E84-426E-40DD-AFC4-6F175D3DCCD1}">
                <a14:hiddenFill xmlns:a14="http://schemas.microsoft.com/office/drawing/2010/main">
                  <a:noFill/>
                </a14:hiddenFill>
              </a:ext>
            </a:extLst>
          </p:spPr>
          <p:txBody>
            <a:bodyPr/>
            <a:lstStyle/>
            <a:p>
              <a:pPr>
                <a:buFont typeface="Wingdings" pitchFamily="2" charset="2"/>
                <a:buNone/>
                <a:defRPr/>
              </a:pPr>
              <a:endParaRPr lang="pt-BR" dirty="0">
                <a:effectLst/>
                <a:latin typeface="+mj-lt"/>
                <a:cs typeface="Arial" charset="0"/>
              </a:endParaRPr>
            </a:p>
          </p:txBody>
        </p:sp>
        <p:sp>
          <p:nvSpPr>
            <p:cNvPr id="18" name="Text Box 15">
              <a:extLst>
                <a:ext uri="{FF2B5EF4-FFF2-40B4-BE49-F238E27FC236}">
                  <a16:creationId xmlns:a16="http://schemas.microsoft.com/office/drawing/2014/main" id="{FD3EDEEF-8ADC-4DE7-ABBA-F770E7C7EC8C}"/>
                </a:ext>
              </a:extLst>
            </p:cNvPr>
            <p:cNvSpPr txBox="1">
              <a:spLocks noChangeArrowheads="1"/>
            </p:cNvSpPr>
            <p:nvPr/>
          </p:nvSpPr>
          <p:spPr bwMode="auto">
            <a:xfrm>
              <a:off x="3527428" y="9896428"/>
              <a:ext cx="12319000" cy="53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nSpc>
                  <a:spcPct val="60000"/>
                </a:lnSpc>
                <a:spcBef>
                  <a:spcPct val="50000"/>
                </a:spcBef>
                <a:buFont typeface="Wingdings" pitchFamily="2" charset="2"/>
                <a:buNone/>
                <a:defRPr/>
              </a:pPr>
              <a:r>
                <a:rPr lang="pt-BR" sz="2800" b="1" dirty="0">
                  <a:latin typeface="+mj-lt"/>
                </a:rPr>
                <a:t>           Baixo                                                                                              Alto</a:t>
              </a:r>
            </a:p>
          </p:txBody>
        </p:sp>
        <p:sp>
          <p:nvSpPr>
            <p:cNvPr id="19" name="Text Box 17">
              <a:extLst>
                <a:ext uri="{FF2B5EF4-FFF2-40B4-BE49-F238E27FC236}">
                  <a16:creationId xmlns:a16="http://schemas.microsoft.com/office/drawing/2014/main" id="{1308D1EC-2912-40EE-8923-60565E6FD095}"/>
                </a:ext>
              </a:extLst>
            </p:cNvPr>
            <p:cNvSpPr txBox="1">
              <a:spLocks noChangeArrowheads="1"/>
            </p:cNvSpPr>
            <p:nvPr/>
          </p:nvSpPr>
          <p:spPr bwMode="auto">
            <a:xfrm rot="16200000">
              <a:off x="-976310" y="5165201"/>
              <a:ext cx="8067676" cy="53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nSpc>
                  <a:spcPct val="60000"/>
                </a:lnSpc>
                <a:spcBef>
                  <a:spcPct val="50000"/>
                </a:spcBef>
                <a:buFont typeface="Wingdings" pitchFamily="2" charset="2"/>
                <a:buNone/>
                <a:defRPr/>
              </a:pPr>
              <a:r>
                <a:rPr lang="pt-BR" sz="2800" b="1" dirty="0">
                  <a:latin typeface="+mj-lt"/>
                </a:rPr>
                <a:t>    Baixo                                                       Alto</a:t>
              </a:r>
            </a:p>
          </p:txBody>
        </p:sp>
      </p:grpSp>
      <p:sp>
        <p:nvSpPr>
          <p:cNvPr id="3" name="Rectangle 3">
            <a:extLst>
              <a:ext uri="{FF2B5EF4-FFF2-40B4-BE49-F238E27FC236}">
                <a16:creationId xmlns:a16="http://schemas.microsoft.com/office/drawing/2014/main" id="{9CC8358D-7C7C-6C09-0FE4-29C188C778D7}"/>
              </a:ext>
            </a:extLst>
          </p:cNvPr>
          <p:cNvSpPr>
            <a:spLocks noChangeArrowheads="1"/>
          </p:cNvSpPr>
          <p:nvPr/>
        </p:nvSpPr>
        <p:spPr bwMode="auto">
          <a:xfrm>
            <a:off x="6606432" y="751012"/>
            <a:ext cx="6140812"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Arial" charset="0"/>
              </a:defRPr>
            </a:lvl1pPr>
            <a:lvl2pPr marL="479425">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defTabSz="914400">
              <a:lnSpc>
                <a:spcPct val="90000"/>
              </a:lnSpc>
            </a:pPr>
            <a:r>
              <a:rPr lang="pt-BR" altLang="pt-BR" sz="4400" b="1" dirty="0">
                <a:solidFill>
                  <a:prstClr val="black"/>
                </a:solidFill>
                <a:latin typeface="+mj-lt"/>
                <a:ea typeface="Microsoft JhengHei" panose="020B0604030504040204" pitchFamily="34" charset="-120"/>
              </a:rPr>
              <a:t>Calibração – Matriz 9Box</a:t>
            </a:r>
          </a:p>
        </p:txBody>
      </p:sp>
      <p:sp>
        <p:nvSpPr>
          <p:cNvPr id="20" name="AutoShape 18">
            <a:extLst>
              <a:ext uri="{FF2B5EF4-FFF2-40B4-BE49-F238E27FC236}">
                <a16:creationId xmlns:a16="http://schemas.microsoft.com/office/drawing/2014/main" id="{B4616D2F-DD3B-A57D-A11F-278890B17030}"/>
              </a:ext>
            </a:extLst>
          </p:cNvPr>
          <p:cNvSpPr>
            <a:spLocks noChangeArrowheads="1"/>
          </p:cNvSpPr>
          <p:nvPr/>
        </p:nvSpPr>
        <p:spPr bwMode="auto">
          <a:xfrm>
            <a:off x="7759919" y="1361982"/>
            <a:ext cx="4032251" cy="790103"/>
          </a:xfrm>
          <a:prstGeom prst="wedgeRoundRectCallout">
            <a:avLst>
              <a:gd name="adj1" fmla="val -29215"/>
              <a:gd name="adj2" fmla="val 117969"/>
              <a:gd name="adj3" fmla="val 16667"/>
            </a:avLst>
          </a:prstGeom>
          <a:solidFill>
            <a:schemeClr val="accent1"/>
          </a:solidFill>
          <a:ln w="9525">
            <a:solidFill>
              <a:schemeClr val="tx1"/>
            </a:solidFill>
            <a:miter lim="800000"/>
            <a:headEnd/>
            <a:tailEnd/>
          </a:ln>
        </p:spPr>
        <p:txBody>
          <a:bodyPr/>
          <a:lstStyle/>
          <a:p>
            <a:pPr algn="ctr">
              <a:buFont typeface="Wingdings" pitchFamily="2" charset="2"/>
              <a:buNone/>
              <a:defRPr/>
            </a:pPr>
            <a:r>
              <a:rPr lang="pt-BR" sz="2800" b="1" dirty="0">
                <a:effectLst/>
                <a:latin typeface="+mj-lt"/>
                <a:cs typeface="Arial" charset="0"/>
              </a:rPr>
              <a:t>Desenvolver</a:t>
            </a:r>
          </a:p>
        </p:txBody>
      </p:sp>
      <p:sp>
        <p:nvSpPr>
          <p:cNvPr id="21" name="AutoShape 19">
            <a:extLst>
              <a:ext uri="{FF2B5EF4-FFF2-40B4-BE49-F238E27FC236}">
                <a16:creationId xmlns:a16="http://schemas.microsoft.com/office/drawing/2014/main" id="{754A5540-4711-113B-97E4-ACBE2B81A7B8}"/>
              </a:ext>
            </a:extLst>
          </p:cNvPr>
          <p:cNvSpPr>
            <a:spLocks noChangeArrowheads="1"/>
          </p:cNvSpPr>
          <p:nvPr/>
        </p:nvSpPr>
        <p:spPr bwMode="auto">
          <a:xfrm>
            <a:off x="7988230" y="3473184"/>
            <a:ext cx="4032251" cy="790103"/>
          </a:xfrm>
          <a:prstGeom prst="wedgeRoundRectCallout">
            <a:avLst>
              <a:gd name="adj1" fmla="val -55199"/>
              <a:gd name="adj2" fmla="val 144491"/>
              <a:gd name="adj3" fmla="val 16667"/>
            </a:avLst>
          </a:prstGeom>
          <a:solidFill>
            <a:schemeClr val="accent1"/>
          </a:solidFill>
          <a:ln w="9525">
            <a:solidFill>
              <a:schemeClr val="tx1"/>
            </a:solidFill>
            <a:miter lim="800000"/>
            <a:headEnd/>
            <a:tailEnd/>
          </a:ln>
        </p:spPr>
        <p:txBody>
          <a:bodyPr/>
          <a:lstStyle/>
          <a:p>
            <a:pPr algn="ctr">
              <a:buFont typeface="Wingdings" pitchFamily="2" charset="2"/>
              <a:buNone/>
              <a:defRPr/>
            </a:pPr>
            <a:r>
              <a:rPr lang="pt-BR" sz="2800" b="1" dirty="0">
                <a:effectLst/>
                <a:latin typeface="+mj-lt"/>
                <a:cs typeface="Arial" charset="0"/>
              </a:rPr>
              <a:t>Analisar</a:t>
            </a:r>
          </a:p>
        </p:txBody>
      </p:sp>
      <p:sp>
        <p:nvSpPr>
          <p:cNvPr id="22" name="AutoShape 20">
            <a:extLst>
              <a:ext uri="{FF2B5EF4-FFF2-40B4-BE49-F238E27FC236}">
                <a16:creationId xmlns:a16="http://schemas.microsoft.com/office/drawing/2014/main" id="{CD6B668A-09C5-B584-8E7F-B5D21F1A8876}"/>
              </a:ext>
            </a:extLst>
          </p:cNvPr>
          <p:cNvSpPr>
            <a:spLocks noChangeArrowheads="1"/>
          </p:cNvSpPr>
          <p:nvPr/>
        </p:nvSpPr>
        <p:spPr bwMode="auto">
          <a:xfrm>
            <a:off x="12336158" y="3454797"/>
            <a:ext cx="4032251" cy="790103"/>
          </a:xfrm>
          <a:prstGeom prst="wedgeRoundRectCallout">
            <a:avLst>
              <a:gd name="adj1" fmla="val -55199"/>
              <a:gd name="adj2" fmla="val 144491"/>
              <a:gd name="adj3" fmla="val 16667"/>
            </a:avLst>
          </a:prstGeom>
          <a:solidFill>
            <a:schemeClr val="accent1"/>
          </a:solidFill>
          <a:ln w="9525">
            <a:solidFill>
              <a:schemeClr val="tx1"/>
            </a:solidFill>
            <a:miter lim="800000"/>
            <a:headEnd/>
            <a:tailEnd/>
          </a:ln>
        </p:spPr>
        <p:txBody>
          <a:bodyPr/>
          <a:lstStyle/>
          <a:p>
            <a:pPr algn="ctr">
              <a:buFont typeface="Wingdings" pitchFamily="2" charset="2"/>
              <a:buNone/>
              <a:defRPr/>
            </a:pPr>
            <a:r>
              <a:rPr lang="pt-BR" sz="2800" b="1" dirty="0">
                <a:effectLst/>
                <a:latin typeface="+mj-lt"/>
                <a:cs typeface="Arial" charset="0"/>
              </a:rPr>
              <a:t>Desenvolver</a:t>
            </a:r>
          </a:p>
        </p:txBody>
      </p:sp>
      <p:sp>
        <p:nvSpPr>
          <p:cNvPr id="23" name="AutoShape 21">
            <a:extLst>
              <a:ext uri="{FF2B5EF4-FFF2-40B4-BE49-F238E27FC236}">
                <a16:creationId xmlns:a16="http://schemas.microsoft.com/office/drawing/2014/main" id="{165A6F14-39AC-09E7-69F7-52594A103EF4}"/>
              </a:ext>
            </a:extLst>
          </p:cNvPr>
          <p:cNvSpPr>
            <a:spLocks noChangeArrowheads="1"/>
          </p:cNvSpPr>
          <p:nvPr/>
        </p:nvSpPr>
        <p:spPr bwMode="auto">
          <a:xfrm>
            <a:off x="12100164" y="1373852"/>
            <a:ext cx="4032251" cy="807300"/>
          </a:xfrm>
          <a:prstGeom prst="wedgeRoundRectCallout">
            <a:avLst>
              <a:gd name="adj1" fmla="val -44027"/>
              <a:gd name="adj2" fmla="val 117372"/>
              <a:gd name="adj3" fmla="val 16667"/>
            </a:avLst>
          </a:prstGeom>
          <a:solidFill>
            <a:schemeClr val="accent1"/>
          </a:solidFill>
          <a:ln w="9525">
            <a:solidFill>
              <a:schemeClr val="tx1"/>
            </a:solidFill>
            <a:miter lim="800000"/>
            <a:headEnd/>
            <a:tailEnd/>
          </a:ln>
        </p:spPr>
        <p:txBody>
          <a:bodyPr/>
          <a:lstStyle/>
          <a:p>
            <a:pPr algn="ctr">
              <a:buFont typeface="Wingdings" pitchFamily="2" charset="2"/>
              <a:buNone/>
              <a:defRPr/>
            </a:pPr>
            <a:r>
              <a:rPr lang="pt-BR" sz="2800" b="1" dirty="0">
                <a:effectLst/>
                <a:latin typeface="+mj-lt"/>
                <a:cs typeface="Arial" charset="0"/>
              </a:rPr>
              <a:t>Investimento estratégico</a:t>
            </a:r>
          </a:p>
        </p:txBody>
      </p:sp>
      <p:sp>
        <p:nvSpPr>
          <p:cNvPr id="24" name="AutoShape 22">
            <a:extLst>
              <a:ext uri="{FF2B5EF4-FFF2-40B4-BE49-F238E27FC236}">
                <a16:creationId xmlns:a16="http://schemas.microsoft.com/office/drawing/2014/main" id="{CC043D0D-196F-E822-B62B-6705F4ADF88F}"/>
              </a:ext>
            </a:extLst>
          </p:cNvPr>
          <p:cNvSpPr>
            <a:spLocks noChangeArrowheads="1"/>
          </p:cNvSpPr>
          <p:nvPr/>
        </p:nvSpPr>
        <p:spPr bwMode="auto">
          <a:xfrm>
            <a:off x="3303118" y="1359468"/>
            <a:ext cx="4032251" cy="790105"/>
          </a:xfrm>
          <a:prstGeom prst="wedgeRoundRectCallout">
            <a:avLst>
              <a:gd name="adj1" fmla="val -10790"/>
              <a:gd name="adj2" fmla="val 108325"/>
              <a:gd name="adj3" fmla="val 16667"/>
            </a:avLst>
          </a:prstGeom>
          <a:solidFill>
            <a:schemeClr val="accent1"/>
          </a:solidFill>
          <a:ln w="9525">
            <a:solidFill>
              <a:schemeClr val="tx1"/>
            </a:solidFill>
            <a:miter lim="800000"/>
            <a:headEnd/>
            <a:tailEnd/>
          </a:ln>
        </p:spPr>
        <p:txBody>
          <a:bodyPr/>
          <a:lstStyle/>
          <a:p>
            <a:pPr algn="ctr">
              <a:buFont typeface="Wingdings" pitchFamily="2" charset="2"/>
              <a:buNone/>
              <a:defRPr/>
            </a:pPr>
            <a:r>
              <a:rPr lang="pt-BR" sz="2800" b="1" dirty="0">
                <a:effectLst/>
                <a:latin typeface="+mj-lt"/>
                <a:cs typeface="Arial" charset="0"/>
              </a:rPr>
              <a:t>Analisar</a:t>
            </a:r>
          </a:p>
        </p:txBody>
      </p:sp>
      <p:sp>
        <p:nvSpPr>
          <p:cNvPr id="25" name="AutoShape 23">
            <a:extLst>
              <a:ext uri="{FF2B5EF4-FFF2-40B4-BE49-F238E27FC236}">
                <a16:creationId xmlns:a16="http://schemas.microsoft.com/office/drawing/2014/main" id="{14CBE9EF-D024-1A7F-27C6-F457BDA46B9A}"/>
              </a:ext>
            </a:extLst>
          </p:cNvPr>
          <p:cNvSpPr>
            <a:spLocks noChangeArrowheads="1"/>
          </p:cNvSpPr>
          <p:nvPr/>
        </p:nvSpPr>
        <p:spPr bwMode="auto">
          <a:xfrm>
            <a:off x="12337854" y="5860475"/>
            <a:ext cx="4032251" cy="790103"/>
          </a:xfrm>
          <a:prstGeom prst="wedgeRoundRectCallout">
            <a:avLst>
              <a:gd name="adj1" fmla="val -55199"/>
              <a:gd name="adj2" fmla="val 144491"/>
              <a:gd name="adj3" fmla="val 16667"/>
            </a:avLst>
          </a:prstGeom>
          <a:solidFill>
            <a:schemeClr val="accent1"/>
          </a:solidFill>
          <a:ln w="9525">
            <a:solidFill>
              <a:schemeClr val="tx1"/>
            </a:solidFill>
            <a:miter lim="800000"/>
            <a:headEnd/>
            <a:tailEnd/>
          </a:ln>
        </p:spPr>
        <p:txBody>
          <a:bodyPr/>
          <a:lstStyle/>
          <a:p>
            <a:pPr algn="ctr">
              <a:buFont typeface="Wingdings" pitchFamily="2" charset="2"/>
              <a:buNone/>
              <a:defRPr/>
            </a:pPr>
            <a:r>
              <a:rPr lang="pt-BR" sz="2800" b="1" dirty="0">
                <a:effectLst/>
                <a:latin typeface="+mj-lt"/>
                <a:cs typeface="Arial" charset="0"/>
              </a:rPr>
              <a:t>Analisar</a:t>
            </a:r>
          </a:p>
        </p:txBody>
      </p:sp>
    </p:spTree>
    <p:extLst>
      <p:ext uri="{BB962C8B-B14F-4D97-AF65-F5344CB8AC3E}">
        <p14:creationId xmlns:p14="http://schemas.microsoft.com/office/powerpoint/2010/main" val="382166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8F48A68-C27A-4D7D-838F-22BCA61BBF1E}"/>
              </a:ext>
            </a:extLst>
          </p:cNvPr>
          <p:cNvSpPr>
            <a:spLocks noGrp="1"/>
          </p:cNvSpPr>
          <p:nvPr>
            <p:ph type="body" sz="quarter" idx="11"/>
          </p:nvPr>
        </p:nvSpPr>
        <p:spPr/>
        <p:txBody>
          <a:bodyPr anchor="ctr">
            <a:noAutofit/>
          </a:bodyPr>
          <a:lstStyle/>
          <a:p>
            <a:r>
              <a:rPr lang="pt-BR" dirty="0"/>
              <a:t>Processo de avaliação</a:t>
            </a:r>
          </a:p>
        </p:txBody>
      </p:sp>
      <p:grpSp>
        <p:nvGrpSpPr>
          <p:cNvPr id="4" name="Agrupar 3">
            <a:extLst>
              <a:ext uri="{FF2B5EF4-FFF2-40B4-BE49-F238E27FC236}">
                <a16:creationId xmlns:a16="http://schemas.microsoft.com/office/drawing/2014/main" id="{C6679C53-C33B-4EEA-84EF-EBBA0E21B267}"/>
              </a:ext>
            </a:extLst>
          </p:cNvPr>
          <p:cNvGrpSpPr/>
          <p:nvPr/>
        </p:nvGrpSpPr>
        <p:grpSpPr>
          <a:xfrm>
            <a:off x="1943200" y="1647388"/>
            <a:ext cx="12679096" cy="8639612"/>
            <a:chOff x="1486753" y="1392980"/>
            <a:chExt cx="14359679" cy="9776677"/>
          </a:xfrm>
        </p:grpSpPr>
        <p:sp>
          <p:nvSpPr>
            <p:cNvPr id="5" name="Text Box 2">
              <a:extLst>
                <a:ext uri="{FF2B5EF4-FFF2-40B4-BE49-F238E27FC236}">
                  <a16:creationId xmlns:a16="http://schemas.microsoft.com/office/drawing/2014/main" id="{BB33FAB2-B6CD-4758-A2FF-F55747629134}"/>
                </a:ext>
              </a:extLst>
            </p:cNvPr>
            <p:cNvSpPr txBox="1">
              <a:spLocks noChangeArrowheads="1"/>
            </p:cNvSpPr>
            <p:nvPr/>
          </p:nvSpPr>
          <p:spPr bwMode="auto">
            <a:xfrm rot="-5400000">
              <a:off x="-2246311" y="5126049"/>
              <a:ext cx="8064500" cy="59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gn="ctr">
                <a:lnSpc>
                  <a:spcPct val="60000"/>
                </a:lnSpc>
                <a:spcBef>
                  <a:spcPct val="50000"/>
                </a:spcBef>
                <a:buFont typeface="Wingdings" pitchFamily="2" charset="2"/>
                <a:buNone/>
                <a:defRPr/>
              </a:pPr>
              <a:r>
                <a:rPr lang="pt-BR" sz="4000" b="1" dirty="0">
                  <a:latin typeface="+mj-lt"/>
                </a:rPr>
                <a:t>Competências</a:t>
              </a:r>
            </a:p>
          </p:txBody>
        </p:sp>
        <p:sp>
          <p:nvSpPr>
            <p:cNvPr id="6" name="Text Box 3">
              <a:extLst>
                <a:ext uri="{FF2B5EF4-FFF2-40B4-BE49-F238E27FC236}">
                  <a16:creationId xmlns:a16="http://schemas.microsoft.com/office/drawing/2014/main" id="{EC21512C-FEED-4F7D-B7F1-A7A32716D0D1}"/>
                </a:ext>
              </a:extLst>
            </p:cNvPr>
            <p:cNvSpPr txBox="1">
              <a:spLocks noChangeArrowheads="1"/>
            </p:cNvSpPr>
            <p:nvPr/>
          </p:nvSpPr>
          <p:spPr bwMode="auto">
            <a:xfrm>
              <a:off x="4683131" y="10492534"/>
              <a:ext cx="10366375" cy="67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gn="ctr">
                <a:lnSpc>
                  <a:spcPct val="60000"/>
                </a:lnSpc>
                <a:spcBef>
                  <a:spcPct val="50000"/>
                </a:spcBef>
                <a:buFont typeface="Wingdings" pitchFamily="2" charset="2"/>
                <a:buNone/>
                <a:defRPr/>
              </a:pPr>
              <a:r>
                <a:rPr lang="pt-BR" sz="4000" b="1" dirty="0">
                  <a:latin typeface="+mj-lt"/>
                </a:rPr>
                <a:t>Resultados</a:t>
              </a:r>
            </a:p>
          </p:txBody>
        </p:sp>
        <p:sp>
          <p:nvSpPr>
            <p:cNvPr id="7" name="Rectangle 4">
              <a:extLst>
                <a:ext uri="{FF2B5EF4-FFF2-40B4-BE49-F238E27FC236}">
                  <a16:creationId xmlns:a16="http://schemas.microsoft.com/office/drawing/2014/main" id="{3AF7293E-C4F7-4BC6-86A4-877AD7038727}"/>
                </a:ext>
              </a:extLst>
            </p:cNvPr>
            <p:cNvSpPr>
              <a:spLocks noChangeArrowheads="1"/>
            </p:cNvSpPr>
            <p:nvPr/>
          </p:nvSpPr>
          <p:spPr bwMode="auto">
            <a:xfrm>
              <a:off x="7848605" y="6866680"/>
              <a:ext cx="3743327" cy="2590800"/>
            </a:xfrm>
            <a:prstGeom prst="rect">
              <a:avLst/>
            </a:prstGeom>
            <a:solidFill>
              <a:srgbClr val="FF9900"/>
            </a:solidFill>
            <a:ln>
              <a:noFill/>
            </a:ln>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2</a:t>
              </a:r>
            </a:p>
          </p:txBody>
        </p:sp>
        <p:sp>
          <p:nvSpPr>
            <p:cNvPr id="8" name="Rectangle 5">
              <a:extLst>
                <a:ext uri="{FF2B5EF4-FFF2-40B4-BE49-F238E27FC236}">
                  <a16:creationId xmlns:a16="http://schemas.microsoft.com/office/drawing/2014/main" id="{B059BDA7-1490-46B1-A603-6436EF1E47FE}"/>
                </a:ext>
              </a:extLst>
            </p:cNvPr>
            <p:cNvSpPr>
              <a:spLocks noChangeArrowheads="1"/>
            </p:cNvSpPr>
            <p:nvPr/>
          </p:nvSpPr>
          <p:spPr bwMode="auto">
            <a:xfrm>
              <a:off x="7848605" y="4133007"/>
              <a:ext cx="3743327" cy="2590800"/>
            </a:xfrm>
            <a:prstGeom prst="rect">
              <a:avLst/>
            </a:prstGeom>
            <a:solidFill>
              <a:srgbClr val="FFCC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5</a:t>
              </a:r>
            </a:p>
          </p:txBody>
        </p:sp>
        <p:sp>
          <p:nvSpPr>
            <p:cNvPr id="9" name="Rectangle 6">
              <a:extLst>
                <a:ext uri="{FF2B5EF4-FFF2-40B4-BE49-F238E27FC236}">
                  <a16:creationId xmlns:a16="http://schemas.microsoft.com/office/drawing/2014/main" id="{C80F64AA-4B6A-46FB-8D8C-87E83CE9C2BD}"/>
                </a:ext>
              </a:extLst>
            </p:cNvPr>
            <p:cNvSpPr>
              <a:spLocks noChangeArrowheads="1"/>
            </p:cNvSpPr>
            <p:nvPr/>
          </p:nvSpPr>
          <p:spPr bwMode="auto">
            <a:xfrm>
              <a:off x="3816355" y="6866680"/>
              <a:ext cx="3743327" cy="2590800"/>
            </a:xfrm>
            <a:prstGeom prst="rect">
              <a:avLst/>
            </a:prstGeom>
            <a:solidFill>
              <a:srgbClr val="FF9900"/>
            </a:solidFill>
            <a:ln>
              <a:noFill/>
            </a:ln>
          </p:spPr>
          <p:txBody>
            <a:bodyPr lIns="184151" tIns="92076" rIns="184151" bIns="92076" anchor="ctr"/>
            <a:lstStyle/>
            <a:p>
              <a:pPr algn="ctr" defTabSz="1523962" eaLnBrk="0" hangingPunct="0">
                <a:spcBef>
                  <a:spcPct val="50000"/>
                </a:spcBef>
                <a:defRPr/>
              </a:pPr>
              <a:r>
                <a:rPr lang="pt-BR" sz="4400" b="1" dirty="0">
                  <a:latin typeface="+mj-lt"/>
                  <a:cs typeface="Arial" charset="0"/>
                </a:rPr>
                <a:t>1</a:t>
              </a:r>
            </a:p>
          </p:txBody>
        </p:sp>
        <p:sp>
          <p:nvSpPr>
            <p:cNvPr id="10" name="Rectangle 7">
              <a:extLst>
                <a:ext uri="{FF2B5EF4-FFF2-40B4-BE49-F238E27FC236}">
                  <a16:creationId xmlns:a16="http://schemas.microsoft.com/office/drawing/2014/main" id="{C6A612B2-B58E-4AF8-AEA8-7DB6D6470751}"/>
                </a:ext>
              </a:extLst>
            </p:cNvPr>
            <p:cNvSpPr>
              <a:spLocks noChangeArrowheads="1"/>
            </p:cNvSpPr>
            <p:nvPr/>
          </p:nvSpPr>
          <p:spPr bwMode="auto">
            <a:xfrm>
              <a:off x="3816355" y="1396156"/>
              <a:ext cx="3743327" cy="2590800"/>
            </a:xfrm>
            <a:prstGeom prst="rect">
              <a:avLst/>
            </a:prstGeom>
            <a:solidFill>
              <a:srgbClr val="FFCC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7</a:t>
              </a:r>
            </a:p>
          </p:txBody>
        </p:sp>
        <p:sp>
          <p:nvSpPr>
            <p:cNvPr id="11" name="Rectangle 8">
              <a:extLst>
                <a:ext uri="{FF2B5EF4-FFF2-40B4-BE49-F238E27FC236}">
                  <a16:creationId xmlns:a16="http://schemas.microsoft.com/office/drawing/2014/main" id="{ABB52A5C-CE3F-45B2-A8C8-CF598E9E0DBA}"/>
                </a:ext>
              </a:extLst>
            </p:cNvPr>
            <p:cNvSpPr>
              <a:spLocks noChangeArrowheads="1"/>
            </p:cNvSpPr>
            <p:nvPr/>
          </p:nvSpPr>
          <p:spPr bwMode="auto">
            <a:xfrm>
              <a:off x="11880855" y="6866680"/>
              <a:ext cx="3743327" cy="2590800"/>
            </a:xfrm>
            <a:prstGeom prst="rect">
              <a:avLst/>
            </a:prstGeom>
            <a:solidFill>
              <a:srgbClr val="FFCC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3</a:t>
              </a:r>
            </a:p>
          </p:txBody>
        </p:sp>
        <p:sp>
          <p:nvSpPr>
            <p:cNvPr id="12" name="Rectangle 9">
              <a:extLst>
                <a:ext uri="{FF2B5EF4-FFF2-40B4-BE49-F238E27FC236}">
                  <a16:creationId xmlns:a16="http://schemas.microsoft.com/office/drawing/2014/main" id="{76B9864B-3E88-4171-882D-9A0536590350}"/>
                </a:ext>
              </a:extLst>
            </p:cNvPr>
            <p:cNvSpPr>
              <a:spLocks noChangeArrowheads="1"/>
            </p:cNvSpPr>
            <p:nvPr/>
          </p:nvSpPr>
          <p:spPr bwMode="auto">
            <a:xfrm>
              <a:off x="11880855" y="4129831"/>
              <a:ext cx="3743327" cy="25908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6</a:t>
              </a:r>
            </a:p>
          </p:txBody>
        </p:sp>
        <p:sp>
          <p:nvSpPr>
            <p:cNvPr id="13" name="Rectangle 10">
              <a:extLst>
                <a:ext uri="{FF2B5EF4-FFF2-40B4-BE49-F238E27FC236}">
                  <a16:creationId xmlns:a16="http://schemas.microsoft.com/office/drawing/2014/main" id="{D586F4F7-CF07-42CC-A1C5-E55BAF5D132A}"/>
                </a:ext>
              </a:extLst>
            </p:cNvPr>
            <p:cNvSpPr>
              <a:spLocks noChangeArrowheads="1"/>
            </p:cNvSpPr>
            <p:nvPr/>
          </p:nvSpPr>
          <p:spPr bwMode="auto">
            <a:xfrm>
              <a:off x="3816355" y="4133007"/>
              <a:ext cx="3743327" cy="2590800"/>
            </a:xfrm>
            <a:prstGeom prst="rect">
              <a:avLst/>
            </a:prstGeom>
            <a:solidFill>
              <a:srgbClr val="FF9900"/>
            </a:solidFill>
            <a:ln>
              <a:noFill/>
            </a:ln>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4</a:t>
              </a:r>
            </a:p>
          </p:txBody>
        </p:sp>
        <p:sp>
          <p:nvSpPr>
            <p:cNvPr id="14" name="Rectangle 11">
              <a:extLst>
                <a:ext uri="{FF2B5EF4-FFF2-40B4-BE49-F238E27FC236}">
                  <a16:creationId xmlns:a16="http://schemas.microsoft.com/office/drawing/2014/main" id="{590F41F7-6114-49E3-A3F2-A8A89E92E826}"/>
                </a:ext>
              </a:extLst>
            </p:cNvPr>
            <p:cNvSpPr>
              <a:spLocks noChangeArrowheads="1"/>
            </p:cNvSpPr>
            <p:nvPr/>
          </p:nvSpPr>
          <p:spPr bwMode="auto">
            <a:xfrm>
              <a:off x="7848605" y="1392980"/>
              <a:ext cx="3743327" cy="25908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8</a:t>
              </a:r>
            </a:p>
          </p:txBody>
        </p:sp>
        <p:sp>
          <p:nvSpPr>
            <p:cNvPr id="15" name="Rectangle 12">
              <a:extLst>
                <a:ext uri="{FF2B5EF4-FFF2-40B4-BE49-F238E27FC236}">
                  <a16:creationId xmlns:a16="http://schemas.microsoft.com/office/drawing/2014/main" id="{B4EE7EC0-034B-403F-9960-3116305B7047}"/>
                </a:ext>
              </a:extLst>
            </p:cNvPr>
            <p:cNvSpPr>
              <a:spLocks noChangeArrowheads="1"/>
            </p:cNvSpPr>
            <p:nvPr/>
          </p:nvSpPr>
          <p:spPr bwMode="auto">
            <a:xfrm>
              <a:off x="11884029" y="1392980"/>
              <a:ext cx="3743324" cy="2590800"/>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4151" tIns="92076" rIns="184151" bIns="92076" anchor="ctr"/>
            <a:lstStyle/>
            <a:p>
              <a:pPr algn="ctr" defTabSz="1523962" eaLnBrk="0" hangingPunct="0">
                <a:lnSpc>
                  <a:spcPct val="60000"/>
                </a:lnSpc>
                <a:spcBef>
                  <a:spcPct val="50000"/>
                </a:spcBef>
                <a:defRPr/>
              </a:pPr>
              <a:r>
                <a:rPr lang="pt-BR" sz="4400" b="1" dirty="0">
                  <a:latin typeface="+mj-lt"/>
                  <a:cs typeface="Arial" charset="0"/>
                </a:rPr>
                <a:t>9</a:t>
              </a:r>
              <a:endParaRPr lang="pt-BR" sz="3600" b="1" dirty="0">
                <a:latin typeface="+mj-lt"/>
                <a:cs typeface="Arial" charset="0"/>
              </a:endParaRPr>
            </a:p>
          </p:txBody>
        </p:sp>
        <p:sp>
          <p:nvSpPr>
            <p:cNvPr id="16" name="Line 13">
              <a:extLst>
                <a:ext uri="{FF2B5EF4-FFF2-40B4-BE49-F238E27FC236}">
                  <a16:creationId xmlns:a16="http://schemas.microsoft.com/office/drawing/2014/main" id="{DE4AC7E1-0050-417A-BD30-056BFECFF7F8}"/>
                </a:ext>
              </a:extLst>
            </p:cNvPr>
            <p:cNvSpPr>
              <a:spLocks noChangeShapeType="1"/>
            </p:cNvSpPr>
            <p:nvPr/>
          </p:nvSpPr>
          <p:spPr bwMode="auto">
            <a:xfrm>
              <a:off x="3317881" y="9746407"/>
              <a:ext cx="12528551" cy="0"/>
            </a:xfrm>
            <a:prstGeom prst="line">
              <a:avLst/>
            </a:prstGeom>
            <a:noFill/>
            <a:ln w="76200">
              <a:solidFill>
                <a:srgbClr val="FFCC66"/>
              </a:solidFill>
              <a:round/>
              <a:headEnd/>
              <a:tailEnd/>
            </a:ln>
            <a:extLst>
              <a:ext uri="{909E8E84-426E-40DD-AFC4-6F175D3DCCD1}">
                <a14:hiddenFill xmlns:a14="http://schemas.microsoft.com/office/drawing/2010/main">
                  <a:noFill/>
                </a14:hiddenFill>
              </a:ext>
            </a:extLst>
          </p:spPr>
          <p:txBody>
            <a:bodyPr/>
            <a:lstStyle/>
            <a:p>
              <a:pPr>
                <a:buFont typeface="Wingdings" pitchFamily="2" charset="2"/>
                <a:buNone/>
                <a:defRPr/>
              </a:pPr>
              <a:endParaRPr lang="pt-BR">
                <a:effectLst/>
                <a:latin typeface="+mj-lt"/>
                <a:cs typeface="Arial" charset="0"/>
              </a:endParaRPr>
            </a:p>
          </p:txBody>
        </p:sp>
        <p:sp>
          <p:nvSpPr>
            <p:cNvPr id="17" name="Line 14">
              <a:extLst>
                <a:ext uri="{FF2B5EF4-FFF2-40B4-BE49-F238E27FC236}">
                  <a16:creationId xmlns:a16="http://schemas.microsoft.com/office/drawing/2014/main" id="{480A0021-EE41-47EC-9CF6-DEA8A93165DA}"/>
                </a:ext>
              </a:extLst>
            </p:cNvPr>
            <p:cNvSpPr>
              <a:spLocks noChangeShapeType="1"/>
            </p:cNvSpPr>
            <p:nvPr/>
          </p:nvSpPr>
          <p:spPr bwMode="auto">
            <a:xfrm flipV="1">
              <a:off x="3368113" y="1392983"/>
              <a:ext cx="0" cy="8353427"/>
            </a:xfrm>
            <a:prstGeom prst="line">
              <a:avLst/>
            </a:prstGeom>
            <a:noFill/>
            <a:ln w="76200">
              <a:solidFill>
                <a:srgbClr val="FFCC66"/>
              </a:solidFill>
              <a:round/>
              <a:headEnd/>
              <a:tailEnd/>
            </a:ln>
            <a:extLst>
              <a:ext uri="{909E8E84-426E-40DD-AFC4-6F175D3DCCD1}">
                <a14:hiddenFill xmlns:a14="http://schemas.microsoft.com/office/drawing/2010/main">
                  <a:noFill/>
                </a14:hiddenFill>
              </a:ext>
            </a:extLst>
          </p:spPr>
          <p:txBody>
            <a:bodyPr/>
            <a:lstStyle/>
            <a:p>
              <a:pPr>
                <a:buFont typeface="Wingdings" pitchFamily="2" charset="2"/>
                <a:buNone/>
                <a:defRPr/>
              </a:pPr>
              <a:endParaRPr lang="pt-BR" dirty="0">
                <a:effectLst/>
                <a:latin typeface="+mj-lt"/>
                <a:cs typeface="Arial" charset="0"/>
              </a:endParaRPr>
            </a:p>
          </p:txBody>
        </p:sp>
        <p:sp>
          <p:nvSpPr>
            <p:cNvPr id="18" name="Text Box 15">
              <a:extLst>
                <a:ext uri="{FF2B5EF4-FFF2-40B4-BE49-F238E27FC236}">
                  <a16:creationId xmlns:a16="http://schemas.microsoft.com/office/drawing/2014/main" id="{FD3EDEEF-8ADC-4DE7-ABBA-F770E7C7EC8C}"/>
                </a:ext>
              </a:extLst>
            </p:cNvPr>
            <p:cNvSpPr txBox="1">
              <a:spLocks noChangeArrowheads="1"/>
            </p:cNvSpPr>
            <p:nvPr/>
          </p:nvSpPr>
          <p:spPr bwMode="auto">
            <a:xfrm>
              <a:off x="3527428" y="9896428"/>
              <a:ext cx="12319000" cy="53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nSpc>
                  <a:spcPct val="60000"/>
                </a:lnSpc>
                <a:spcBef>
                  <a:spcPct val="50000"/>
                </a:spcBef>
                <a:buFont typeface="Wingdings" pitchFamily="2" charset="2"/>
                <a:buNone/>
                <a:defRPr/>
              </a:pPr>
              <a:r>
                <a:rPr lang="pt-BR" sz="2800" b="1" dirty="0">
                  <a:latin typeface="+mj-lt"/>
                </a:rPr>
                <a:t>           Baixo                                                                                              Alto</a:t>
              </a:r>
            </a:p>
          </p:txBody>
        </p:sp>
        <p:sp>
          <p:nvSpPr>
            <p:cNvPr id="19" name="Text Box 17">
              <a:extLst>
                <a:ext uri="{FF2B5EF4-FFF2-40B4-BE49-F238E27FC236}">
                  <a16:creationId xmlns:a16="http://schemas.microsoft.com/office/drawing/2014/main" id="{1308D1EC-2912-40EE-8923-60565E6FD095}"/>
                </a:ext>
              </a:extLst>
            </p:cNvPr>
            <p:cNvSpPr txBox="1">
              <a:spLocks noChangeArrowheads="1"/>
            </p:cNvSpPr>
            <p:nvPr/>
          </p:nvSpPr>
          <p:spPr bwMode="auto">
            <a:xfrm rot="16200000">
              <a:off x="-976310" y="5165201"/>
              <a:ext cx="8067676" cy="53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84151" tIns="92076" rIns="184151" bIns="92076">
              <a:spAutoFit/>
            </a:bodyPr>
            <a:lstStyle>
              <a:lvl1pPr defTabSz="762000" eaLnBrk="0" hangingPunct="0">
                <a:defRPr sz="1600">
                  <a:solidFill>
                    <a:schemeClr val="tx1"/>
                  </a:solidFill>
                  <a:latin typeface="Arial" charset="0"/>
                  <a:cs typeface="Arial" charset="0"/>
                </a:defRPr>
              </a:lvl1pPr>
              <a:lvl2pPr marL="742950" indent="-285750" defTabSz="762000" eaLnBrk="0" hangingPunct="0">
                <a:defRPr sz="1600">
                  <a:solidFill>
                    <a:schemeClr val="tx1"/>
                  </a:solidFill>
                  <a:latin typeface="Arial" charset="0"/>
                  <a:cs typeface="Arial" charset="0"/>
                </a:defRPr>
              </a:lvl2pPr>
              <a:lvl3pPr marL="1143000" indent="-228600" defTabSz="762000" eaLnBrk="0" hangingPunct="0">
                <a:defRPr sz="1600">
                  <a:solidFill>
                    <a:schemeClr val="tx1"/>
                  </a:solidFill>
                  <a:latin typeface="Arial" charset="0"/>
                  <a:cs typeface="Arial" charset="0"/>
                </a:defRPr>
              </a:lvl3pPr>
              <a:lvl4pPr marL="1600200" indent="-228600" defTabSz="762000" eaLnBrk="0" hangingPunct="0">
                <a:defRPr sz="1600">
                  <a:solidFill>
                    <a:schemeClr val="tx1"/>
                  </a:solidFill>
                  <a:latin typeface="Arial" charset="0"/>
                  <a:cs typeface="Arial" charset="0"/>
                </a:defRPr>
              </a:lvl4pPr>
              <a:lvl5pPr marL="2057400" indent="-228600" defTabSz="762000" eaLnBrk="0" hangingPunct="0">
                <a:defRPr sz="1600">
                  <a:solidFill>
                    <a:schemeClr val="tx1"/>
                  </a:solidFill>
                  <a:latin typeface="Arial" charset="0"/>
                  <a:cs typeface="Arial" charset="0"/>
                </a:defRPr>
              </a:lvl5pPr>
              <a:lvl6pPr marL="2514600" indent="-228600" defTabSz="762000" eaLnBrk="0" fontAlgn="base" hangingPunct="0">
                <a:spcBef>
                  <a:spcPct val="0"/>
                </a:spcBef>
                <a:spcAft>
                  <a:spcPct val="0"/>
                </a:spcAft>
                <a:defRPr sz="1600">
                  <a:solidFill>
                    <a:schemeClr val="tx1"/>
                  </a:solidFill>
                  <a:latin typeface="Arial" charset="0"/>
                  <a:cs typeface="Arial" charset="0"/>
                </a:defRPr>
              </a:lvl6pPr>
              <a:lvl7pPr marL="2971800" indent="-228600" defTabSz="762000" eaLnBrk="0" fontAlgn="base" hangingPunct="0">
                <a:spcBef>
                  <a:spcPct val="0"/>
                </a:spcBef>
                <a:spcAft>
                  <a:spcPct val="0"/>
                </a:spcAft>
                <a:defRPr sz="1600">
                  <a:solidFill>
                    <a:schemeClr val="tx1"/>
                  </a:solidFill>
                  <a:latin typeface="Arial" charset="0"/>
                  <a:cs typeface="Arial" charset="0"/>
                </a:defRPr>
              </a:lvl7pPr>
              <a:lvl8pPr marL="3429000" indent="-228600" defTabSz="762000" eaLnBrk="0" fontAlgn="base" hangingPunct="0">
                <a:spcBef>
                  <a:spcPct val="0"/>
                </a:spcBef>
                <a:spcAft>
                  <a:spcPct val="0"/>
                </a:spcAft>
                <a:defRPr sz="1600">
                  <a:solidFill>
                    <a:schemeClr val="tx1"/>
                  </a:solidFill>
                  <a:latin typeface="Arial" charset="0"/>
                  <a:cs typeface="Arial" charset="0"/>
                </a:defRPr>
              </a:lvl8pPr>
              <a:lvl9pPr marL="3886200" indent="-228600" defTabSz="762000" eaLnBrk="0" fontAlgn="base" hangingPunct="0">
                <a:spcBef>
                  <a:spcPct val="0"/>
                </a:spcBef>
                <a:spcAft>
                  <a:spcPct val="0"/>
                </a:spcAft>
                <a:defRPr sz="1600">
                  <a:solidFill>
                    <a:schemeClr val="tx1"/>
                  </a:solidFill>
                  <a:latin typeface="Arial" charset="0"/>
                  <a:cs typeface="Arial" charset="0"/>
                </a:defRPr>
              </a:lvl9pPr>
            </a:lstStyle>
            <a:p>
              <a:pPr>
                <a:lnSpc>
                  <a:spcPct val="60000"/>
                </a:lnSpc>
                <a:spcBef>
                  <a:spcPct val="50000"/>
                </a:spcBef>
                <a:buFont typeface="Wingdings" pitchFamily="2" charset="2"/>
                <a:buNone/>
                <a:defRPr/>
              </a:pPr>
              <a:r>
                <a:rPr lang="pt-BR" sz="2800" b="1" dirty="0">
                  <a:latin typeface="+mj-lt"/>
                </a:rPr>
                <a:t>    Baixo                                                       Alto</a:t>
              </a:r>
            </a:p>
          </p:txBody>
        </p:sp>
      </p:grpSp>
      <p:sp>
        <p:nvSpPr>
          <p:cNvPr id="3" name="Rectangle 3">
            <a:extLst>
              <a:ext uri="{FF2B5EF4-FFF2-40B4-BE49-F238E27FC236}">
                <a16:creationId xmlns:a16="http://schemas.microsoft.com/office/drawing/2014/main" id="{9CC8358D-7C7C-6C09-0FE4-29C188C778D7}"/>
              </a:ext>
            </a:extLst>
          </p:cNvPr>
          <p:cNvSpPr>
            <a:spLocks noChangeArrowheads="1"/>
          </p:cNvSpPr>
          <p:nvPr/>
        </p:nvSpPr>
        <p:spPr bwMode="auto">
          <a:xfrm>
            <a:off x="7398520" y="591721"/>
            <a:ext cx="6140812"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Arial" charset="0"/>
              </a:defRPr>
            </a:lvl1pPr>
            <a:lvl2pPr marL="479425">
              <a:defRPr sz="2400">
                <a:solidFill>
                  <a:schemeClr val="tx1"/>
                </a:solidFill>
                <a:latin typeface="Arial" charset="0"/>
              </a:defRPr>
            </a:lvl2pPr>
            <a:lvl3pPr>
              <a:defRPr sz="2400">
                <a:solidFill>
                  <a:schemeClr val="tx1"/>
                </a:solidFill>
                <a:latin typeface="Arial" charset="0"/>
              </a:defRPr>
            </a:lvl3pPr>
            <a:lvl4pPr>
              <a:defRPr sz="2400">
                <a:solidFill>
                  <a:schemeClr val="tx1"/>
                </a:solidFill>
                <a:latin typeface="Arial" charset="0"/>
              </a:defRPr>
            </a:lvl4pPr>
            <a:lvl5pPr>
              <a:defRPr sz="2400">
                <a:solidFill>
                  <a:schemeClr val="tx1"/>
                </a:solidFill>
                <a:latin typeface="Arial" charset="0"/>
              </a:defRPr>
            </a:lvl5pPr>
            <a:lvl6pPr fontAlgn="base">
              <a:spcBef>
                <a:spcPct val="0"/>
              </a:spcBef>
              <a:spcAft>
                <a:spcPct val="0"/>
              </a:spcAft>
              <a:defRPr sz="2400">
                <a:solidFill>
                  <a:schemeClr val="tx1"/>
                </a:solidFill>
                <a:latin typeface="Arial" charset="0"/>
              </a:defRPr>
            </a:lvl6pPr>
            <a:lvl7pPr fontAlgn="base">
              <a:spcBef>
                <a:spcPct val="0"/>
              </a:spcBef>
              <a:spcAft>
                <a:spcPct val="0"/>
              </a:spcAft>
              <a:defRPr sz="2400">
                <a:solidFill>
                  <a:schemeClr val="tx1"/>
                </a:solidFill>
                <a:latin typeface="Arial" charset="0"/>
              </a:defRPr>
            </a:lvl7pPr>
            <a:lvl8pPr fontAlgn="base">
              <a:spcBef>
                <a:spcPct val="0"/>
              </a:spcBef>
              <a:spcAft>
                <a:spcPct val="0"/>
              </a:spcAft>
              <a:defRPr sz="2400">
                <a:solidFill>
                  <a:schemeClr val="tx1"/>
                </a:solidFill>
                <a:latin typeface="Arial" charset="0"/>
              </a:defRPr>
            </a:lvl8pPr>
            <a:lvl9pPr fontAlgn="base">
              <a:spcBef>
                <a:spcPct val="0"/>
              </a:spcBef>
              <a:spcAft>
                <a:spcPct val="0"/>
              </a:spcAft>
              <a:defRPr sz="2400">
                <a:solidFill>
                  <a:schemeClr val="tx1"/>
                </a:solidFill>
                <a:latin typeface="Arial" charset="0"/>
              </a:defRPr>
            </a:lvl9pPr>
          </a:lstStyle>
          <a:p>
            <a:pPr defTabSz="914400">
              <a:lnSpc>
                <a:spcPct val="90000"/>
              </a:lnSpc>
            </a:pPr>
            <a:r>
              <a:rPr lang="pt-BR" altLang="pt-BR" sz="4400" b="1" dirty="0">
                <a:solidFill>
                  <a:prstClr val="black"/>
                </a:solidFill>
                <a:latin typeface="+mj-lt"/>
                <a:ea typeface="Microsoft JhengHei" panose="020B0604030504040204" pitchFamily="34" charset="-120"/>
              </a:rPr>
              <a:t>Calibração – Matriz 9Box</a:t>
            </a:r>
          </a:p>
        </p:txBody>
      </p:sp>
      <p:sp>
        <p:nvSpPr>
          <p:cNvPr id="21" name="AutoShape 63">
            <a:extLst>
              <a:ext uri="{FF2B5EF4-FFF2-40B4-BE49-F238E27FC236}">
                <a16:creationId xmlns:a16="http://schemas.microsoft.com/office/drawing/2014/main" id="{32AEFC98-5BFB-A177-CC41-8CD8D69F7B89}"/>
              </a:ext>
            </a:extLst>
          </p:cNvPr>
          <p:cNvSpPr>
            <a:spLocks noChangeArrowheads="1"/>
          </p:cNvSpPr>
          <p:nvPr/>
        </p:nvSpPr>
        <p:spPr bwMode="auto">
          <a:xfrm>
            <a:off x="10204329" y="3400523"/>
            <a:ext cx="243097"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22" name="AutoShape 64">
            <a:extLst>
              <a:ext uri="{FF2B5EF4-FFF2-40B4-BE49-F238E27FC236}">
                <a16:creationId xmlns:a16="http://schemas.microsoft.com/office/drawing/2014/main" id="{4FFE77FD-7270-E842-6C95-8D48D2C2265E}"/>
              </a:ext>
            </a:extLst>
          </p:cNvPr>
          <p:cNvSpPr>
            <a:spLocks/>
          </p:cNvSpPr>
          <p:nvPr/>
        </p:nvSpPr>
        <p:spPr bwMode="auto">
          <a:xfrm>
            <a:off x="7519506" y="3217663"/>
            <a:ext cx="2519172" cy="303333"/>
          </a:xfrm>
          <a:prstGeom prst="callout1">
            <a:avLst>
              <a:gd name="adj1" fmla="val 51065"/>
              <a:gd name="adj2" fmla="val 104097"/>
              <a:gd name="adj3" fmla="val 98583"/>
              <a:gd name="adj4" fmla="val 11135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pt-BR" sz="1400" b="1" dirty="0">
                <a:solidFill>
                  <a:srgbClr val="3E5D72"/>
                </a:solidFill>
                <a:latin typeface="Calibri" pitchFamily="34" charset="0"/>
              </a:rPr>
              <a:t>CASTRO</a:t>
            </a:r>
            <a:endParaRPr lang="pt-BR" sz="1400" dirty="0">
              <a:solidFill>
                <a:srgbClr val="3E5D72"/>
              </a:solidFill>
              <a:latin typeface="Calibri" pitchFamily="34" charset="0"/>
            </a:endParaRPr>
          </a:p>
        </p:txBody>
      </p:sp>
      <p:sp>
        <p:nvSpPr>
          <p:cNvPr id="23" name="AutoShape 65">
            <a:extLst>
              <a:ext uri="{FF2B5EF4-FFF2-40B4-BE49-F238E27FC236}">
                <a16:creationId xmlns:a16="http://schemas.microsoft.com/office/drawing/2014/main" id="{779F3658-9B4A-A999-DB16-445179189A74}"/>
              </a:ext>
            </a:extLst>
          </p:cNvPr>
          <p:cNvSpPr>
            <a:spLocks noChangeArrowheads="1"/>
          </p:cNvSpPr>
          <p:nvPr/>
        </p:nvSpPr>
        <p:spPr bwMode="auto">
          <a:xfrm>
            <a:off x="10404401" y="4846197"/>
            <a:ext cx="243098"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24" name="AutoShape 66">
            <a:extLst>
              <a:ext uri="{FF2B5EF4-FFF2-40B4-BE49-F238E27FC236}">
                <a16:creationId xmlns:a16="http://schemas.microsoft.com/office/drawing/2014/main" id="{D46F2099-4CD3-FAB8-AD50-E970E4159FF5}"/>
              </a:ext>
            </a:extLst>
          </p:cNvPr>
          <p:cNvSpPr>
            <a:spLocks/>
          </p:cNvSpPr>
          <p:nvPr/>
        </p:nvSpPr>
        <p:spPr bwMode="auto">
          <a:xfrm>
            <a:off x="7741089" y="4665488"/>
            <a:ext cx="2519174" cy="303335"/>
          </a:xfrm>
          <a:prstGeom prst="callout1">
            <a:avLst>
              <a:gd name="adj1" fmla="val 51065"/>
              <a:gd name="adj2" fmla="val 104097"/>
              <a:gd name="adj3" fmla="val 101417"/>
              <a:gd name="adj4" fmla="val 11050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pt-BR" sz="1400" b="1">
                <a:solidFill>
                  <a:srgbClr val="3E5D72"/>
                </a:solidFill>
                <a:latin typeface="Calibri" pitchFamily="34" charset="0"/>
              </a:rPr>
              <a:t>LUCAS</a:t>
            </a:r>
            <a:endParaRPr lang="pt-BR" sz="1400">
              <a:solidFill>
                <a:srgbClr val="3E5D72"/>
              </a:solidFill>
              <a:latin typeface="Calibri" pitchFamily="34" charset="0"/>
            </a:endParaRPr>
          </a:p>
        </p:txBody>
      </p:sp>
      <p:sp>
        <p:nvSpPr>
          <p:cNvPr id="25" name="AutoShape 67">
            <a:extLst>
              <a:ext uri="{FF2B5EF4-FFF2-40B4-BE49-F238E27FC236}">
                <a16:creationId xmlns:a16="http://schemas.microsoft.com/office/drawing/2014/main" id="{EB438FF0-490F-AF0E-9BF1-9215FE0EB90F}"/>
              </a:ext>
            </a:extLst>
          </p:cNvPr>
          <p:cNvSpPr>
            <a:spLocks noChangeArrowheads="1"/>
          </p:cNvSpPr>
          <p:nvPr/>
        </p:nvSpPr>
        <p:spPr bwMode="auto">
          <a:xfrm>
            <a:off x="11994213" y="4239531"/>
            <a:ext cx="243097"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26" name="AutoShape 68">
            <a:extLst>
              <a:ext uri="{FF2B5EF4-FFF2-40B4-BE49-F238E27FC236}">
                <a16:creationId xmlns:a16="http://schemas.microsoft.com/office/drawing/2014/main" id="{CF7C57B5-4E80-D3B4-32AA-9E3A9173FB03}"/>
              </a:ext>
            </a:extLst>
          </p:cNvPr>
          <p:cNvSpPr>
            <a:spLocks/>
          </p:cNvSpPr>
          <p:nvPr/>
        </p:nvSpPr>
        <p:spPr bwMode="auto">
          <a:xfrm>
            <a:off x="9307237" y="4114755"/>
            <a:ext cx="2519174" cy="303335"/>
          </a:xfrm>
          <a:prstGeom prst="callout1">
            <a:avLst>
              <a:gd name="adj1" fmla="val 51065"/>
              <a:gd name="adj2" fmla="val 104097"/>
              <a:gd name="adj3" fmla="val 79431"/>
              <a:gd name="adj4" fmla="val 11110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pt-BR" sz="1400" b="1" dirty="0">
                <a:solidFill>
                  <a:srgbClr val="3E5D72"/>
                </a:solidFill>
                <a:latin typeface="Calibri" pitchFamily="34" charset="0"/>
              </a:rPr>
              <a:t>JULIA</a:t>
            </a:r>
            <a:endParaRPr lang="pt-BR" sz="1400" dirty="0">
              <a:solidFill>
                <a:srgbClr val="3E5D72"/>
              </a:solidFill>
              <a:latin typeface="Calibri" pitchFamily="34" charset="0"/>
            </a:endParaRPr>
          </a:p>
        </p:txBody>
      </p:sp>
      <p:sp>
        <p:nvSpPr>
          <p:cNvPr id="27" name="AutoShape 69">
            <a:extLst>
              <a:ext uri="{FF2B5EF4-FFF2-40B4-BE49-F238E27FC236}">
                <a16:creationId xmlns:a16="http://schemas.microsoft.com/office/drawing/2014/main" id="{86726735-968C-55D5-69DF-358229564FC3}"/>
              </a:ext>
            </a:extLst>
          </p:cNvPr>
          <p:cNvSpPr>
            <a:spLocks noChangeArrowheads="1"/>
          </p:cNvSpPr>
          <p:nvPr/>
        </p:nvSpPr>
        <p:spPr bwMode="auto">
          <a:xfrm>
            <a:off x="12576154" y="6742516"/>
            <a:ext cx="243098"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28" name="AutoShape 70">
            <a:extLst>
              <a:ext uri="{FF2B5EF4-FFF2-40B4-BE49-F238E27FC236}">
                <a16:creationId xmlns:a16="http://schemas.microsoft.com/office/drawing/2014/main" id="{4CA19616-049D-5D03-5D13-6F671E106D7D}"/>
              </a:ext>
            </a:extLst>
          </p:cNvPr>
          <p:cNvSpPr>
            <a:spLocks/>
          </p:cNvSpPr>
          <p:nvPr/>
        </p:nvSpPr>
        <p:spPr bwMode="auto">
          <a:xfrm>
            <a:off x="9891331" y="6622044"/>
            <a:ext cx="2519174" cy="303333"/>
          </a:xfrm>
          <a:prstGeom prst="callout1">
            <a:avLst>
              <a:gd name="adj1" fmla="val 51065"/>
              <a:gd name="adj2" fmla="val 104097"/>
              <a:gd name="adj3" fmla="val 79431"/>
              <a:gd name="adj4" fmla="val 11093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pt-BR" sz="1400" b="1">
                <a:solidFill>
                  <a:srgbClr val="3E5D72"/>
                </a:solidFill>
                <a:latin typeface="Calibri" pitchFamily="34" charset="0"/>
              </a:rPr>
              <a:t>LUIZ CARLOS</a:t>
            </a:r>
            <a:endParaRPr lang="pt-BR" sz="1400">
              <a:solidFill>
                <a:srgbClr val="3E5D72"/>
              </a:solidFill>
              <a:latin typeface="Calibri" pitchFamily="34" charset="0"/>
            </a:endParaRPr>
          </a:p>
        </p:txBody>
      </p:sp>
      <p:sp>
        <p:nvSpPr>
          <p:cNvPr id="29" name="AutoShape 71">
            <a:extLst>
              <a:ext uri="{FF2B5EF4-FFF2-40B4-BE49-F238E27FC236}">
                <a16:creationId xmlns:a16="http://schemas.microsoft.com/office/drawing/2014/main" id="{92BCA8E1-806C-4AA1-49E4-9CAECF966D2E}"/>
              </a:ext>
            </a:extLst>
          </p:cNvPr>
          <p:cNvSpPr>
            <a:spLocks noChangeArrowheads="1"/>
          </p:cNvSpPr>
          <p:nvPr/>
        </p:nvSpPr>
        <p:spPr bwMode="auto">
          <a:xfrm>
            <a:off x="6013595" y="5512700"/>
            <a:ext cx="243097"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30" name="AutoShape 73">
            <a:extLst>
              <a:ext uri="{FF2B5EF4-FFF2-40B4-BE49-F238E27FC236}">
                <a16:creationId xmlns:a16="http://schemas.microsoft.com/office/drawing/2014/main" id="{DB6942FA-F2BB-E6B7-43BE-17E77C2719C8}"/>
              </a:ext>
            </a:extLst>
          </p:cNvPr>
          <p:cNvSpPr>
            <a:spLocks noChangeArrowheads="1"/>
          </p:cNvSpPr>
          <p:nvPr/>
        </p:nvSpPr>
        <p:spPr bwMode="auto">
          <a:xfrm>
            <a:off x="12072099" y="3069869"/>
            <a:ext cx="243097"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31" name="AutoShape 74">
            <a:extLst>
              <a:ext uri="{FF2B5EF4-FFF2-40B4-BE49-F238E27FC236}">
                <a16:creationId xmlns:a16="http://schemas.microsoft.com/office/drawing/2014/main" id="{9FC72241-9403-7921-1C42-E631F654E7B4}"/>
              </a:ext>
            </a:extLst>
          </p:cNvPr>
          <p:cNvSpPr>
            <a:spLocks/>
          </p:cNvSpPr>
          <p:nvPr/>
        </p:nvSpPr>
        <p:spPr bwMode="auto">
          <a:xfrm>
            <a:off x="9387274" y="2887008"/>
            <a:ext cx="2519172" cy="303335"/>
          </a:xfrm>
          <a:prstGeom prst="callout1">
            <a:avLst>
              <a:gd name="adj1" fmla="val 51065"/>
              <a:gd name="adj2" fmla="val 104097"/>
              <a:gd name="adj3" fmla="val 98583"/>
              <a:gd name="adj4" fmla="val 11093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pt-BR" sz="1400" b="1" dirty="0">
                <a:solidFill>
                  <a:srgbClr val="3E5D72"/>
                </a:solidFill>
                <a:latin typeface="Calibri" pitchFamily="34" charset="0"/>
              </a:rPr>
              <a:t>SANDRO</a:t>
            </a:r>
            <a:endParaRPr lang="pt-BR" sz="1400" dirty="0">
              <a:solidFill>
                <a:srgbClr val="3E5D72"/>
              </a:solidFill>
              <a:latin typeface="Calibri" pitchFamily="34" charset="0"/>
            </a:endParaRPr>
          </a:p>
        </p:txBody>
      </p:sp>
      <p:sp>
        <p:nvSpPr>
          <p:cNvPr id="32" name="AutoShape 75">
            <a:extLst>
              <a:ext uri="{FF2B5EF4-FFF2-40B4-BE49-F238E27FC236}">
                <a16:creationId xmlns:a16="http://schemas.microsoft.com/office/drawing/2014/main" id="{EEE7C923-310A-A945-9922-6B92544E526F}"/>
              </a:ext>
            </a:extLst>
          </p:cNvPr>
          <p:cNvSpPr>
            <a:spLocks noChangeArrowheads="1"/>
          </p:cNvSpPr>
          <p:nvPr/>
        </p:nvSpPr>
        <p:spPr bwMode="auto">
          <a:xfrm>
            <a:off x="12293243" y="5700264"/>
            <a:ext cx="243098"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33" name="AutoShape 77">
            <a:extLst>
              <a:ext uri="{FF2B5EF4-FFF2-40B4-BE49-F238E27FC236}">
                <a16:creationId xmlns:a16="http://schemas.microsoft.com/office/drawing/2014/main" id="{92B52E16-F7D4-0F54-56B4-6A90CA2B67D4}"/>
              </a:ext>
            </a:extLst>
          </p:cNvPr>
          <p:cNvSpPr>
            <a:spLocks noChangeArrowheads="1"/>
          </p:cNvSpPr>
          <p:nvPr/>
        </p:nvSpPr>
        <p:spPr bwMode="auto">
          <a:xfrm>
            <a:off x="10055874" y="5368684"/>
            <a:ext cx="243098"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34" name="AutoShape 78">
            <a:extLst>
              <a:ext uri="{FF2B5EF4-FFF2-40B4-BE49-F238E27FC236}">
                <a16:creationId xmlns:a16="http://schemas.microsoft.com/office/drawing/2014/main" id="{7BA3322E-713D-0904-AC87-EF0FA24BCD1B}"/>
              </a:ext>
            </a:extLst>
          </p:cNvPr>
          <p:cNvSpPr>
            <a:spLocks/>
          </p:cNvSpPr>
          <p:nvPr/>
        </p:nvSpPr>
        <p:spPr bwMode="auto">
          <a:xfrm>
            <a:off x="7403320" y="5286934"/>
            <a:ext cx="2519172" cy="303335"/>
          </a:xfrm>
          <a:prstGeom prst="callout1">
            <a:avLst>
              <a:gd name="adj1" fmla="val 51065"/>
              <a:gd name="adj2" fmla="val 104097"/>
              <a:gd name="adj3" fmla="val 68796"/>
              <a:gd name="adj4" fmla="val 110079"/>
            </a:avLst>
          </a:prstGeom>
          <a:noFill/>
          <a:ln w="9525">
            <a:solidFill>
              <a:schemeClr val="tx1"/>
            </a:solidFill>
            <a:miter lim="800000"/>
            <a:headEnd/>
            <a:tailEnd/>
          </a:ln>
          <a:effectLst/>
        </p:spPr>
        <p:txBody>
          <a:bodyPr/>
          <a:lstStyle/>
          <a:p>
            <a:pPr algn="r"/>
            <a:r>
              <a:rPr lang="en-US" sz="1400" b="1" dirty="0">
                <a:solidFill>
                  <a:srgbClr val="3E5D72"/>
                </a:solidFill>
                <a:latin typeface="Calibri" pitchFamily="34" charset="0"/>
              </a:rPr>
              <a:t>GISELE</a:t>
            </a:r>
            <a:endParaRPr lang="pt-BR" sz="1400" dirty="0">
              <a:solidFill>
                <a:srgbClr val="3E5D72"/>
              </a:solidFill>
              <a:latin typeface="Calibri" pitchFamily="34" charset="0"/>
            </a:endParaRPr>
          </a:p>
        </p:txBody>
      </p:sp>
      <p:sp>
        <p:nvSpPr>
          <p:cNvPr id="35" name="AutoShape 79">
            <a:extLst>
              <a:ext uri="{FF2B5EF4-FFF2-40B4-BE49-F238E27FC236}">
                <a16:creationId xmlns:a16="http://schemas.microsoft.com/office/drawing/2014/main" id="{C64B5A0F-44D7-E5A3-A447-985D3D465D6E}"/>
              </a:ext>
            </a:extLst>
          </p:cNvPr>
          <p:cNvSpPr>
            <a:spLocks noChangeArrowheads="1"/>
          </p:cNvSpPr>
          <p:nvPr/>
        </p:nvSpPr>
        <p:spPr bwMode="auto">
          <a:xfrm>
            <a:off x="6783519" y="5211919"/>
            <a:ext cx="243097"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36" name="AutoShape 80">
            <a:extLst>
              <a:ext uri="{FF2B5EF4-FFF2-40B4-BE49-F238E27FC236}">
                <a16:creationId xmlns:a16="http://schemas.microsoft.com/office/drawing/2014/main" id="{1D9F1C8C-6E89-DC71-15FB-80E00959D8CB}"/>
              </a:ext>
            </a:extLst>
          </p:cNvPr>
          <p:cNvSpPr>
            <a:spLocks/>
          </p:cNvSpPr>
          <p:nvPr/>
        </p:nvSpPr>
        <p:spPr bwMode="auto">
          <a:xfrm>
            <a:off x="4178292" y="5091445"/>
            <a:ext cx="2519174" cy="303335"/>
          </a:xfrm>
          <a:prstGeom prst="callout1">
            <a:avLst>
              <a:gd name="adj1" fmla="val 51065"/>
              <a:gd name="adj2" fmla="val 104097"/>
              <a:gd name="adj3" fmla="val 80144"/>
              <a:gd name="adj4" fmla="val 10785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pt-BR" sz="1400" b="1" dirty="0">
                <a:solidFill>
                  <a:srgbClr val="3E5D72"/>
                </a:solidFill>
                <a:latin typeface="Calibri" pitchFamily="34" charset="0"/>
              </a:rPr>
              <a:t>MARCELO</a:t>
            </a:r>
            <a:endParaRPr lang="pt-BR" sz="1400" dirty="0">
              <a:solidFill>
                <a:srgbClr val="3E5D72"/>
              </a:solidFill>
              <a:latin typeface="Calibri" pitchFamily="34" charset="0"/>
            </a:endParaRPr>
          </a:p>
        </p:txBody>
      </p:sp>
      <p:sp>
        <p:nvSpPr>
          <p:cNvPr id="37" name="AutoShape 81">
            <a:extLst>
              <a:ext uri="{FF2B5EF4-FFF2-40B4-BE49-F238E27FC236}">
                <a16:creationId xmlns:a16="http://schemas.microsoft.com/office/drawing/2014/main" id="{131D481E-BCD6-1FC0-61A6-6946BE99D0D8}"/>
              </a:ext>
            </a:extLst>
          </p:cNvPr>
          <p:cNvSpPr>
            <a:spLocks noChangeArrowheads="1"/>
          </p:cNvSpPr>
          <p:nvPr/>
        </p:nvSpPr>
        <p:spPr bwMode="auto">
          <a:xfrm>
            <a:off x="9855820" y="6664828"/>
            <a:ext cx="243097" cy="245248"/>
          </a:xfrm>
          <a:prstGeom prst="star8">
            <a:avLst>
              <a:gd name="adj" fmla="val 38250"/>
            </a:avLst>
          </a:prstGeom>
          <a:solidFill>
            <a:srgbClr val="FF0000"/>
          </a:solidFill>
          <a:ln w="9525">
            <a:solidFill>
              <a:schemeClr val="tx1"/>
            </a:solidFill>
            <a:miter lim="800000"/>
            <a:headEnd/>
            <a:tailEnd/>
          </a:ln>
          <a:effectLst/>
        </p:spPr>
        <p:txBody>
          <a:bodyPr wrap="none" anchor="ctr"/>
          <a:lstStyle/>
          <a:p>
            <a:endParaRPr lang="pt-BR">
              <a:latin typeface="Calibri" pitchFamily="34" charset="0"/>
            </a:endParaRPr>
          </a:p>
        </p:txBody>
      </p:sp>
      <p:sp>
        <p:nvSpPr>
          <p:cNvPr id="38" name="AutoShape 82">
            <a:extLst>
              <a:ext uri="{FF2B5EF4-FFF2-40B4-BE49-F238E27FC236}">
                <a16:creationId xmlns:a16="http://schemas.microsoft.com/office/drawing/2014/main" id="{F9EB5E3B-10B4-FBB2-F4AA-64DFB0CE22EE}"/>
              </a:ext>
            </a:extLst>
          </p:cNvPr>
          <p:cNvSpPr>
            <a:spLocks/>
          </p:cNvSpPr>
          <p:nvPr/>
        </p:nvSpPr>
        <p:spPr bwMode="auto">
          <a:xfrm>
            <a:off x="7173145" y="6544355"/>
            <a:ext cx="2519174" cy="303335"/>
          </a:xfrm>
          <a:prstGeom prst="callout1">
            <a:avLst>
              <a:gd name="adj1" fmla="val 51065"/>
              <a:gd name="adj2" fmla="val 104097"/>
              <a:gd name="adj3" fmla="val 78014"/>
              <a:gd name="adj4" fmla="val 11084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pt-BR" sz="1400" b="1">
                <a:solidFill>
                  <a:srgbClr val="3E5D72"/>
                </a:solidFill>
                <a:latin typeface="Calibri" pitchFamily="34" charset="0"/>
              </a:rPr>
              <a:t>ANTONIO CARLOS</a:t>
            </a:r>
            <a:endParaRPr lang="pt-BR" sz="1400">
              <a:solidFill>
                <a:srgbClr val="3E5D72"/>
              </a:solidFill>
              <a:latin typeface="Calibri" pitchFamily="34" charset="0"/>
            </a:endParaRPr>
          </a:p>
        </p:txBody>
      </p:sp>
      <p:sp>
        <p:nvSpPr>
          <p:cNvPr id="39" name="AutoShape 80">
            <a:extLst>
              <a:ext uri="{FF2B5EF4-FFF2-40B4-BE49-F238E27FC236}">
                <a16:creationId xmlns:a16="http://schemas.microsoft.com/office/drawing/2014/main" id="{F5DEE8F2-F04F-FD92-BD95-8112ECD74264}"/>
              </a:ext>
            </a:extLst>
          </p:cNvPr>
          <p:cNvSpPr>
            <a:spLocks/>
          </p:cNvSpPr>
          <p:nvPr/>
        </p:nvSpPr>
        <p:spPr bwMode="auto">
          <a:xfrm>
            <a:off x="9692319" y="5567727"/>
            <a:ext cx="2519174" cy="303335"/>
          </a:xfrm>
          <a:prstGeom prst="callout1">
            <a:avLst>
              <a:gd name="adj1" fmla="val 51065"/>
              <a:gd name="adj2" fmla="val 104097"/>
              <a:gd name="adj3" fmla="val 80144"/>
              <a:gd name="adj4" fmla="val 10785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pt-BR" sz="1400" b="1" dirty="0">
                <a:solidFill>
                  <a:srgbClr val="3E5D72"/>
                </a:solidFill>
                <a:latin typeface="Calibri" pitchFamily="34" charset="0"/>
              </a:rPr>
              <a:t>CUNHA</a:t>
            </a:r>
            <a:endParaRPr lang="pt-BR" sz="1400" dirty="0">
              <a:solidFill>
                <a:srgbClr val="3E5D72"/>
              </a:solidFill>
              <a:latin typeface="Calibri" pitchFamily="34" charset="0"/>
            </a:endParaRPr>
          </a:p>
        </p:txBody>
      </p:sp>
      <p:sp>
        <p:nvSpPr>
          <p:cNvPr id="40" name="AutoShape 80">
            <a:extLst>
              <a:ext uri="{FF2B5EF4-FFF2-40B4-BE49-F238E27FC236}">
                <a16:creationId xmlns:a16="http://schemas.microsoft.com/office/drawing/2014/main" id="{D50ECCBD-3668-ADF3-2D13-04007074AE04}"/>
              </a:ext>
            </a:extLst>
          </p:cNvPr>
          <p:cNvSpPr>
            <a:spLocks/>
          </p:cNvSpPr>
          <p:nvPr/>
        </p:nvSpPr>
        <p:spPr bwMode="auto">
          <a:xfrm>
            <a:off x="3434413" y="5379861"/>
            <a:ext cx="2519174" cy="303335"/>
          </a:xfrm>
          <a:prstGeom prst="callout1">
            <a:avLst>
              <a:gd name="adj1" fmla="val 51065"/>
              <a:gd name="adj2" fmla="val 104097"/>
              <a:gd name="adj3" fmla="val 80144"/>
              <a:gd name="adj4" fmla="val 10785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r>
              <a:rPr lang="pt-BR" sz="1400" b="1" dirty="0">
                <a:solidFill>
                  <a:srgbClr val="3E5D72"/>
                </a:solidFill>
                <a:latin typeface="Calibri" pitchFamily="34" charset="0"/>
              </a:rPr>
              <a:t>ANTUNES</a:t>
            </a:r>
            <a:endParaRPr lang="pt-BR" sz="1400" dirty="0">
              <a:solidFill>
                <a:srgbClr val="3E5D72"/>
              </a:solidFill>
              <a:latin typeface="Calibri" pitchFamily="34" charset="0"/>
            </a:endParaRPr>
          </a:p>
        </p:txBody>
      </p:sp>
    </p:spTree>
    <p:extLst>
      <p:ext uri="{BB962C8B-B14F-4D97-AF65-F5344CB8AC3E}">
        <p14:creationId xmlns:p14="http://schemas.microsoft.com/office/powerpoint/2010/main" val="232826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399">
            <a:extLst>
              <a:ext uri="{FF2B5EF4-FFF2-40B4-BE49-F238E27FC236}">
                <a16:creationId xmlns:a16="http://schemas.microsoft.com/office/drawing/2014/main" id="{D9C3DB4C-1FC0-4AE6-8B07-D9056C99D063}"/>
              </a:ext>
            </a:extLst>
          </p:cNvPr>
          <p:cNvSpPr txBox="1"/>
          <p:nvPr/>
        </p:nvSpPr>
        <p:spPr>
          <a:xfrm>
            <a:off x="215008" y="-1049186"/>
            <a:ext cx="16091792" cy="1169548"/>
          </a:xfrm>
          <a:prstGeom prst="rect">
            <a:avLst/>
          </a:prstGeom>
          <a:noFill/>
          <a:ln>
            <a:noFill/>
          </a:ln>
        </p:spPr>
        <p:txBody>
          <a:bodyPr lIns="182851" tIns="91400" rIns="182851" bIns="91400" anchor="t" anchorCtr="0">
            <a:noAutofit/>
          </a:bodyPr>
          <a:lstStyle/>
          <a:p>
            <a:pPr>
              <a:spcBef>
                <a:spcPts val="0"/>
              </a:spcBef>
              <a:spcAft>
                <a:spcPts val="0"/>
              </a:spcAft>
              <a:buSzPct val="25000"/>
            </a:pPr>
            <a:endParaRPr lang="pt-BR" sz="6400" b="1" dirty="0">
              <a:latin typeface="Calibri"/>
              <a:ea typeface="Calibri"/>
              <a:cs typeface="Calibri"/>
              <a:sym typeface="Calibri"/>
            </a:endParaRPr>
          </a:p>
        </p:txBody>
      </p:sp>
      <p:sp>
        <p:nvSpPr>
          <p:cNvPr id="3" name="Espaço Reservado para Texto 2">
            <a:extLst>
              <a:ext uri="{FF2B5EF4-FFF2-40B4-BE49-F238E27FC236}">
                <a16:creationId xmlns:a16="http://schemas.microsoft.com/office/drawing/2014/main" id="{670FFA78-3D1E-478F-AADD-201868817D7C}"/>
              </a:ext>
            </a:extLst>
          </p:cNvPr>
          <p:cNvSpPr>
            <a:spLocks noGrp="1"/>
          </p:cNvSpPr>
          <p:nvPr>
            <p:ph type="body" sz="quarter" idx="11"/>
          </p:nvPr>
        </p:nvSpPr>
        <p:spPr/>
        <p:txBody>
          <a:bodyPr anchor="ctr">
            <a:noAutofit/>
          </a:bodyPr>
          <a:lstStyle/>
          <a:p>
            <a:r>
              <a:rPr lang="pt-BR" dirty="0">
                <a:sym typeface="Calibri"/>
              </a:rPr>
              <a:t>Pipeline de Liderança</a:t>
            </a:r>
          </a:p>
        </p:txBody>
      </p:sp>
      <p:sp>
        <p:nvSpPr>
          <p:cNvPr id="4" name="Line 4">
            <a:extLst>
              <a:ext uri="{FF2B5EF4-FFF2-40B4-BE49-F238E27FC236}">
                <a16:creationId xmlns:a16="http://schemas.microsoft.com/office/drawing/2014/main" id="{256EB565-F2F4-6EE1-E9C2-55791C36FEA0}"/>
              </a:ext>
            </a:extLst>
          </p:cNvPr>
          <p:cNvSpPr>
            <a:spLocks noChangeShapeType="1"/>
          </p:cNvSpPr>
          <p:nvPr/>
        </p:nvSpPr>
        <p:spPr bwMode="auto">
          <a:xfrm flipH="1">
            <a:off x="6946658" y="2031845"/>
            <a:ext cx="537441" cy="1084166"/>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pt-BR" sz="2000">
              <a:latin typeface="+mj-lt"/>
              <a:cs typeface="+mn-cs"/>
            </a:endParaRPr>
          </a:p>
        </p:txBody>
      </p:sp>
      <p:sp>
        <p:nvSpPr>
          <p:cNvPr id="5" name="Oval 5">
            <a:extLst>
              <a:ext uri="{FF2B5EF4-FFF2-40B4-BE49-F238E27FC236}">
                <a16:creationId xmlns:a16="http://schemas.microsoft.com/office/drawing/2014/main" id="{D4FE9446-4425-2017-7EC6-F41E0592EC65}"/>
              </a:ext>
            </a:extLst>
          </p:cNvPr>
          <p:cNvSpPr>
            <a:spLocks noChangeArrowheads="1"/>
          </p:cNvSpPr>
          <p:nvPr/>
        </p:nvSpPr>
        <p:spPr bwMode="auto">
          <a:xfrm>
            <a:off x="4716847" y="4853286"/>
            <a:ext cx="1989676" cy="948319"/>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lnSpc>
                <a:spcPct val="85000"/>
              </a:lnSpc>
              <a:spcBef>
                <a:spcPct val="10000"/>
              </a:spcBef>
              <a:buClrTx/>
              <a:buSzTx/>
              <a:buFontTx/>
              <a:buNone/>
            </a:pPr>
            <a:r>
              <a:rPr lang="pt-BR" sz="2000" b="1">
                <a:latin typeface="+mj-lt"/>
              </a:rPr>
              <a:t>Líder de </a:t>
            </a:r>
          </a:p>
          <a:p>
            <a:pPr algn="ctr" eaLnBrk="0" hangingPunct="0">
              <a:lnSpc>
                <a:spcPct val="85000"/>
              </a:lnSpc>
              <a:spcBef>
                <a:spcPct val="10000"/>
              </a:spcBef>
              <a:buClrTx/>
              <a:buSzTx/>
              <a:buFontTx/>
              <a:buNone/>
            </a:pPr>
            <a:r>
              <a:rPr lang="pt-BR" sz="2000" b="1">
                <a:latin typeface="+mj-lt"/>
              </a:rPr>
              <a:t>líderes</a:t>
            </a:r>
          </a:p>
        </p:txBody>
      </p:sp>
      <p:sp>
        <p:nvSpPr>
          <p:cNvPr id="6" name="Oval 6">
            <a:extLst>
              <a:ext uri="{FF2B5EF4-FFF2-40B4-BE49-F238E27FC236}">
                <a16:creationId xmlns:a16="http://schemas.microsoft.com/office/drawing/2014/main" id="{A34B0F28-0D80-731D-C8BB-54A2B6197C2F}"/>
              </a:ext>
            </a:extLst>
          </p:cNvPr>
          <p:cNvSpPr>
            <a:spLocks noChangeArrowheads="1"/>
          </p:cNvSpPr>
          <p:nvPr/>
        </p:nvSpPr>
        <p:spPr bwMode="auto">
          <a:xfrm>
            <a:off x="3704858" y="6648036"/>
            <a:ext cx="1989676" cy="945705"/>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spcBef>
                <a:spcPct val="10000"/>
              </a:spcBef>
              <a:buClrTx/>
              <a:buSzTx/>
              <a:buFontTx/>
              <a:buNone/>
            </a:pPr>
            <a:r>
              <a:rPr lang="pt-BR" sz="2000" b="1">
                <a:latin typeface="+mj-lt"/>
              </a:rPr>
              <a:t>Líder de </a:t>
            </a:r>
          </a:p>
          <a:p>
            <a:pPr algn="ctr" eaLnBrk="0" hangingPunct="0">
              <a:spcBef>
                <a:spcPct val="10000"/>
              </a:spcBef>
              <a:buClrTx/>
              <a:buSzTx/>
              <a:buFontTx/>
              <a:buNone/>
            </a:pPr>
            <a:r>
              <a:rPr lang="pt-BR" sz="2000" b="1">
                <a:latin typeface="+mj-lt"/>
              </a:rPr>
              <a:t>equipe</a:t>
            </a:r>
          </a:p>
        </p:txBody>
      </p:sp>
      <p:sp>
        <p:nvSpPr>
          <p:cNvPr id="7" name="Oval 7">
            <a:extLst>
              <a:ext uri="{FF2B5EF4-FFF2-40B4-BE49-F238E27FC236}">
                <a16:creationId xmlns:a16="http://schemas.microsoft.com/office/drawing/2014/main" id="{B71BC5DD-0A69-B793-F248-FE70286667A8}"/>
              </a:ext>
            </a:extLst>
          </p:cNvPr>
          <p:cNvSpPr>
            <a:spLocks noChangeArrowheads="1"/>
          </p:cNvSpPr>
          <p:nvPr/>
        </p:nvSpPr>
        <p:spPr bwMode="auto">
          <a:xfrm>
            <a:off x="5677385" y="3003676"/>
            <a:ext cx="1992534" cy="948319"/>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lnSpc>
                <a:spcPct val="85000"/>
              </a:lnSpc>
              <a:spcBef>
                <a:spcPct val="10000"/>
              </a:spcBef>
              <a:buClrTx/>
              <a:buSzTx/>
              <a:buFontTx/>
              <a:buNone/>
            </a:pPr>
            <a:r>
              <a:rPr lang="pt-BR" sz="2000" b="1">
                <a:latin typeface="+mj-lt"/>
              </a:rPr>
              <a:t>Líder de </a:t>
            </a:r>
          </a:p>
          <a:p>
            <a:pPr algn="ctr" eaLnBrk="0" hangingPunct="0">
              <a:lnSpc>
                <a:spcPct val="85000"/>
              </a:lnSpc>
              <a:spcBef>
                <a:spcPct val="10000"/>
              </a:spcBef>
              <a:buClrTx/>
              <a:buSzTx/>
              <a:buFontTx/>
              <a:buNone/>
            </a:pPr>
            <a:r>
              <a:rPr lang="pt-BR" sz="2000" b="1">
                <a:latin typeface="+mj-lt"/>
              </a:rPr>
              <a:t>processos</a:t>
            </a:r>
          </a:p>
        </p:txBody>
      </p:sp>
      <p:sp>
        <p:nvSpPr>
          <p:cNvPr id="8" name="Line 8">
            <a:extLst>
              <a:ext uri="{FF2B5EF4-FFF2-40B4-BE49-F238E27FC236}">
                <a16:creationId xmlns:a16="http://schemas.microsoft.com/office/drawing/2014/main" id="{CA151893-ADAE-BE70-0AA7-A2EEB3DA5297}"/>
              </a:ext>
            </a:extLst>
          </p:cNvPr>
          <p:cNvSpPr>
            <a:spLocks noChangeShapeType="1"/>
          </p:cNvSpPr>
          <p:nvPr/>
        </p:nvSpPr>
        <p:spPr bwMode="auto">
          <a:xfrm flipH="1">
            <a:off x="6054737" y="3967664"/>
            <a:ext cx="460255" cy="91958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pt-BR" sz="2000">
              <a:latin typeface="+mj-lt"/>
              <a:cs typeface="+mn-cs"/>
            </a:endParaRPr>
          </a:p>
        </p:txBody>
      </p:sp>
      <p:sp>
        <p:nvSpPr>
          <p:cNvPr id="9" name="Line 9">
            <a:extLst>
              <a:ext uri="{FF2B5EF4-FFF2-40B4-BE49-F238E27FC236}">
                <a16:creationId xmlns:a16="http://schemas.microsoft.com/office/drawing/2014/main" id="{582B339E-2EA4-A0F7-44A4-7C7CC85B029D}"/>
              </a:ext>
            </a:extLst>
          </p:cNvPr>
          <p:cNvSpPr>
            <a:spLocks noChangeShapeType="1"/>
          </p:cNvSpPr>
          <p:nvPr/>
        </p:nvSpPr>
        <p:spPr bwMode="auto">
          <a:xfrm flipH="1">
            <a:off x="5139944" y="5838175"/>
            <a:ext cx="440245" cy="888231"/>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pt-BR" sz="2000">
              <a:latin typeface="+mj-lt"/>
              <a:cs typeface="+mn-cs"/>
            </a:endParaRPr>
          </a:p>
        </p:txBody>
      </p:sp>
      <p:sp>
        <p:nvSpPr>
          <p:cNvPr id="10" name="Oval 10">
            <a:extLst>
              <a:ext uri="{FF2B5EF4-FFF2-40B4-BE49-F238E27FC236}">
                <a16:creationId xmlns:a16="http://schemas.microsoft.com/office/drawing/2014/main" id="{5860042C-18F6-1001-A162-5C481C30C580}"/>
              </a:ext>
            </a:extLst>
          </p:cNvPr>
          <p:cNvSpPr>
            <a:spLocks noChangeArrowheads="1"/>
          </p:cNvSpPr>
          <p:nvPr/>
        </p:nvSpPr>
        <p:spPr bwMode="auto">
          <a:xfrm>
            <a:off x="2864391" y="8586465"/>
            <a:ext cx="1989676" cy="948316"/>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spcBef>
                <a:spcPct val="10000"/>
              </a:spcBef>
              <a:buClrTx/>
              <a:buSzTx/>
              <a:buFontTx/>
              <a:buNone/>
            </a:pPr>
            <a:r>
              <a:rPr lang="pt-BR" sz="2000" b="1">
                <a:latin typeface="+mj-lt"/>
              </a:rPr>
              <a:t>Contribuição</a:t>
            </a:r>
          </a:p>
          <a:p>
            <a:pPr algn="ctr" eaLnBrk="0" hangingPunct="0">
              <a:spcBef>
                <a:spcPct val="10000"/>
              </a:spcBef>
              <a:buClrTx/>
              <a:buSzTx/>
              <a:buFontTx/>
              <a:buNone/>
            </a:pPr>
            <a:r>
              <a:rPr lang="pt-BR" sz="2000" b="1">
                <a:latin typeface="+mj-lt"/>
              </a:rPr>
              <a:t>individual</a:t>
            </a:r>
          </a:p>
        </p:txBody>
      </p:sp>
      <p:sp>
        <p:nvSpPr>
          <p:cNvPr id="11" name="Line 11">
            <a:extLst>
              <a:ext uri="{FF2B5EF4-FFF2-40B4-BE49-F238E27FC236}">
                <a16:creationId xmlns:a16="http://schemas.microsoft.com/office/drawing/2014/main" id="{D7B63733-2B34-8D98-A6FB-A5991B95FAC1}"/>
              </a:ext>
            </a:extLst>
          </p:cNvPr>
          <p:cNvSpPr>
            <a:spLocks noChangeShapeType="1"/>
          </p:cNvSpPr>
          <p:nvPr/>
        </p:nvSpPr>
        <p:spPr bwMode="auto">
          <a:xfrm flipH="1">
            <a:off x="4196559" y="7619865"/>
            <a:ext cx="477407" cy="963992"/>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pt-BR" sz="2000">
              <a:latin typeface="+mj-lt"/>
              <a:cs typeface="+mn-cs"/>
            </a:endParaRPr>
          </a:p>
        </p:txBody>
      </p:sp>
      <p:sp>
        <p:nvSpPr>
          <p:cNvPr id="12" name="Oval 12">
            <a:extLst>
              <a:ext uri="{FF2B5EF4-FFF2-40B4-BE49-F238E27FC236}">
                <a16:creationId xmlns:a16="http://schemas.microsoft.com/office/drawing/2014/main" id="{ECEA0E26-91CF-E64E-B2D5-FB3E77E60E2A}"/>
              </a:ext>
            </a:extLst>
          </p:cNvPr>
          <p:cNvSpPr>
            <a:spLocks noChangeArrowheads="1"/>
          </p:cNvSpPr>
          <p:nvPr/>
        </p:nvSpPr>
        <p:spPr bwMode="auto">
          <a:xfrm>
            <a:off x="6677940" y="1065244"/>
            <a:ext cx="1992534" cy="948319"/>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lnSpc>
                <a:spcPct val="85000"/>
              </a:lnSpc>
              <a:spcBef>
                <a:spcPct val="10000"/>
              </a:spcBef>
              <a:buClrTx/>
              <a:buSzTx/>
              <a:buFontTx/>
              <a:buNone/>
            </a:pPr>
            <a:r>
              <a:rPr lang="pt-BR" sz="2000" b="1">
                <a:latin typeface="+mj-lt"/>
              </a:rPr>
              <a:t>Líder de </a:t>
            </a:r>
          </a:p>
          <a:p>
            <a:pPr algn="ctr" eaLnBrk="0" hangingPunct="0">
              <a:lnSpc>
                <a:spcPct val="85000"/>
              </a:lnSpc>
              <a:spcBef>
                <a:spcPct val="10000"/>
              </a:spcBef>
              <a:buClrTx/>
              <a:buSzTx/>
              <a:buFontTx/>
              <a:buNone/>
            </a:pPr>
            <a:r>
              <a:rPr lang="pt-BR" sz="2000" b="1">
                <a:latin typeface="+mj-lt"/>
              </a:rPr>
              <a:t>negócios</a:t>
            </a:r>
          </a:p>
        </p:txBody>
      </p:sp>
      <p:sp>
        <p:nvSpPr>
          <p:cNvPr id="13" name="AutoShape 14">
            <a:extLst>
              <a:ext uri="{FF2B5EF4-FFF2-40B4-BE49-F238E27FC236}">
                <a16:creationId xmlns:a16="http://schemas.microsoft.com/office/drawing/2014/main" id="{E9FBF02E-2F5B-C96C-39E3-CBAEC9E1755C}"/>
              </a:ext>
            </a:extLst>
          </p:cNvPr>
          <p:cNvSpPr>
            <a:spLocks noChangeArrowheads="1"/>
          </p:cNvSpPr>
          <p:nvPr/>
        </p:nvSpPr>
        <p:spPr bwMode="auto">
          <a:xfrm>
            <a:off x="1749487" y="6679381"/>
            <a:ext cx="548876" cy="292594"/>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4" name="AutoShape 15">
            <a:extLst>
              <a:ext uri="{FF2B5EF4-FFF2-40B4-BE49-F238E27FC236}">
                <a16:creationId xmlns:a16="http://schemas.microsoft.com/office/drawing/2014/main" id="{61BE52C5-A96E-F3F5-B8B2-8E1F1F3C0767}"/>
              </a:ext>
            </a:extLst>
          </p:cNvPr>
          <p:cNvSpPr>
            <a:spLocks noChangeArrowheads="1"/>
          </p:cNvSpPr>
          <p:nvPr/>
        </p:nvSpPr>
        <p:spPr bwMode="auto">
          <a:xfrm>
            <a:off x="1054815" y="7243669"/>
            <a:ext cx="400222"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5" name="AutoShape 16">
            <a:extLst>
              <a:ext uri="{FF2B5EF4-FFF2-40B4-BE49-F238E27FC236}">
                <a16:creationId xmlns:a16="http://schemas.microsoft.com/office/drawing/2014/main" id="{B7B4528F-6A6F-8F21-A810-C2B9513BD36C}"/>
              </a:ext>
            </a:extLst>
          </p:cNvPr>
          <p:cNvSpPr>
            <a:spLocks noChangeArrowheads="1"/>
          </p:cNvSpPr>
          <p:nvPr/>
        </p:nvSpPr>
        <p:spPr bwMode="auto">
          <a:xfrm>
            <a:off x="1572248" y="7243669"/>
            <a:ext cx="403081"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6" name="AutoShape 17">
            <a:extLst>
              <a:ext uri="{FF2B5EF4-FFF2-40B4-BE49-F238E27FC236}">
                <a16:creationId xmlns:a16="http://schemas.microsoft.com/office/drawing/2014/main" id="{F938CE5A-28E4-F8F5-4B0B-91B0DD317A80}"/>
              </a:ext>
            </a:extLst>
          </p:cNvPr>
          <p:cNvSpPr>
            <a:spLocks noChangeArrowheads="1"/>
          </p:cNvSpPr>
          <p:nvPr/>
        </p:nvSpPr>
        <p:spPr bwMode="auto">
          <a:xfrm>
            <a:off x="2092536" y="7243669"/>
            <a:ext cx="403081"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7" name="AutoShape 18">
            <a:extLst>
              <a:ext uri="{FF2B5EF4-FFF2-40B4-BE49-F238E27FC236}">
                <a16:creationId xmlns:a16="http://schemas.microsoft.com/office/drawing/2014/main" id="{BA08116C-911E-6172-1108-4CBBEF2ED304}"/>
              </a:ext>
            </a:extLst>
          </p:cNvPr>
          <p:cNvSpPr>
            <a:spLocks noChangeArrowheads="1"/>
          </p:cNvSpPr>
          <p:nvPr/>
        </p:nvSpPr>
        <p:spPr bwMode="auto">
          <a:xfrm>
            <a:off x="2615683" y="7243669"/>
            <a:ext cx="403082"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18" name="AutoShape 19">
            <a:extLst>
              <a:ext uri="{FF2B5EF4-FFF2-40B4-BE49-F238E27FC236}">
                <a16:creationId xmlns:a16="http://schemas.microsoft.com/office/drawing/2014/main" id="{006E0BB4-DBCC-4D6F-A582-C4746D198979}"/>
              </a:ext>
            </a:extLst>
          </p:cNvPr>
          <p:cNvCxnSpPr>
            <a:cxnSpLocks noChangeShapeType="1"/>
            <a:stCxn id="14" idx="0"/>
            <a:endCxn id="13" idx="2"/>
          </p:cNvCxnSpPr>
          <p:nvPr/>
        </p:nvCxnSpPr>
        <p:spPr bwMode="auto">
          <a:xfrm rot="16200000">
            <a:off x="1582192" y="6690448"/>
            <a:ext cx="271694" cy="834749"/>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9" name="AutoShape 20">
            <a:extLst>
              <a:ext uri="{FF2B5EF4-FFF2-40B4-BE49-F238E27FC236}">
                <a16:creationId xmlns:a16="http://schemas.microsoft.com/office/drawing/2014/main" id="{98992E53-DCA2-2968-947D-77488CDCB457}"/>
              </a:ext>
            </a:extLst>
          </p:cNvPr>
          <p:cNvCxnSpPr>
            <a:cxnSpLocks noChangeShapeType="1"/>
            <a:stCxn id="15" idx="0"/>
            <a:endCxn id="13" idx="2"/>
          </p:cNvCxnSpPr>
          <p:nvPr/>
        </p:nvCxnSpPr>
        <p:spPr bwMode="auto">
          <a:xfrm rot="16200000">
            <a:off x="1863778" y="6972033"/>
            <a:ext cx="271694" cy="271578"/>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0" name="AutoShape 21">
            <a:extLst>
              <a:ext uri="{FF2B5EF4-FFF2-40B4-BE49-F238E27FC236}">
                <a16:creationId xmlns:a16="http://schemas.microsoft.com/office/drawing/2014/main" id="{3D14F8B7-ADD9-F523-5728-B023CD89F3B8}"/>
              </a:ext>
            </a:extLst>
          </p:cNvPr>
          <p:cNvCxnSpPr>
            <a:cxnSpLocks noChangeShapeType="1"/>
            <a:stCxn id="16" idx="0"/>
            <a:endCxn id="13" idx="2"/>
          </p:cNvCxnSpPr>
          <p:nvPr/>
        </p:nvCxnSpPr>
        <p:spPr bwMode="auto">
          <a:xfrm rot="5400000" flipH="1">
            <a:off x="2145363" y="6962027"/>
            <a:ext cx="271694" cy="29159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 name="AutoShape 22">
            <a:extLst>
              <a:ext uri="{FF2B5EF4-FFF2-40B4-BE49-F238E27FC236}">
                <a16:creationId xmlns:a16="http://schemas.microsoft.com/office/drawing/2014/main" id="{C415A279-6A33-A941-390E-E7E105A448DF}"/>
              </a:ext>
            </a:extLst>
          </p:cNvPr>
          <p:cNvCxnSpPr>
            <a:cxnSpLocks noChangeShapeType="1"/>
            <a:stCxn id="17" idx="0"/>
            <a:endCxn id="13" idx="2"/>
          </p:cNvCxnSpPr>
          <p:nvPr/>
        </p:nvCxnSpPr>
        <p:spPr bwMode="auto">
          <a:xfrm rot="5400000" flipH="1">
            <a:off x="2428376" y="6679013"/>
            <a:ext cx="271694" cy="857619"/>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22" name="AutoShape 23">
            <a:extLst>
              <a:ext uri="{FF2B5EF4-FFF2-40B4-BE49-F238E27FC236}">
                <a16:creationId xmlns:a16="http://schemas.microsoft.com/office/drawing/2014/main" id="{763DCB2C-E44B-A161-19ED-FA1436C093E8}"/>
              </a:ext>
            </a:extLst>
          </p:cNvPr>
          <p:cNvSpPr>
            <a:spLocks noChangeArrowheads="1"/>
          </p:cNvSpPr>
          <p:nvPr/>
        </p:nvSpPr>
        <p:spPr bwMode="auto">
          <a:xfrm>
            <a:off x="1497919" y="8455842"/>
            <a:ext cx="548876" cy="2925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23" name="AutoShape 24">
            <a:extLst>
              <a:ext uri="{FF2B5EF4-FFF2-40B4-BE49-F238E27FC236}">
                <a16:creationId xmlns:a16="http://schemas.microsoft.com/office/drawing/2014/main" id="{C6D5063B-3FF8-1740-F62D-B8840F4D2D3D}"/>
              </a:ext>
            </a:extLst>
          </p:cNvPr>
          <p:cNvSpPr>
            <a:spLocks noChangeArrowheads="1"/>
          </p:cNvSpPr>
          <p:nvPr/>
        </p:nvSpPr>
        <p:spPr bwMode="auto">
          <a:xfrm>
            <a:off x="1066250" y="9020130"/>
            <a:ext cx="403082"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24" name="AutoShape 25">
            <a:extLst>
              <a:ext uri="{FF2B5EF4-FFF2-40B4-BE49-F238E27FC236}">
                <a16:creationId xmlns:a16="http://schemas.microsoft.com/office/drawing/2014/main" id="{CF3CCB93-ED86-787F-2AE3-799646BB1D68}"/>
              </a:ext>
            </a:extLst>
          </p:cNvPr>
          <p:cNvSpPr>
            <a:spLocks noChangeArrowheads="1"/>
          </p:cNvSpPr>
          <p:nvPr/>
        </p:nvSpPr>
        <p:spPr bwMode="auto">
          <a:xfrm>
            <a:off x="1586540" y="9020130"/>
            <a:ext cx="400222"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25" name="AutoShape 26">
            <a:extLst>
              <a:ext uri="{FF2B5EF4-FFF2-40B4-BE49-F238E27FC236}">
                <a16:creationId xmlns:a16="http://schemas.microsoft.com/office/drawing/2014/main" id="{AC619543-CFB8-7201-D687-0CEA2D3EC8BD}"/>
              </a:ext>
            </a:extLst>
          </p:cNvPr>
          <p:cNvSpPr>
            <a:spLocks noChangeArrowheads="1"/>
          </p:cNvSpPr>
          <p:nvPr/>
        </p:nvSpPr>
        <p:spPr bwMode="auto">
          <a:xfrm>
            <a:off x="2109688" y="9020130"/>
            <a:ext cx="400222" cy="271694"/>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26" name="AutoShape 27">
            <a:extLst>
              <a:ext uri="{FF2B5EF4-FFF2-40B4-BE49-F238E27FC236}">
                <a16:creationId xmlns:a16="http://schemas.microsoft.com/office/drawing/2014/main" id="{20D735C5-E868-CD68-04A2-AFD44CA6C07B}"/>
              </a:ext>
            </a:extLst>
          </p:cNvPr>
          <p:cNvCxnSpPr>
            <a:cxnSpLocks noChangeShapeType="1"/>
            <a:stCxn id="23" idx="0"/>
            <a:endCxn id="22" idx="2"/>
          </p:cNvCxnSpPr>
          <p:nvPr/>
        </p:nvCxnSpPr>
        <p:spPr bwMode="auto">
          <a:xfrm rot="16200000">
            <a:off x="1452121" y="8611275"/>
            <a:ext cx="271694" cy="546016"/>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7" name="AutoShape 28">
            <a:extLst>
              <a:ext uri="{FF2B5EF4-FFF2-40B4-BE49-F238E27FC236}">
                <a16:creationId xmlns:a16="http://schemas.microsoft.com/office/drawing/2014/main" id="{AC54478A-0D39-52E8-5687-F42F352BA65B}"/>
              </a:ext>
            </a:extLst>
          </p:cNvPr>
          <p:cNvCxnSpPr>
            <a:cxnSpLocks noChangeShapeType="1"/>
            <a:stCxn id="24" idx="0"/>
            <a:endCxn id="22" idx="2"/>
          </p:cNvCxnSpPr>
          <p:nvPr/>
        </p:nvCxnSpPr>
        <p:spPr bwMode="auto">
          <a:xfrm rot="5400000" flipH="1">
            <a:off x="1733706" y="8875708"/>
            <a:ext cx="271694" cy="17153"/>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8" name="AutoShape 29">
            <a:extLst>
              <a:ext uri="{FF2B5EF4-FFF2-40B4-BE49-F238E27FC236}">
                <a16:creationId xmlns:a16="http://schemas.microsoft.com/office/drawing/2014/main" id="{4CE383D5-396E-F35C-E3AA-FB7BC76BDDEA}"/>
              </a:ext>
            </a:extLst>
          </p:cNvPr>
          <p:cNvCxnSpPr>
            <a:cxnSpLocks noChangeShapeType="1"/>
            <a:stCxn id="25" idx="0"/>
            <a:endCxn id="22" idx="2"/>
          </p:cNvCxnSpPr>
          <p:nvPr/>
        </p:nvCxnSpPr>
        <p:spPr bwMode="auto">
          <a:xfrm rot="5400000" flipH="1">
            <a:off x="2016719" y="8592694"/>
            <a:ext cx="271694" cy="58318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29" name="Text Box 30">
            <a:extLst>
              <a:ext uri="{FF2B5EF4-FFF2-40B4-BE49-F238E27FC236}">
                <a16:creationId xmlns:a16="http://schemas.microsoft.com/office/drawing/2014/main" id="{F8742FFB-1961-F9FE-B899-E20F3084CBB0}"/>
              </a:ext>
            </a:extLst>
          </p:cNvPr>
          <p:cNvSpPr txBox="1">
            <a:spLocks noChangeArrowheads="1"/>
          </p:cNvSpPr>
          <p:nvPr/>
        </p:nvSpPr>
        <p:spPr bwMode="auto">
          <a:xfrm>
            <a:off x="2970164" y="7115658"/>
            <a:ext cx="473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grpSp>
        <p:nvGrpSpPr>
          <p:cNvPr id="30" name="Group 31">
            <a:extLst>
              <a:ext uri="{FF2B5EF4-FFF2-40B4-BE49-F238E27FC236}">
                <a16:creationId xmlns:a16="http://schemas.microsoft.com/office/drawing/2014/main" id="{C1D363ED-16C6-4415-57F1-AB264BD387CE}"/>
              </a:ext>
            </a:extLst>
          </p:cNvPr>
          <p:cNvGrpSpPr>
            <a:grpSpLocks/>
          </p:cNvGrpSpPr>
          <p:nvPr/>
        </p:nvGrpSpPr>
        <p:grpSpPr bwMode="auto">
          <a:xfrm>
            <a:off x="1426452" y="4631230"/>
            <a:ext cx="2904000" cy="1523055"/>
            <a:chOff x="181" y="2016"/>
            <a:chExt cx="1100" cy="583"/>
          </a:xfrm>
        </p:grpSpPr>
        <p:sp>
          <p:nvSpPr>
            <p:cNvPr id="31" name="AutoShape 32">
              <a:extLst>
                <a:ext uri="{FF2B5EF4-FFF2-40B4-BE49-F238E27FC236}">
                  <a16:creationId xmlns:a16="http://schemas.microsoft.com/office/drawing/2014/main" id="{A27963F8-AE6D-A23A-EE9E-6CBC8BB1CC67}"/>
                </a:ext>
              </a:extLst>
            </p:cNvPr>
            <p:cNvSpPr>
              <a:spLocks noChangeArrowheads="1"/>
            </p:cNvSpPr>
            <p:nvPr/>
          </p:nvSpPr>
          <p:spPr bwMode="auto">
            <a:xfrm>
              <a:off x="640" y="2016"/>
              <a:ext cx="208" cy="112"/>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32" name="AutoShape 33">
              <a:extLst>
                <a:ext uri="{FF2B5EF4-FFF2-40B4-BE49-F238E27FC236}">
                  <a16:creationId xmlns:a16="http://schemas.microsoft.com/office/drawing/2014/main" id="{E7F6B216-EC27-CFBD-6549-3F1DF4BFB67D}"/>
                </a:ext>
              </a:extLst>
            </p:cNvPr>
            <p:cNvSpPr>
              <a:spLocks noChangeArrowheads="1"/>
            </p:cNvSpPr>
            <p:nvPr/>
          </p:nvSpPr>
          <p:spPr bwMode="auto">
            <a:xfrm>
              <a:off x="376"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33" name="AutoShape 34">
              <a:extLst>
                <a:ext uri="{FF2B5EF4-FFF2-40B4-BE49-F238E27FC236}">
                  <a16:creationId xmlns:a16="http://schemas.microsoft.com/office/drawing/2014/main" id="{805FC776-FD1E-6806-B605-33CA290593DE}"/>
                </a:ext>
              </a:extLst>
            </p:cNvPr>
            <p:cNvSpPr>
              <a:spLocks noChangeArrowheads="1"/>
            </p:cNvSpPr>
            <p:nvPr/>
          </p:nvSpPr>
          <p:spPr bwMode="auto">
            <a:xfrm>
              <a:off x="573"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34" name="AutoShape 35">
              <a:extLst>
                <a:ext uri="{FF2B5EF4-FFF2-40B4-BE49-F238E27FC236}">
                  <a16:creationId xmlns:a16="http://schemas.microsoft.com/office/drawing/2014/main" id="{1AB39B63-F43F-62AE-6C10-01C5C660F416}"/>
                </a:ext>
              </a:extLst>
            </p:cNvPr>
            <p:cNvSpPr>
              <a:spLocks noChangeArrowheads="1"/>
            </p:cNvSpPr>
            <p:nvPr/>
          </p:nvSpPr>
          <p:spPr bwMode="auto">
            <a:xfrm>
              <a:off x="770"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35" name="AutoShape 36">
              <a:extLst>
                <a:ext uri="{FF2B5EF4-FFF2-40B4-BE49-F238E27FC236}">
                  <a16:creationId xmlns:a16="http://schemas.microsoft.com/office/drawing/2014/main" id="{8FD45CF2-278D-5415-ED87-30CF47390FE7}"/>
                </a:ext>
              </a:extLst>
            </p:cNvPr>
            <p:cNvSpPr>
              <a:spLocks noChangeArrowheads="1"/>
            </p:cNvSpPr>
            <p:nvPr/>
          </p:nvSpPr>
          <p:spPr bwMode="auto">
            <a:xfrm>
              <a:off x="968"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36" name="AutoShape 37">
              <a:extLst>
                <a:ext uri="{FF2B5EF4-FFF2-40B4-BE49-F238E27FC236}">
                  <a16:creationId xmlns:a16="http://schemas.microsoft.com/office/drawing/2014/main" id="{10410B1F-08FF-CC73-86CF-B5028ABB38F4}"/>
                </a:ext>
              </a:extLst>
            </p:cNvPr>
            <p:cNvCxnSpPr>
              <a:cxnSpLocks noChangeShapeType="1"/>
              <a:stCxn id="32" idx="0"/>
              <a:endCxn id="31" idx="2"/>
            </p:cNvCxnSpPr>
            <p:nvPr/>
          </p:nvCxnSpPr>
          <p:spPr bwMode="auto">
            <a:xfrm rot="-5400000">
              <a:off x="546" y="2034"/>
              <a:ext cx="104" cy="29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37" name="AutoShape 38">
              <a:extLst>
                <a:ext uri="{FF2B5EF4-FFF2-40B4-BE49-F238E27FC236}">
                  <a16:creationId xmlns:a16="http://schemas.microsoft.com/office/drawing/2014/main" id="{ECEC0F0B-E2CB-E9F2-756B-F7B45B1B616A}"/>
                </a:ext>
              </a:extLst>
            </p:cNvPr>
            <p:cNvCxnSpPr>
              <a:cxnSpLocks noChangeShapeType="1"/>
              <a:stCxn id="33" idx="0"/>
              <a:endCxn id="31" idx="2"/>
            </p:cNvCxnSpPr>
            <p:nvPr/>
          </p:nvCxnSpPr>
          <p:spPr bwMode="auto">
            <a:xfrm rot="-5400000">
              <a:off x="645" y="2132"/>
              <a:ext cx="104" cy="95"/>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38" name="AutoShape 39">
              <a:extLst>
                <a:ext uri="{FF2B5EF4-FFF2-40B4-BE49-F238E27FC236}">
                  <a16:creationId xmlns:a16="http://schemas.microsoft.com/office/drawing/2014/main" id="{CAE35F92-1DEB-A792-761E-6FE4EEABD9AE}"/>
                </a:ext>
              </a:extLst>
            </p:cNvPr>
            <p:cNvCxnSpPr>
              <a:cxnSpLocks noChangeShapeType="1"/>
              <a:stCxn id="34" idx="0"/>
              <a:endCxn id="31" idx="2"/>
            </p:cNvCxnSpPr>
            <p:nvPr/>
          </p:nvCxnSpPr>
          <p:spPr bwMode="auto">
            <a:xfrm rot="5400000" flipH="1">
              <a:off x="743" y="2129"/>
              <a:ext cx="104" cy="10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39" name="AutoShape 40">
              <a:extLst>
                <a:ext uri="{FF2B5EF4-FFF2-40B4-BE49-F238E27FC236}">
                  <a16:creationId xmlns:a16="http://schemas.microsoft.com/office/drawing/2014/main" id="{37F350AB-C99E-CD18-D577-1F13C15FABF7}"/>
                </a:ext>
              </a:extLst>
            </p:cNvPr>
            <p:cNvCxnSpPr>
              <a:cxnSpLocks noChangeShapeType="1"/>
              <a:stCxn id="35" idx="0"/>
              <a:endCxn id="31" idx="2"/>
            </p:cNvCxnSpPr>
            <p:nvPr/>
          </p:nvCxnSpPr>
          <p:spPr bwMode="auto">
            <a:xfrm rot="5400000" flipH="1">
              <a:off x="842" y="2030"/>
              <a:ext cx="104" cy="300"/>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40" name="AutoShape 41">
              <a:extLst>
                <a:ext uri="{FF2B5EF4-FFF2-40B4-BE49-F238E27FC236}">
                  <a16:creationId xmlns:a16="http://schemas.microsoft.com/office/drawing/2014/main" id="{979E3BD7-C5C5-3796-B00E-67EE38D87B8D}"/>
                </a:ext>
              </a:extLst>
            </p:cNvPr>
            <p:cNvSpPr>
              <a:spLocks noChangeArrowheads="1"/>
            </p:cNvSpPr>
            <p:nvPr/>
          </p:nvSpPr>
          <p:spPr bwMode="auto">
            <a:xfrm>
              <a:off x="181"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41" name="AutoShape 42">
              <a:extLst>
                <a:ext uri="{FF2B5EF4-FFF2-40B4-BE49-F238E27FC236}">
                  <a16:creationId xmlns:a16="http://schemas.microsoft.com/office/drawing/2014/main" id="{E1A8F8F2-785A-92C6-1A84-301353FEA354}"/>
                </a:ext>
              </a:extLst>
            </p:cNvPr>
            <p:cNvSpPr>
              <a:spLocks noChangeArrowheads="1"/>
            </p:cNvSpPr>
            <p:nvPr/>
          </p:nvSpPr>
          <p:spPr bwMode="auto">
            <a:xfrm>
              <a:off x="378"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42" name="AutoShape 43">
              <a:extLst>
                <a:ext uri="{FF2B5EF4-FFF2-40B4-BE49-F238E27FC236}">
                  <a16:creationId xmlns:a16="http://schemas.microsoft.com/office/drawing/2014/main" id="{EBCDC0C1-4B02-B0FA-B85A-9BF629A8E4D9}"/>
                </a:ext>
              </a:extLst>
            </p:cNvPr>
            <p:cNvSpPr>
              <a:spLocks noChangeArrowheads="1"/>
            </p:cNvSpPr>
            <p:nvPr/>
          </p:nvSpPr>
          <p:spPr bwMode="auto">
            <a:xfrm>
              <a:off x="576" y="2448"/>
              <a:ext cx="152" cy="104"/>
            </a:xfrm>
            <a:prstGeom prst="flowChartProcess">
              <a:avLst/>
            </a:prstGeom>
            <a:solidFill>
              <a:srgbClr val="F3F3F3"/>
            </a:solidFill>
            <a:ln w="12700" algn="ctr">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43" name="AutoShape 44">
              <a:extLst>
                <a:ext uri="{FF2B5EF4-FFF2-40B4-BE49-F238E27FC236}">
                  <a16:creationId xmlns:a16="http://schemas.microsoft.com/office/drawing/2014/main" id="{A3CEF707-0EB7-89EE-29A3-2F7D824D332D}"/>
                </a:ext>
              </a:extLst>
            </p:cNvPr>
            <p:cNvCxnSpPr>
              <a:cxnSpLocks noChangeShapeType="1"/>
              <a:stCxn id="40" idx="0"/>
            </p:cNvCxnSpPr>
            <p:nvPr/>
          </p:nvCxnSpPr>
          <p:spPr bwMode="auto">
            <a:xfrm rot="-5400000">
              <a:off x="301" y="2300"/>
              <a:ext cx="104" cy="19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44" name="AutoShape 45">
              <a:extLst>
                <a:ext uri="{FF2B5EF4-FFF2-40B4-BE49-F238E27FC236}">
                  <a16:creationId xmlns:a16="http://schemas.microsoft.com/office/drawing/2014/main" id="{C5D1D1B3-F803-A91A-CBBE-2BD3BAAF11E8}"/>
                </a:ext>
              </a:extLst>
            </p:cNvPr>
            <p:cNvCxnSpPr>
              <a:cxnSpLocks noChangeShapeType="1"/>
              <a:stCxn id="41" idx="0"/>
            </p:cNvCxnSpPr>
            <p:nvPr/>
          </p:nvCxnSpPr>
          <p:spPr bwMode="auto">
            <a:xfrm rot="5400000" flipH="1">
              <a:off x="399" y="2393"/>
              <a:ext cx="104" cy="6"/>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45" name="AutoShape 46">
              <a:extLst>
                <a:ext uri="{FF2B5EF4-FFF2-40B4-BE49-F238E27FC236}">
                  <a16:creationId xmlns:a16="http://schemas.microsoft.com/office/drawing/2014/main" id="{30C086DE-6937-BC9F-79AE-098F0DFAAEBC}"/>
                </a:ext>
              </a:extLst>
            </p:cNvPr>
            <p:cNvCxnSpPr>
              <a:cxnSpLocks noChangeShapeType="1"/>
              <a:stCxn id="42" idx="0"/>
            </p:cNvCxnSpPr>
            <p:nvPr/>
          </p:nvCxnSpPr>
          <p:spPr bwMode="auto">
            <a:xfrm rot="5400000" flipH="1">
              <a:off x="498" y="2294"/>
              <a:ext cx="104" cy="20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46" name="Text Box 47">
              <a:extLst>
                <a:ext uri="{FF2B5EF4-FFF2-40B4-BE49-F238E27FC236}">
                  <a16:creationId xmlns:a16="http://schemas.microsoft.com/office/drawing/2014/main" id="{33EE1EFA-7642-EB69-C723-D0D0C61DEC5B}"/>
                </a:ext>
              </a:extLst>
            </p:cNvPr>
            <p:cNvSpPr txBox="1">
              <a:spLocks noChangeArrowheads="1"/>
            </p:cNvSpPr>
            <p:nvPr/>
          </p:nvSpPr>
          <p:spPr bwMode="auto">
            <a:xfrm>
              <a:off x="1102" y="2175"/>
              <a:ext cx="17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sp>
          <p:nvSpPr>
            <p:cNvPr id="47" name="Text Box 48">
              <a:extLst>
                <a:ext uri="{FF2B5EF4-FFF2-40B4-BE49-F238E27FC236}">
                  <a16:creationId xmlns:a16="http://schemas.microsoft.com/office/drawing/2014/main" id="{35BF02F3-BB70-DE77-DE91-DD272EFF641D}"/>
                </a:ext>
              </a:extLst>
            </p:cNvPr>
            <p:cNvSpPr txBox="1">
              <a:spLocks noChangeArrowheads="1"/>
            </p:cNvSpPr>
            <p:nvPr/>
          </p:nvSpPr>
          <p:spPr bwMode="auto">
            <a:xfrm>
              <a:off x="702" y="2399"/>
              <a:ext cx="17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grpSp>
      <p:sp>
        <p:nvSpPr>
          <p:cNvPr id="48" name="AutoShape 49">
            <a:extLst>
              <a:ext uri="{FF2B5EF4-FFF2-40B4-BE49-F238E27FC236}">
                <a16:creationId xmlns:a16="http://schemas.microsoft.com/office/drawing/2014/main" id="{3503BB1B-F762-7155-E092-D73047C3671E}"/>
              </a:ext>
            </a:extLst>
          </p:cNvPr>
          <p:cNvSpPr>
            <a:spLocks noChangeArrowheads="1"/>
          </p:cNvSpPr>
          <p:nvPr/>
        </p:nvSpPr>
        <p:spPr bwMode="auto">
          <a:xfrm>
            <a:off x="2564223" y="3233567"/>
            <a:ext cx="548876" cy="355292"/>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49" name="AutoShape 50">
            <a:extLst>
              <a:ext uri="{FF2B5EF4-FFF2-40B4-BE49-F238E27FC236}">
                <a16:creationId xmlns:a16="http://schemas.microsoft.com/office/drawing/2014/main" id="{3CF53ECF-39D7-DD80-B31B-CCE30EF550E9}"/>
              </a:ext>
            </a:extLst>
          </p:cNvPr>
          <p:cNvSpPr>
            <a:spLocks noChangeArrowheads="1"/>
          </p:cNvSpPr>
          <p:nvPr/>
        </p:nvSpPr>
        <p:spPr bwMode="auto">
          <a:xfrm>
            <a:off x="2161144" y="3233567"/>
            <a:ext cx="548876" cy="355292"/>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0" name="AutoShape 51">
            <a:extLst>
              <a:ext uri="{FF2B5EF4-FFF2-40B4-BE49-F238E27FC236}">
                <a16:creationId xmlns:a16="http://schemas.microsoft.com/office/drawing/2014/main" id="{2106BBD9-552C-3230-CF2D-EDA53317F3CF}"/>
              </a:ext>
            </a:extLst>
          </p:cNvPr>
          <p:cNvSpPr>
            <a:spLocks noChangeArrowheads="1"/>
          </p:cNvSpPr>
          <p:nvPr/>
        </p:nvSpPr>
        <p:spPr bwMode="auto">
          <a:xfrm>
            <a:off x="1760922" y="3233567"/>
            <a:ext cx="548876" cy="355292"/>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1" name="AutoShape 52">
            <a:extLst>
              <a:ext uri="{FF2B5EF4-FFF2-40B4-BE49-F238E27FC236}">
                <a16:creationId xmlns:a16="http://schemas.microsoft.com/office/drawing/2014/main" id="{86A6880A-F2EF-A06D-0532-FB274208AA67}"/>
              </a:ext>
            </a:extLst>
          </p:cNvPr>
          <p:cNvSpPr>
            <a:spLocks noChangeArrowheads="1"/>
          </p:cNvSpPr>
          <p:nvPr/>
        </p:nvSpPr>
        <p:spPr bwMode="auto">
          <a:xfrm>
            <a:off x="1360700" y="3233567"/>
            <a:ext cx="548876" cy="355292"/>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grpSp>
        <p:nvGrpSpPr>
          <p:cNvPr id="52" name="Group 53">
            <a:extLst>
              <a:ext uri="{FF2B5EF4-FFF2-40B4-BE49-F238E27FC236}">
                <a16:creationId xmlns:a16="http://schemas.microsoft.com/office/drawing/2014/main" id="{2BD7B0A5-00ED-79D3-8F78-D87A27A2C5F6}"/>
              </a:ext>
            </a:extLst>
          </p:cNvPr>
          <p:cNvGrpSpPr>
            <a:grpSpLocks/>
          </p:cNvGrpSpPr>
          <p:nvPr/>
        </p:nvGrpSpPr>
        <p:grpSpPr bwMode="auto">
          <a:xfrm>
            <a:off x="3018765" y="2836478"/>
            <a:ext cx="2342051" cy="1263548"/>
            <a:chOff x="181" y="2016"/>
            <a:chExt cx="1153" cy="653"/>
          </a:xfrm>
        </p:grpSpPr>
        <p:sp>
          <p:nvSpPr>
            <p:cNvPr id="53" name="AutoShape 54">
              <a:extLst>
                <a:ext uri="{FF2B5EF4-FFF2-40B4-BE49-F238E27FC236}">
                  <a16:creationId xmlns:a16="http://schemas.microsoft.com/office/drawing/2014/main" id="{6182EFCB-5062-D749-B9CF-FC56F33B1DE9}"/>
                </a:ext>
              </a:extLst>
            </p:cNvPr>
            <p:cNvSpPr>
              <a:spLocks noChangeArrowheads="1"/>
            </p:cNvSpPr>
            <p:nvPr/>
          </p:nvSpPr>
          <p:spPr bwMode="auto">
            <a:xfrm>
              <a:off x="640" y="2016"/>
              <a:ext cx="208" cy="112"/>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4" name="AutoShape 55">
              <a:extLst>
                <a:ext uri="{FF2B5EF4-FFF2-40B4-BE49-F238E27FC236}">
                  <a16:creationId xmlns:a16="http://schemas.microsoft.com/office/drawing/2014/main" id="{32E70B50-21F1-D290-69AC-D069091B9236}"/>
                </a:ext>
              </a:extLst>
            </p:cNvPr>
            <p:cNvSpPr>
              <a:spLocks noChangeArrowheads="1"/>
            </p:cNvSpPr>
            <p:nvPr/>
          </p:nvSpPr>
          <p:spPr bwMode="auto">
            <a:xfrm>
              <a:off x="376"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5" name="AutoShape 56">
              <a:extLst>
                <a:ext uri="{FF2B5EF4-FFF2-40B4-BE49-F238E27FC236}">
                  <a16:creationId xmlns:a16="http://schemas.microsoft.com/office/drawing/2014/main" id="{935FEBAE-F845-FA99-20F2-33201F81F567}"/>
                </a:ext>
              </a:extLst>
            </p:cNvPr>
            <p:cNvSpPr>
              <a:spLocks noChangeArrowheads="1"/>
            </p:cNvSpPr>
            <p:nvPr/>
          </p:nvSpPr>
          <p:spPr bwMode="auto">
            <a:xfrm>
              <a:off x="573"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6" name="AutoShape 57">
              <a:extLst>
                <a:ext uri="{FF2B5EF4-FFF2-40B4-BE49-F238E27FC236}">
                  <a16:creationId xmlns:a16="http://schemas.microsoft.com/office/drawing/2014/main" id="{F9068EB1-F9AF-735D-3201-EDBA963BACBA}"/>
                </a:ext>
              </a:extLst>
            </p:cNvPr>
            <p:cNvSpPr>
              <a:spLocks noChangeArrowheads="1"/>
            </p:cNvSpPr>
            <p:nvPr/>
          </p:nvSpPr>
          <p:spPr bwMode="auto">
            <a:xfrm>
              <a:off x="770"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7" name="AutoShape 58">
              <a:extLst>
                <a:ext uri="{FF2B5EF4-FFF2-40B4-BE49-F238E27FC236}">
                  <a16:creationId xmlns:a16="http://schemas.microsoft.com/office/drawing/2014/main" id="{6665CD86-7899-2F1D-DDFF-C4A5A7D50C87}"/>
                </a:ext>
              </a:extLst>
            </p:cNvPr>
            <p:cNvSpPr>
              <a:spLocks noChangeArrowheads="1"/>
            </p:cNvSpPr>
            <p:nvPr/>
          </p:nvSpPr>
          <p:spPr bwMode="auto">
            <a:xfrm>
              <a:off x="968"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58" name="AutoShape 59">
              <a:extLst>
                <a:ext uri="{FF2B5EF4-FFF2-40B4-BE49-F238E27FC236}">
                  <a16:creationId xmlns:a16="http://schemas.microsoft.com/office/drawing/2014/main" id="{1E48FCBD-6B2F-227D-6518-E5F9BFBB61C5}"/>
                </a:ext>
              </a:extLst>
            </p:cNvPr>
            <p:cNvCxnSpPr>
              <a:cxnSpLocks noChangeShapeType="1"/>
              <a:stCxn id="54" idx="0"/>
              <a:endCxn id="53" idx="2"/>
            </p:cNvCxnSpPr>
            <p:nvPr/>
          </p:nvCxnSpPr>
          <p:spPr bwMode="auto">
            <a:xfrm rot="-5400000">
              <a:off x="546" y="2034"/>
              <a:ext cx="104" cy="29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59" name="AutoShape 60">
              <a:extLst>
                <a:ext uri="{FF2B5EF4-FFF2-40B4-BE49-F238E27FC236}">
                  <a16:creationId xmlns:a16="http://schemas.microsoft.com/office/drawing/2014/main" id="{CC72B2AA-B32C-0D46-63C2-30FF513A2372}"/>
                </a:ext>
              </a:extLst>
            </p:cNvPr>
            <p:cNvCxnSpPr>
              <a:cxnSpLocks noChangeShapeType="1"/>
              <a:stCxn id="55" idx="0"/>
              <a:endCxn id="53" idx="2"/>
            </p:cNvCxnSpPr>
            <p:nvPr/>
          </p:nvCxnSpPr>
          <p:spPr bwMode="auto">
            <a:xfrm rot="-5400000">
              <a:off x="645" y="2132"/>
              <a:ext cx="104" cy="95"/>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0" name="AutoShape 61">
              <a:extLst>
                <a:ext uri="{FF2B5EF4-FFF2-40B4-BE49-F238E27FC236}">
                  <a16:creationId xmlns:a16="http://schemas.microsoft.com/office/drawing/2014/main" id="{09A66831-E072-99CE-97CC-0DDBA84AE68C}"/>
                </a:ext>
              </a:extLst>
            </p:cNvPr>
            <p:cNvCxnSpPr>
              <a:cxnSpLocks noChangeShapeType="1"/>
              <a:stCxn id="56" idx="0"/>
              <a:endCxn id="53" idx="2"/>
            </p:cNvCxnSpPr>
            <p:nvPr/>
          </p:nvCxnSpPr>
          <p:spPr bwMode="auto">
            <a:xfrm rot="5400000" flipH="1">
              <a:off x="743" y="2129"/>
              <a:ext cx="104" cy="10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1" name="AutoShape 62">
              <a:extLst>
                <a:ext uri="{FF2B5EF4-FFF2-40B4-BE49-F238E27FC236}">
                  <a16:creationId xmlns:a16="http://schemas.microsoft.com/office/drawing/2014/main" id="{B557A476-358C-7C93-8FC1-ABDAA99738FE}"/>
                </a:ext>
              </a:extLst>
            </p:cNvPr>
            <p:cNvCxnSpPr>
              <a:cxnSpLocks noChangeShapeType="1"/>
              <a:stCxn id="57" idx="0"/>
              <a:endCxn id="53" idx="2"/>
            </p:cNvCxnSpPr>
            <p:nvPr/>
          </p:nvCxnSpPr>
          <p:spPr bwMode="auto">
            <a:xfrm rot="5400000" flipH="1">
              <a:off x="842" y="2030"/>
              <a:ext cx="104" cy="300"/>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2" name="AutoShape 63">
              <a:extLst>
                <a:ext uri="{FF2B5EF4-FFF2-40B4-BE49-F238E27FC236}">
                  <a16:creationId xmlns:a16="http://schemas.microsoft.com/office/drawing/2014/main" id="{042DFABD-8596-6D92-370C-9EA433D70A53}"/>
                </a:ext>
              </a:extLst>
            </p:cNvPr>
            <p:cNvSpPr>
              <a:spLocks noChangeArrowheads="1"/>
            </p:cNvSpPr>
            <p:nvPr/>
          </p:nvSpPr>
          <p:spPr bwMode="auto">
            <a:xfrm>
              <a:off x="181"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3" name="AutoShape 64">
              <a:extLst>
                <a:ext uri="{FF2B5EF4-FFF2-40B4-BE49-F238E27FC236}">
                  <a16:creationId xmlns:a16="http://schemas.microsoft.com/office/drawing/2014/main" id="{A3B945B7-1D38-875A-CE90-3D5C63152FF3}"/>
                </a:ext>
              </a:extLst>
            </p:cNvPr>
            <p:cNvSpPr>
              <a:spLocks noChangeArrowheads="1"/>
            </p:cNvSpPr>
            <p:nvPr/>
          </p:nvSpPr>
          <p:spPr bwMode="auto">
            <a:xfrm>
              <a:off x="378"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4" name="AutoShape 65">
              <a:extLst>
                <a:ext uri="{FF2B5EF4-FFF2-40B4-BE49-F238E27FC236}">
                  <a16:creationId xmlns:a16="http://schemas.microsoft.com/office/drawing/2014/main" id="{115CB071-8F5E-EEF4-F082-480333DFDD9C}"/>
                </a:ext>
              </a:extLst>
            </p:cNvPr>
            <p:cNvSpPr>
              <a:spLocks noChangeArrowheads="1"/>
            </p:cNvSpPr>
            <p:nvPr/>
          </p:nvSpPr>
          <p:spPr bwMode="auto">
            <a:xfrm>
              <a:off x="576" y="2448"/>
              <a:ext cx="152" cy="104"/>
            </a:xfrm>
            <a:prstGeom prst="flowChartProcess">
              <a:avLst/>
            </a:prstGeom>
            <a:solidFill>
              <a:srgbClr val="F3F3F3"/>
            </a:solidFill>
            <a:ln w="12700" algn="ctr">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65" name="AutoShape 66">
              <a:extLst>
                <a:ext uri="{FF2B5EF4-FFF2-40B4-BE49-F238E27FC236}">
                  <a16:creationId xmlns:a16="http://schemas.microsoft.com/office/drawing/2014/main" id="{6151D5CA-4542-1BB7-0E62-68A793CA487C}"/>
                </a:ext>
              </a:extLst>
            </p:cNvPr>
            <p:cNvCxnSpPr>
              <a:cxnSpLocks noChangeShapeType="1"/>
              <a:stCxn id="62" idx="0"/>
            </p:cNvCxnSpPr>
            <p:nvPr/>
          </p:nvCxnSpPr>
          <p:spPr bwMode="auto">
            <a:xfrm rot="-5400000">
              <a:off x="301" y="2300"/>
              <a:ext cx="104" cy="19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6" name="AutoShape 67">
              <a:extLst>
                <a:ext uri="{FF2B5EF4-FFF2-40B4-BE49-F238E27FC236}">
                  <a16:creationId xmlns:a16="http://schemas.microsoft.com/office/drawing/2014/main" id="{DABA27C0-29BF-FDEB-6E9F-9694E2232654}"/>
                </a:ext>
              </a:extLst>
            </p:cNvPr>
            <p:cNvCxnSpPr>
              <a:cxnSpLocks noChangeShapeType="1"/>
              <a:stCxn id="63" idx="0"/>
            </p:cNvCxnSpPr>
            <p:nvPr/>
          </p:nvCxnSpPr>
          <p:spPr bwMode="auto">
            <a:xfrm rot="5400000" flipH="1">
              <a:off x="399" y="2393"/>
              <a:ext cx="104" cy="6"/>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7" name="AutoShape 68">
              <a:extLst>
                <a:ext uri="{FF2B5EF4-FFF2-40B4-BE49-F238E27FC236}">
                  <a16:creationId xmlns:a16="http://schemas.microsoft.com/office/drawing/2014/main" id="{0109DDF7-D6D2-DDE2-EEF0-F4ACD5D2BDA6}"/>
                </a:ext>
              </a:extLst>
            </p:cNvPr>
            <p:cNvCxnSpPr>
              <a:cxnSpLocks noChangeShapeType="1"/>
              <a:stCxn id="64" idx="0"/>
            </p:cNvCxnSpPr>
            <p:nvPr/>
          </p:nvCxnSpPr>
          <p:spPr bwMode="auto">
            <a:xfrm rot="5400000" flipH="1">
              <a:off x="498" y="2294"/>
              <a:ext cx="104" cy="20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8" name="Text Box 69">
              <a:extLst>
                <a:ext uri="{FF2B5EF4-FFF2-40B4-BE49-F238E27FC236}">
                  <a16:creationId xmlns:a16="http://schemas.microsoft.com/office/drawing/2014/main" id="{4C039039-F458-45A4-90D0-FA08E1B41461}"/>
                </a:ext>
              </a:extLst>
            </p:cNvPr>
            <p:cNvSpPr txBox="1">
              <a:spLocks noChangeArrowheads="1"/>
            </p:cNvSpPr>
            <p:nvPr/>
          </p:nvSpPr>
          <p:spPr bwMode="auto">
            <a:xfrm>
              <a:off x="1101" y="2175"/>
              <a:ext cx="23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sp>
          <p:nvSpPr>
            <p:cNvPr id="69" name="Text Box 70">
              <a:extLst>
                <a:ext uri="{FF2B5EF4-FFF2-40B4-BE49-F238E27FC236}">
                  <a16:creationId xmlns:a16="http://schemas.microsoft.com/office/drawing/2014/main" id="{FB427684-9249-4B52-77F9-263405DBAE5A}"/>
                </a:ext>
              </a:extLst>
            </p:cNvPr>
            <p:cNvSpPr txBox="1">
              <a:spLocks noChangeArrowheads="1"/>
            </p:cNvSpPr>
            <p:nvPr/>
          </p:nvSpPr>
          <p:spPr bwMode="auto">
            <a:xfrm>
              <a:off x="702" y="2399"/>
              <a:ext cx="23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grpSp>
      <p:pic>
        <p:nvPicPr>
          <p:cNvPr id="70" name="Picture 71" descr="house">
            <a:extLst>
              <a:ext uri="{FF2B5EF4-FFF2-40B4-BE49-F238E27FC236}">
                <a16:creationId xmlns:a16="http://schemas.microsoft.com/office/drawing/2014/main" id="{AD345FF4-B7A8-0955-1F0A-508C0647D5D2}"/>
              </a:ext>
            </a:extLst>
          </p:cNvPr>
          <p:cNvPicPr>
            <a:picLocks noChangeArrowheads="1"/>
          </p:cNvPicPr>
          <p:nvPr/>
        </p:nvPicPr>
        <p:blipFill>
          <a:blip r:embed="rId3">
            <a:grayscl/>
            <a:extLst>
              <a:ext uri="{28A0092B-C50C-407E-A947-70E740481C1C}">
                <a14:useLocalDpi xmlns:a14="http://schemas.microsoft.com/office/drawing/2010/main" val="0"/>
              </a:ext>
            </a:extLst>
          </a:blip>
          <a:srcRect b="48750"/>
          <a:stretch>
            <a:fillRect/>
          </a:stretch>
        </p:blipFill>
        <p:spPr bwMode="auto">
          <a:xfrm>
            <a:off x="2315519" y="1308570"/>
            <a:ext cx="4370997" cy="154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 Box 75">
            <a:extLst>
              <a:ext uri="{FF2B5EF4-FFF2-40B4-BE49-F238E27FC236}">
                <a16:creationId xmlns:a16="http://schemas.microsoft.com/office/drawing/2014/main" id="{F848798C-A53B-AC66-D054-C24B21064FBA}"/>
              </a:ext>
            </a:extLst>
          </p:cNvPr>
          <p:cNvSpPr txBox="1">
            <a:spLocks noChangeArrowheads="1"/>
          </p:cNvSpPr>
          <p:nvPr/>
        </p:nvSpPr>
        <p:spPr bwMode="auto">
          <a:xfrm>
            <a:off x="3836358" y="7794894"/>
            <a:ext cx="47801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4400">
                <a:latin typeface="+mj-lt"/>
              </a:rPr>
              <a:t>X</a:t>
            </a:r>
          </a:p>
        </p:txBody>
      </p:sp>
      <p:sp>
        <p:nvSpPr>
          <p:cNvPr id="72" name="Text Box 76">
            <a:extLst>
              <a:ext uri="{FF2B5EF4-FFF2-40B4-BE49-F238E27FC236}">
                <a16:creationId xmlns:a16="http://schemas.microsoft.com/office/drawing/2014/main" id="{F2016AF0-A9E3-BE0E-9A28-6F623F7EECD5}"/>
              </a:ext>
            </a:extLst>
          </p:cNvPr>
          <p:cNvSpPr txBox="1">
            <a:spLocks noChangeArrowheads="1"/>
          </p:cNvSpPr>
          <p:nvPr/>
        </p:nvSpPr>
        <p:spPr bwMode="auto">
          <a:xfrm>
            <a:off x="2801503" y="7941195"/>
            <a:ext cx="1193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400" i="1">
                <a:latin typeface="+mj-lt"/>
              </a:rPr>
              <a:t>Ruptura</a:t>
            </a:r>
          </a:p>
        </p:txBody>
      </p:sp>
      <p:sp>
        <p:nvSpPr>
          <p:cNvPr id="73" name="Text Box 77">
            <a:extLst>
              <a:ext uri="{FF2B5EF4-FFF2-40B4-BE49-F238E27FC236}">
                <a16:creationId xmlns:a16="http://schemas.microsoft.com/office/drawing/2014/main" id="{8B9FEB99-2121-49A7-A7AA-240272391FB6}"/>
              </a:ext>
            </a:extLst>
          </p:cNvPr>
          <p:cNvSpPr txBox="1">
            <a:spLocks noChangeArrowheads="1"/>
          </p:cNvSpPr>
          <p:nvPr/>
        </p:nvSpPr>
        <p:spPr bwMode="auto">
          <a:xfrm rot="20836073">
            <a:off x="5071079" y="5976842"/>
            <a:ext cx="3978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3200">
                <a:latin typeface="+mj-lt"/>
              </a:rPr>
              <a:t>X</a:t>
            </a:r>
          </a:p>
        </p:txBody>
      </p:sp>
      <p:sp>
        <p:nvSpPr>
          <p:cNvPr id="74" name="Text Box 78">
            <a:extLst>
              <a:ext uri="{FF2B5EF4-FFF2-40B4-BE49-F238E27FC236}">
                <a16:creationId xmlns:a16="http://schemas.microsoft.com/office/drawing/2014/main" id="{0F778D9D-18DC-ABF6-27B6-8DA400437046}"/>
              </a:ext>
            </a:extLst>
          </p:cNvPr>
          <p:cNvSpPr txBox="1">
            <a:spLocks noChangeArrowheads="1"/>
          </p:cNvSpPr>
          <p:nvPr/>
        </p:nvSpPr>
        <p:spPr bwMode="auto">
          <a:xfrm rot="20836073">
            <a:off x="6000167" y="4095883"/>
            <a:ext cx="3978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3200">
                <a:latin typeface="+mj-lt"/>
              </a:rPr>
              <a:t>X</a:t>
            </a:r>
          </a:p>
        </p:txBody>
      </p:sp>
      <p:sp>
        <p:nvSpPr>
          <p:cNvPr id="75" name="Text Box 79">
            <a:extLst>
              <a:ext uri="{FF2B5EF4-FFF2-40B4-BE49-F238E27FC236}">
                <a16:creationId xmlns:a16="http://schemas.microsoft.com/office/drawing/2014/main" id="{53FC4EEC-D237-D268-D354-83E12278C717}"/>
              </a:ext>
            </a:extLst>
          </p:cNvPr>
          <p:cNvSpPr txBox="1">
            <a:spLocks noChangeArrowheads="1"/>
          </p:cNvSpPr>
          <p:nvPr/>
        </p:nvSpPr>
        <p:spPr bwMode="auto">
          <a:xfrm rot="20836073">
            <a:off x="6952122" y="2214924"/>
            <a:ext cx="3978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3200">
                <a:latin typeface="+mj-lt"/>
              </a:rPr>
              <a:t>X</a:t>
            </a:r>
          </a:p>
        </p:txBody>
      </p:sp>
      <p:sp>
        <p:nvSpPr>
          <p:cNvPr id="76" name="Text Box 81">
            <a:extLst>
              <a:ext uri="{FF2B5EF4-FFF2-40B4-BE49-F238E27FC236}">
                <a16:creationId xmlns:a16="http://schemas.microsoft.com/office/drawing/2014/main" id="{A3C5FEB3-CC0E-905E-C782-B38F86E70723}"/>
              </a:ext>
            </a:extLst>
          </p:cNvPr>
          <p:cNvSpPr txBox="1">
            <a:spLocks noChangeArrowheads="1"/>
          </p:cNvSpPr>
          <p:nvPr/>
        </p:nvSpPr>
        <p:spPr bwMode="auto">
          <a:xfrm>
            <a:off x="4551042" y="7554552"/>
            <a:ext cx="2172634" cy="114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85000"/>
              </a:lnSpc>
              <a:buClrTx/>
              <a:buSzTx/>
              <a:buFont typeface="Wingdings" pitchFamily="2" charset="2"/>
              <a:buChar char="ü"/>
            </a:pPr>
            <a:r>
              <a:rPr lang="pt-BR">
                <a:latin typeface="+mj-lt"/>
              </a:rPr>
              <a:t>Coordenador</a:t>
            </a:r>
          </a:p>
          <a:p>
            <a:pPr>
              <a:lnSpc>
                <a:spcPct val="85000"/>
              </a:lnSpc>
              <a:buClrTx/>
              <a:buSzTx/>
              <a:buFont typeface="Wingdings" pitchFamily="2" charset="2"/>
              <a:buChar char="ü"/>
            </a:pPr>
            <a:r>
              <a:rPr lang="pt-BR">
                <a:latin typeface="+mj-lt"/>
              </a:rPr>
              <a:t>Supervisor</a:t>
            </a:r>
          </a:p>
          <a:p>
            <a:pPr>
              <a:lnSpc>
                <a:spcPct val="85000"/>
              </a:lnSpc>
              <a:buClrTx/>
              <a:buSzTx/>
              <a:buFont typeface="Wingdings" pitchFamily="2" charset="2"/>
              <a:buChar char="ü"/>
            </a:pPr>
            <a:r>
              <a:rPr lang="pt-BR">
                <a:latin typeface="+mj-lt"/>
              </a:rPr>
              <a:t>Etc</a:t>
            </a:r>
          </a:p>
          <a:p>
            <a:pPr>
              <a:lnSpc>
                <a:spcPct val="85000"/>
              </a:lnSpc>
              <a:buClrTx/>
              <a:buSzTx/>
              <a:buFont typeface="Wingdings" pitchFamily="2" charset="2"/>
              <a:buChar char="ü"/>
            </a:pPr>
            <a:endParaRPr lang="pt-BR">
              <a:latin typeface="+mj-lt"/>
            </a:endParaRPr>
          </a:p>
        </p:txBody>
      </p:sp>
      <p:sp>
        <p:nvSpPr>
          <p:cNvPr id="77" name="Text Box 82">
            <a:extLst>
              <a:ext uri="{FF2B5EF4-FFF2-40B4-BE49-F238E27FC236}">
                <a16:creationId xmlns:a16="http://schemas.microsoft.com/office/drawing/2014/main" id="{A1093915-1356-831C-0157-0312812188F8}"/>
              </a:ext>
            </a:extLst>
          </p:cNvPr>
          <p:cNvSpPr txBox="1">
            <a:spLocks noChangeArrowheads="1"/>
          </p:cNvSpPr>
          <p:nvPr/>
        </p:nvSpPr>
        <p:spPr bwMode="auto">
          <a:xfrm>
            <a:off x="5460117" y="5798990"/>
            <a:ext cx="2169775" cy="114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85000"/>
              </a:lnSpc>
              <a:buClrTx/>
              <a:buSzTx/>
              <a:buFont typeface="Wingdings" pitchFamily="2" charset="2"/>
              <a:buChar char="ü"/>
            </a:pPr>
            <a:r>
              <a:rPr lang="pt-BR">
                <a:latin typeface="+mj-lt"/>
              </a:rPr>
              <a:t>Gerente</a:t>
            </a:r>
          </a:p>
          <a:p>
            <a:pPr>
              <a:lnSpc>
                <a:spcPct val="85000"/>
              </a:lnSpc>
              <a:buClrTx/>
              <a:buSzTx/>
              <a:buFont typeface="Wingdings" pitchFamily="2" charset="2"/>
              <a:buChar char="ü"/>
            </a:pPr>
            <a:r>
              <a:rPr lang="pt-BR">
                <a:latin typeface="+mj-lt"/>
              </a:rPr>
              <a:t>Superintend.</a:t>
            </a:r>
          </a:p>
          <a:p>
            <a:pPr>
              <a:lnSpc>
                <a:spcPct val="85000"/>
              </a:lnSpc>
              <a:buClrTx/>
              <a:buSzTx/>
              <a:buFont typeface="Wingdings" pitchFamily="2" charset="2"/>
              <a:buChar char="ü"/>
            </a:pPr>
            <a:r>
              <a:rPr lang="pt-BR">
                <a:latin typeface="+mj-lt"/>
              </a:rPr>
              <a:t>Etc</a:t>
            </a:r>
          </a:p>
          <a:p>
            <a:pPr>
              <a:lnSpc>
                <a:spcPct val="85000"/>
              </a:lnSpc>
              <a:buClrTx/>
              <a:buSzTx/>
              <a:buFont typeface="Wingdings" pitchFamily="2" charset="2"/>
              <a:buChar char="ü"/>
            </a:pPr>
            <a:endParaRPr lang="pt-BR">
              <a:latin typeface="+mj-lt"/>
            </a:endParaRPr>
          </a:p>
        </p:txBody>
      </p:sp>
      <p:sp>
        <p:nvSpPr>
          <p:cNvPr id="78" name="Text Box 83">
            <a:extLst>
              <a:ext uri="{FF2B5EF4-FFF2-40B4-BE49-F238E27FC236}">
                <a16:creationId xmlns:a16="http://schemas.microsoft.com/office/drawing/2014/main" id="{24780070-45F3-CBE7-D594-ED8ABE80AF51}"/>
              </a:ext>
            </a:extLst>
          </p:cNvPr>
          <p:cNvSpPr txBox="1">
            <a:spLocks noChangeArrowheads="1"/>
          </p:cNvSpPr>
          <p:nvPr/>
        </p:nvSpPr>
        <p:spPr bwMode="auto">
          <a:xfrm>
            <a:off x="6460675" y="3918030"/>
            <a:ext cx="2595726" cy="87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85000"/>
              </a:lnSpc>
              <a:buClrTx/>
              <a:buSzTx/>
              <a:buFont typeface="Wingdings" pitchFamily="2" charset="2"/>
              <a:buChar char="ü"/>
            </a:pPr>
            <a:r>
              <a:rPr lang="pt-BR">
                <a:latin typeface="+mj-lt"/>
              </a:rPr>
              <a:t>Diretor</a:t>
            </a:r>
          </a:p>
          <a:p>
            <a:pPr>
              <a:lnSpc>
                <a:spcPct val="85000"/>
              </a:lnSpc>
              <a:buClrTx/>
              <a:buSzTx/>
              <a:buFont typeface="Wingdings" pitchFamily="2" charset="2"/>
              <a:buChar char="ü"/>
            </a:pPr>
            <a:r>
              <a:rPr lang="pt-BR">
                <a:latin typeface="+mj-lt"/>
              </a:rPr>
              <a:t>Vice-presidente</a:t>
            </a:r>
          </a:p>
          <a:p>
            <a:pPr>
              <a:lnSpc>
                <a:spcPct val="85000"/>
              </a:lnSpc>
              <a:buClrTx/>
              <a:buSzTx/>
              <a:buFont typeface="Wingdings" pitchFamily="2" charset="2"/>
              <a:buChar char="ü"/>
            </a:pPr>
            <a:endParaRPr lang="pt-BR">
              <a:latin typeface="+mj-lt"/>
            </a:endParaRPr>
          </a:p>
        </p:txBody>
      </p:sp>
      <p:sp>
        <p:nvSpPr>
          <p:cNvPr id="79" name="Text Box 84">
            <a:extLst>
              <a:ext uri="{FF2B5EF4-FFF2-40B4-BE49-F238E27FC236}">
                <a16:creationId xmlns:a16="http://schemas.microsoft.com/office/drawing/2014/main" id="{988FBDF6-5E89-0430-EE00-075041FB9DB5}"/>
              </a:ext>
            </a:extLst>
          </p:cNvPr>
          <p:cNvSpPr txBox="1">
            <a:spLocks noChangeArrowheads="1"/>
          </p:cNvSpPr>
          <p:nvPr/>
        </p:nvSpPr>
        <p:spPr bwMode="auto">
          <a:xfrm>
            <a:off x="7401193" y="2016171"/>
            <a:ext cx="1943936" cy="87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85000"/>
              </a:lnSpc>
              <a:buClrTx/>
              <a:buSzTx/>
              <a:buFont typeface="Wingdings" pitchFamily="2" charset="2"/>
              <a:buChar char="ü"/>
            </a:pPr>
            <a:r>
              <a:rPr lang="pt-BR">
                <a:latin typeface="+mj-lt"/>
              </a:rPr>
              <a:t>Presidente</a:t>
            </a:r>
          </a:p>
          <a:p>
            <a:pPr>
              <a:lnSpc>
                <a:spcPct val="85000"/>
              </a:lnSpc>
              <a:buClrTx/>
              <a:buSzTx/>
              <a:buFont typeface="Wingdings" pitchFamily="2" charset="2"/>
              <a:buNone/>
            </a:pPr>
            <a:endParaRPr lang="pt-BR">
              <a:latin typeface="+mj-lt"/>
            </a:endParaRPr>
          </a:p>
          <a:p>
            <a:pPr>
              <a:lnSpc>
                <a:spcPct val="85000"/>
              </a:lnSpc>
              <a:buClrTx/>
              <a:buSzTx/>
              <a:buFont typeface="Wingdings" pitchFamily="2" charset="2"/>
              <a:buChar char="ü"/>
            </a:pPr>
            <a:endParaRPr lang="pt-BR">
              <a:latin typeface="+mj-lt"/>
            </a:endParaRPr>
          </a:p>
        </p:txBody>
      </p:sp>
      <p:sp>
        <p:nvSpPr>
          <p:cNvPr id="80" name="Text Box 85">
            <a:extLst>
              <a:ext uri="{FF2B5EF4-FFF2-40B4-BE49-F238E27FC236}">
                <a16:creationId xmlns:a16="http://schemas.microsoft.com/office/drawing/2014/main" id="{47883485-6D99-1C63-7BBF-E9CD799E3427}"/>
              </a:ext>
            </a:extLst>
          </p:cNvPr>
          <p:cNvSpPr txBox="1">
            <a:spLocks noChangeArrowheads="1"/>
          </p:cNvSpPr>
          <p:nvPr/>
        </p:nvSpPr>
        <p:spPr bwMode="auto">
          <a:xfrm>
            <a:off x="12672392" y="9547144"/>
            <a:ext cx="4489958" cy="30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eaLnBrk="1" hangingPunct="1">
              <a:lnSpc>
                <a:spcPts val="1600"/>
              </a:lnSpc>
              <a:spcBef>
                <a:spcPct val="50000"/>
              </a:spcBef>
            </a:pPr>
            <a:r>
              <a:rPr lang="pt-BR" sz="1800" dirty="0">
                <a:latin typeface="+mj-lt"/>
              </a:rPr>
              <a:t>Fonte: The </a:t>
            </a:r>
            <a:r>
              <a:rPr lang="pt-BR" sz="1800" dirty="0" err="1">
                <a:latin typeface="+mj-lt"/>
              </a:rPr>
              <a:t>Leadership</a:t>
            </a:r>
            <a:r>
              <a:rPr lang="pt-BR" sz="1800" dirty="0">
                <a:latin typeface="+mj-lt"/>
              </a:rPr>
              <a:t> Pipeline – </a:t>
            </a:r>
            <a:r>
              <a:rPr lang="pt-BR" sz="1800" dirty="0" err="1">
                <a:latin typeface="+mj-lt"/>
              </a:rPr>
              <a:t>Ram</a:t>
            </a:r>
            <a:r>
              <a:rPr lang="pt-BR" sz="1800" dirty="0">
                <a:latin typeface="+mj-lt"/>
              </a:rPr>
              <a:t> </a:t>
            </a:r>
            <a:r>
              <a:rPr lang="pt-BR" sz="1800" dirty="0" err="1">
                <a:latin typeface="+mj-lt"/>
              </a:rPr>
              <a:t>Charan</a:t>
            </a:r>
            <a:endParaRPr lang="pt-BR" sz="1800" dirty="0">
              <a:latin typeface="+mj-lt"/>
            </a:endParaRPr>
          </a:p>
        </p:txBody>
      </p:sp>
      <p:sp>
        <p:nvSpPr>
          <p:cNvPr id="81" name="CaixaDeTexto 80">
            <a:extLst>
              <a:ext uri="{FF2B5EF4-FFF2-40B4-BE49-F238E27FC236}">
                <a16:creationId xmlns:a16="http://schemas.microsoft.com/office/drawing/2014/main" id="{2CA4132B-298F-559E-1B45-E7A22644B199}"/>
              </a:ext>
            </a:extLst>
          </p:cNvPr>
          <p:cNvSpPr txBox="1"/>
          <p:nvPr/>
        </p:nvSpPr>
        <p:spPr>
          <a:xfrm>
            <a:off x="7199524" y="6438058"/>
            <a:ext cx="10458586" cy="1384995"/>
          </a:xfrm>
          <a:prstGeom prst="rect">
            <a:avLst/>
          </a:prstGeom>
          <a:noFill/>
        </p:spPr>
        <p:txBody>
          <a:bodyPr wrap="square">
            <a:spAutoFit/>
          </a:bodyPr>
          <a:lstStyle/>
          <a:p>
            <a:r>
              <a:rPr lang="pt-BR" sz="2800" dirty="0">
                <a:latin typeface="+mj-lt"/>
              </a:rPr>
              <a:t>Cada transição para o nível de liderança seguinte representa uma RUPTURA que implica aprendizado, aperfeiçoamento e desenvolvimento de habilidades.</a:t>
            </a:r>
          </a:p>
        </p:txBody>
      </p:sp>
      <p:sp>
        <p:nvSpPr>
          <p:cNvPr id="82" name="CaixaDeTexto 81">
            <a:extLst>
              <a:ext uri="{FF2B5EF4-FFF2-40B4-BE49-F238E27FC236}">
                <a16:creationId xmlns:a16="http://schemas.microsoft.com/office/drawing/2014/main" id="{22937A03-98DA-9C63-539C-2505D477CB15}"/>
              </a:ext>
            </a:extLst>
          </p:cNvPr>
          <p:cNvSpPr txBox="1"/>
          <p:nvPr/>
        </p:nvSpPr>
        <p:spPr>
          <a:xfrm>
            <a:off x="9345129" y="1138656"/>
            <a:ext cx="6423607"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pt-BR"/>
            </a:defPPr>
            <a:lvl1pPr>
              <a:defRPr sz="2800">
                <a:latin typeface="+mj-lt"/>
              </a:defRPr>
            </a:lvl1pPr>
          </a:lstStyle>
          <a:p>
            <a:pPr algn="ctr"/>
            <a:r>
              <a:rPr lang="pt-BR" sz="3200" b="1" dirty="0"/>
              <a:t>É possível aprender a “liderar”?</a:t>
            </a:r>
          </a:p>
        </p:txBody>
      </p:sp>
      <p:sp>
        <p:nvSpPr>
          <p:cNvPr id="83" name="CaixaDeTexto 82">
            <a:extLst>
              <a:ext uri="{FF2B5EF4-FFF2-40B4-BE49-F238E27FC236}">
                <a16:creationId xmlns:a16="http://schemas.microsoft.com/office/drawing/2014/main" id="{EEEDE926-B546-40B8-24B6-D1B4D13471EA}"/>
              </a:ext>
            </a:extLst>
          </p:cNvPr>
          <p:cNvSpPr txBox="1"/>
          <p:nvPr/>
        </p:nvSpPr>
        <p:spPr>
          <a:xfrm>
            <a:off x="8096801" y="4717158"/>
            <a:ext cx="9561309" cy="954107"/>
          </a:xfrm>
          <a:prstGeom prst="rect">
            <a:avLst/>
          </a:prstGeom>
          <a:noFill/>
        </p:spPr>
        <p:txBody>
          <a:bodyPr wrap="square">
            <a:spAutoFit/>
          </a:bodyPr>
          <a:lstStyle>
            <a:defPPr>
              <a:defRPr lang="pt-BR"/>
            </a:defPPr>
            <a:lvl1pPr>
              <a:defRPr sz="2800">
                <a:latin typeface="+mj-lt"/>
              </a:defRPr>
            </a:lvl1pPr>
          </a:lstStyle>
          <a:p>
            <a:r>
              <a:rPr lang="pt-BR" dirty="0"/>
              <a:t>O processo de desenvolvimento da liderança se dá a partir de 4 transições fundamentais. </a:t>
            </a:r>
          </a:p>
        </p:txBody>
      </p:sp>
      <p:sp>
        <p:nvSpPr>
          <p:cNvPr id="84" name="CaixaDeTexto 83">
            <a:extLst>
              <a:ext uri="{FF2B5EF4-FFF2-40B4-BE49-F238E27FC236}">
                <a16:creationId xmlns:a16="http://schemas.microsoft.com/office/drawing/2014/main" id="{032B0414-C2A5-C42B-90A9-01552EA031AE}"/>
              </a:ext>
            </a:extLst>
          </p:cNvPr>
          <p:cNvSpPr txBox="1"/>
          <p:nvPr/>
        </p:nvSpPr>
        <p:spPr>
          <a:xfrm>
            <a:off x="9088029" y="2641203"/>
            <a:ext cx="8570081" cy="1384995"/>
          </a:xfrm>
          <a:prstGeom prst="rect">
            <a:avLst/>
          </a:prstGeom>
          <a:noFill/>
        </p:spPr>
        <p:txBody>
          <a:bodyPr wrap="square">
            <a:spAutoFit/>
          </a:bodyPr>
          <a:lstStyle>
            <a:defPPr>
              <a:defRPr lang="pt-BR"/>
            </a:defPPr>
            <a:lvl1pPr>
              <a:defRPr sz="2800">
                <a:latin typeface="+mj-lt"/>
              </a:defRPr>
            </a:lvl1pPr>
          </a:lstStyle>
          <a:p>
            <a:r>
              <a:rPr lang="pt-BR" dirty="0"/>
              <a:t>A teoria do pipeline de liderança diz que a liderança pode se desenvolver de acordo com o perfil e habilidades de cada profissional.</a:t>
            </a:r>
          </a:p>
        </p:txBody>
      </p:sp>
      <p:sp>
        <p:nvSpPr>
          <p:cNvPr id="85" name="CaixaDeTexto 84">
            <a:extLst>
              <a:ext uri="{FF2B5EF4-FFF2-40B4-BE49-F238E27FC236}">
                <a16:creationId xmlns:a16="http://schemas.microsoft.com/office/drawing/2014/main" id="{7F9D6E3B-00BD-7AE5-2B48-54FF0C9597E1}"/>
              </a:ext>
            </a:extLst>
          </p:cNvPr>
          <p:cNvSpPr txBox="1"/>
          <p:nvPr/>
        </p:nvSpPr>
        <p:spPr>
          <a:xfrm>
            <a:off x="6284864" y="8465066"/>
            <a:ext cx="11373246" cy="954107"/>
          </a:xfrm>
          <a:prstGeom prst="rect">
            <a:avLst/>
          </a:prstGeom>
          <a:noFill/>
        </p:spPr>
        <p:txBody>
          <a:bodyPr wrap="square">
            <a:spAutoFit/>
          </a:bodyPr>
          <a:lstStyle>
            <a:defPPr>
              <a:defRPr lang="pt-BR"/>
            </a:defPPr>
            <a:lvl1pPr>
              <a:defRPr sz="2800">
                <a:latin typeface="+mj-lt"/>
              </a:defRPr>
            </a:lvl1pPr>
          </a:lstStyle>
          <a:p>
            <a:r>
              <a:rPr lang="pt-BR" dirty="0"/>
              <a:t>Para cada ruptura, é necessário abandonar muitos dos hábitos, atividades e formas de trabalho do nível anterior</a:t>
            </a:r>
          </a:p>
        </p:txBody>
      </p:sp>
    </p:spTree>
    <p:extLst>
      <p:ext uri="{BB962C8B-B14F-4D97-AF65-F5344CB8AC3E}">
        <p14:creationId xmlns:p14="http://schemas.microsoft.com/office/powerpoint/2010/main" val="39701229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713" r="1307"/>
          <a:stretch/>
        </p:blipFill>
        <p:spPr bwMode="auto">
          <a:xfrm>
            <a:off x="3167336" y="1183060"/>
            <a:ext cx="12817424" cy="900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0420" name="Text Box 4"/>
          <p:cNvSpPr txBox="1">
            <a:spLocks noChangeArrowheads="1"/>
          </p:cNvSpPr>
          <p:nvPr/>
        </p:nvSpPr>
        <p:spPr bwMode="auto">
          <a:xfrm>
            <a:off x="7703840" y="9593667"/>
            <a:ext cx="7921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gn="r" eaLnBrk="1" hangingPunct="1">
              <a:lnSpc>
                <a:spcPct val="100000"/>
              </a:lnSpc>
              <a:spcBef>
                <a:spcPct val="50000"/>
              </a:spcBef>
              <a:buClrTx/>
              <a:buSzTx/>
              <a:buFontTx/>
              <a:buNone/>
            </a:pPr>
            <a:r>
              <a:rPr lang="pt-BR" sz="1800" dirty="0">
                <a:latin typeface="+mj-lt"/>
              </a:rPr>
              <a:t>Fonte: Robert Katz, </a:t>
            </a:r>
            <a:r>
              <a:rPr lang="pt-BR" sz="1800" dirty="0" err="1">
                <a:latin typeface="+mj-lt"/>
              </a:rPr>
              <a:t>Skills</a:t>
            </a:r>
            <a:r>
              <a:rPr lang="pt-BR" sz="1800" dirty="0">
                <a:latin typeface="+mj-lt"/>
              </a:rPr>
              <a:t> </a:t>
            </a:r>
            <a:r>
              <a:rPr lang="pt-BR" sz="1800" dirty="0" err="1">
                <a:latin typeface="+mj-lt"/>
              </a:rPr>
              <a:t>of</a:t>
            </a:r>
            <a:r>
              <a:rPr lang="pt-BR" sz="1800" dirty="0">
                <a:latin typeface="+mj-lt"/>
              </a:rPr>
              <a:t> </a:t>
            </a:r>
            <a:r>
              <a:rPr lang="pt-BR" sz="1800" dirty="0" err="1">
                <a:latin typeface="+mj-lt"/>
              </a:rPr>
              <a:t>an</a:t>
            </a:r>
            <a:r>
              <a:rPr lang="pt-BR" sz="1800" dirty="0">
                <a:latin typeface="+mj-lt"/>
              </a:rPr>
              <a:t> </a:t>
            </a:r>
            <a:r>
              <a:rPr lang="pt-BR" sz="1800" dirty="0" err="1">
                <a:latin typeface="+mj-lt"/>
              </a:rPr>
              <a:t>Effective</a:t>
            </a:r>
            <a:r>
              <a:rPr lang="pt-BR" sz="1800" dirty="0">
                <a:latin typeface="+mj-lt"/>
              </a:rPr>
              <a:t> Administrator</a:t>
            </a:r>
          </a:p>
        </p:txBody>
      </p:sp>
      <p:sp>
        <p:nvSpPr>
          <p:cNvPr id="2" name="Espaço Reservado para Texto 1">
            <a:extLst>
              <a:ext uri="{FF2B5EF4-FFF2-40B4-BE49-F238E27FC236}">
                <a16:creationId xmlns:a16="http://schemas.microsoft.com/office/drawing/2014/main" id="{5406A281-4558-497D-B30F-CA1CA8E6E04A}"/>
              </a:ext>
            </a:extLst>
          </p:cNvPr>
          <p:cNvSpPr>
            <a:spLocks noGrp="1"/>
          </p:cNvSpPr>
          <p:nvPr>
            <p:ph type="body" sz="quarter" idx="11"/>
          </p:nvPr>
        </p:nvSpPr>
        <p:spPr/>
        <p:txBody>
          <a:bodyPr anchor="ctr">
            <a:noAutofit/>
          </a:bodyPr>
          <a:lstStyle/>
          <a:p>
            <a:r>
              <a:rPr lang="pt-BR" dirty="0"/>
              <a:t>Habilidades gerenciais</a:t>
            </a:r>
          </a:p>
        </p:txBody>
      </p:sp>
    </p:spTree>
    <p:extLst>
      <p:ext uri="{BB962C8B-B14F-4D97-AF65-F5344CB8AC3E}">
        <p14:creationId xmlns:p14="http://schemas.microsoft.com/office/powerpoint/2010/main" val="12137793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7FCEA6D-A335-4246-9F7A-CA30C80B3AD3}"/>
              </a:ext>
            </a:extLst>
          </p:cNvPr>
          <p:cNvSpPr>
            <a:spLocks noGrp="1"/>
          </p:cNvSpPr>
          <p:nvPr>
            <p:ph type="body" sz="quarter" idx="11"/>
          </p:nvPr>
        </p:nvSpPr>
        <p:spPr/>
        <p:txBody>
          <a:bodyPr anchor="ctr">
            <a:noAutofit/>
          </a:bodyPr>
          <a:lstStyle/>
          <a:p>
            <a:r>
              <a:rPr lang="pt-BR" dirty="0"/>
              <a:t>Pipeline de Liderança</a:t>
            </a:r>
          </a:p>
        </p:txBody>
      </p:sp>
      <p:sp>
        <p:nvSpPr>
          <p:cNvPr id="6" name="Espaço Reservado para Texto 2">
            <a:extLst>
              <a:ext uri="{FF2B5EF4-FFF2-40B4-BE49-F238E27FC236}">
                <a16:creationId xmlns:a16="http://schemas.microsoft.com/office/drawing/2014/main" id="{B03367F9-C3A2-47B4-8962-8A71CAB4E03B}"/>
              </a:ext>
            </a:extLst>
          </p:cNvPr>
          <p:cNvSpPr>
            <a:spLocks noGrp="1"/>
          </p:cNvSpPr>
          <p:nvPr>
            <p:ph type="body" sz="quarter" idx="13"/>
          </p:nvPr>
        </p:nvSpPr>
        <p:spPr>
          <a:xfrm>
            <a:off x="709613" y="1239570"/>
            <a:ext cx="16184562" cy="8280400"/>
          </a:xfrm>
        </p:spPr>
        <p:txBody>
          <a:bodyPr>
            <a:normAutofit fontScale="62500" lnSpcReduction="20000"/>
          </a:bodyPr>
          <a:lstStyle/>
          <a:p>
            <a:pPr marL="0" indent="0">
              <a:lnSpc>
                <a:spcPct val="140000"/>
              </a:lnSpc>
              <a:buSzPct val="120000"/>
              <a:buNone/>
            </a:pPr>
            <a:r>
              <a:rPr lang="pt-BR" sz="6400" b="1" dirty="0"/>
              <a:t>Contribuinte Individual</a:t>
            </a:r>
          </a:p>
          <a:p>
            <a:pPr marL="0" indent="0">
              <a:lnSpc>
                <a:spcPct val="120000"/>
              </a:lnSpc>
              <a:buSzPct val="120000"/>
              <a:buNone/>
            </a:pPr>
            <a:r>
              <a:rPr lang="pt-BR" sz="5400" dirty="0"/>
              <a:t>Não tem responsabilidade sobre a atuação de nenhum outro indivíduo.</a:t>
            </a:r>
          </a:p>
          <a:p>
            <a:pPr>
              <a:lnSpc>
                <a:spcPct val="120000"/>
              </a:lnSpc>
              <a:buSzPct val="120000"/>
            </a:pPr>
            <a:r>
              <a:rPr lang="pt-BR" sz="5400" dirty="0"/>
              <a:t>100% do resultado é decorrente do próprio trabalho individual. É um realizador/ executor.</a:t>
            </a:r>
          </a:p>
          <a:p>
            <a:pPr>
              <a:lnSpc>
                <a:spcPct val="120000"/>
              </a:lnSpc>
              <a:buSzPct val="120000"/>
            </a:pPr>
            <a:r>
              <a:rPr lang="pt-BR" sz="5400" dirty="0"/>
              <a:t>O desafio é entender o contexto, aplicar bem suas competências técnicas e trabalhar em equipe</a:t>
            </a:r>
          </a:p>
          <a:p>
            <a:pPr>
              <a:lnSpc>
                <a:spcPct val="120000"/>
              </a:lnSpc>
              <a:buSzPct val="120000"/>
            </a:pPr>
            <a:r>
              <a:rPr lang="pt-BR" sz="5400" dirty="0"/>
              <a:t>Busca o autodesenvolvimento e pede apoio do gestor</a:t>
            </a:r>
          </a:p>
          <a:p>
            <a:pPr>
              <a:lnSpc>
                <a:spcPct val="120000"/>
              </a:lnSpc>
              <a:buSzPct val="120000"/>
            </a:pPr>
            <a:r>
              <a:rPr lang="pt-BR" sz="5400" dirty="0"/>
              <a:t>Aproveita eventuais oportunidades para se desenvolver</a:t>
            </a:r>
          </a:p>
          <a:p>
            <a:pPr>
              <a:lnSpc>
                <a:spcPct val="120000"/>
              </a:lnSpc>
              <a:buSzPct val="120000"/>
            </a:pPr>
            <a:endParaRPr lang="pt-BR" sz="5400" dirty="0"/>
          </a:p>
          <a:p>
            <a:pPr marL="0" indent="0">
              <a:lnSpc>
                <a:spcPct val="120000"/>
              </a:lnSpc>
              <a:buSzPct val="120000"/>
              <a:buNone/>
            </a:pPr>
            <a:r>
              <a:rPr lang="pt-BR" sz="5400" dirty="0"/>
              <a:t>Exemplos de sinais de preparação para o próximo nível:</a:t>
            </a:r>
          </a:p>
          <a:p>
            <a:pPr>
              <a:lnSpc>
                <a:spcPct val="120000"/>
              </a:lnSpc>
              <a:buSzPct val="120000"/>
              <a:buFont typeface="Wingdings" pitchFamily="2" charset="2"/>
              <a:buChar char="Ø"/>
            </a:pPr>
            <a:r>
              <a:rPr lang="pt-BR" sz="5400" i="1" dirty="0"/>
              <a:t>Começa a se portar como líder de um grupo (mesmo que informalmente), demonstra ter capacidade e preocupação com as atividades da área/ processos, além das suas atribuições individuais</a:t>
            </a:r>
            <a:r>
              <a:rPr lang="pt-BR" sz="5400" i="1" dirty="0">
                <a:latin typeface="+mj-lt"/>
              </a:rPr>
              <a:t>, apoia o desenvolvimento dos pares</a:t>
            </a:r>
            <a:endParaRPr lang="pt-BR" sz="5400" i="1" dirty="0"/>
          </a:p>
        </p:txBody>
      </p:sp>
      <p:sp>
        <p:nvSpPr>
          <p:cNvPr id="7" name="AutoShape 23">
            <a:extLst>
              <a:ext uri="{FF2B5EF4-FFF2-40B4-BE49-F238E27FC236}">
                <a16:creationId xmlns:a16="http://schemas.microsoft.com/office/drawing/2014/main" id="{EBAA5205-DB02-F39B-3ACC-E29C36180FE8}"/>
              </a:ext>
            </a:extLst>
          </p:cNvPr>
          <p:cNvSpPr>
            <a:spLocks noChangeArrowheads="1"/>
          </p:cNvSpPr>
          <p:nvPr/>
        </p:nvSpPr>
        <p:spPr bwMode="auto">
          <a:xfrm>
            <a:off x="14540721" y="1039044"/>
            <a:ext cx="548876" cy="2925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8" name="AutoShape 24">
            <a:extLst>
              <a:ext uri="{FF2B5EF4-FFF2-40B4-BE49-F238E27FC236}">
                <a16:creationId xmlns:a16="http://schemas.microsoft.com/office/drawing/2014/main" id="{5B3F4F9E-BEE6-AD4B-620F-2DC38D3CA720}"/>
              </a:ext>
            </a:extLst>
          </p:cNvPr>
          <p:cNvSpPr>
            <a:spLocks noChangeArrowheads="1"/>
          </p:cNvSpPr>
          <p:nvPr/>
        </p:nvSpPr>
        <p:spPr bwMode="auto">
          <a:xfrm>
            <a:off x="14109052" y="1603332"/>
            <a:ext cx="403082"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9" name="AutoShape 25">
            <a:extLst>
              <a:ext uri="{FF2B5EF4-FFF2-40B4-BE49-F238E27FC236}">
                <a16:creationId xmlns:a16="http://schemas.microsoft.com/office/drawing/2014/main" id="{B10AC2E2-9830-92BB-C937-42F8E0A4D617}"/>
              </a:ext>
            </a:extLst>
          </p:cNvPr>
          <p:cNvSpPr>
            <a:spLocks noChangeArrowheads="1"/>
          </p:cNvSpPr>
          <p:nvPr/>
        </p:nvSpPr>
        <p:spPr bwMode="auto">
          <a:xfrm>
            <a:off x="14629342" y="1603332"/>
            <a:ext cx="400222"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0" name="AutoShape 26">
            <a:extLst>
              <a:ext uri="{FF2B5EF4-FFF2-40B4-BE49-F238E27FC236}">
                <a16:creationId xmlns:a16="http://schemas.microsoft.com/office/drawing/2014/main" id="{B4FC7A14-478B-666A-319F-D4596D6B4710}"/>
              </a:ext>
            </a:extLst>
          </p:cNvPr>
          <p:cNvSpPr>
            <a:spLocks noChangeArrowheads="1"/>
          </p:cNvSpPr>
          <p:nvPr/>
        </p:nvSpPr>
        <p:spPr bwMode="auto">
          <a:xfrm>
            <a:off x="15152490" y="1603332"/>
            <a:ext cx="400222" cy="271694"/>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11" name="AutoShape 27">
            <a:extLst>
              <a:ext uri="{FF2B5EF4-FFF2-40B4-BE49-F238E27FC236}">
                <a16:creationId xmlns:a16="http://schemas.microsoft.com/office/drawing/2014/main" id="{2633401A-A7A0-748E-CE5B-CCFD95904085}"/>
              </a:ext>
            </a:extLst>
          </p:cNvPr>
          <p:cNvCxnSpPr>
            <a:cxnSpLocks noChangeShapeType="1"/>
            <a:stCxn id="8" idx="0"/>
            <a:endCxn id="7" idx="2"/>
          </p:cNvCxnSpPr>
          <p:nvPr/>
        </p:nvCxnSpPr>
        <p:spPr bwMode="auto">
          <a:xfrm rot="16200000">
            <a:off x="14494923" y="1194477"/>
            <a:ext cx="271694" cy="546016"/>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2" name="AutoShape 28">
            <a:extLst>
              <a:ext uri="{FF2B5EF4-FFF2-40B4-BE49-F238E27FC236}">
                <a16:creationId xmlns:a16="http://schemas.microsoft.com/office/drawing/2014/main" id="{026F951D-ABFA-02A7-4164-04B4F2075342}"/>
              </a:ext>
            </a:extLst>
          </p:cNvPr>
          <p:cNvCxnSpPr>
            <a:cxnSpLocks noChangeShapeType="1"/>
            <a:stCxn id="9" idx="0"/>
            <a:endCxn id="7" idx="2"/>
          </p:cNvCxnSpPr>
          <p:nvPr/>
        </p:nvCxnSpPr>
        <p:spPr bwMode="auto">
          <a:xfrm rot="5400000" flipH="1">
            <a:off x="14776508" y="1458910"/>
            <a:ext cx="271694" cy="17153"/>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3" name="AutoShape 29">
            <a:extLst>
              <a:ext uri="{FF2B5EF4-FFF2-40B4-BE49-F238E27FC236}">
                <a16:creationId xmlns:a16="http://schemas.microsoft.com/office/drawing/2014/main" id="{8381F5D0-B0B4-EBD1-575A-50BEAA77FE0C}"/>
              </a:ext>
            </a:extLst>
          </p:cNvPr>
          <p:cNvCxnSpPr>
            <a:cxnSpLocks noChangeShapeType="1"/>
            <a:stCxn id="10" idx="0"/>
            <a:endCxn id="7" idx="2"/>
          </p:cNvCxnSpPr>
          <p:nvPr/>
        </p:nvCxnSpPr>
        <p:spPr bwMode="auto">
          <a:xfrm rot="5400000" flipH="1">
            <a:off x="15059521" y="1175896"/>
            <a:ext cx="271694" cy="58318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301013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7FCEA6D-A335-4246-9F7A-CA30C80B3AD3}"/>
              </a:ext>
            </a:extLst>
          </p:cNvPr>
          <p:cNvSpPr>
            <a:spLocks noGrp="1"/>
          </p:cNvSpPr>
          <p:nvPr>
            <p:ph type="body" sz="quarter" idx="11"/>
          </p:nvPr>
        </p:nvSpPr>
        <p:spPr/>
        <p:txBody>
          <a:bodyPr anchor="ctr">
            <a:noAutofit/>
          </a:bodyPr>
          <a:lstStyle/>
          <a:p>
            <a:r>
              <a:rPr lang="pt-BR" dirty="0"/>
              <a:t>Pipeline de Liderança</a:t>
            </a:r>
          </a:p>
        </p:txBody>
      </p:sp>
      <p:sp>
        <p:nvSpPr>
          <p:cNvPr id="3" name="Espaço Reservado para Texto 2">
            <a:extLst>
              <a:ext uri="{FF2B5EF4-FFF2-40B4-BE49-F238E27FC236}">
                <a16:creationId xmlns:a16="http://schemas.microsoft.com/office/drawing/2014/main" id="{067C3DC4-9412-443E-B7FE-797CD2061A4D}"/>
              </a:ext>
            </a:extLst>
          </p:cNvPr>
          <p:cNvSpPr>
            <a:spLocks noGrp="1"/>
          </p:cNvSpPr>
          <p:nvPr>
            <p:ph type="body" sz="quarter" idx="13"/>
          </p:nvPr>
        </p:nvSpPr>
        <p:spPr>
          <a:xfrm>
            <a:off x="710400" y="1214056"/>
            <a:ext cx="16184229" cy="8496944"/>
          </a:xfrm>
        </p:spPr>
        <p:txBody>
          <a:bodyPr>
            <a:normAutofit/>
          </a:bodyPr>
          <a:lstStyle/>
          <a:p>
            <a:pPr marL="0" indent="0">
              <a:lnSpc>
                <a:spcPct val="120000"/>
              </a:lnSpc>
              <a:buSzPct val="120000"/>
              <a:buNone/>
            </a:pPr>
            <a:r>
              <a:rPr lang="pt-BR" sz="4000" b="1" dirty="0"/>
              <a:t>Líder de Equipe</a:t>
            </a:r>
          </a:p>
          <a:p>
            <a:pPr marL="0" indent="0">
              <a:lnSpc>
                <a:spcPct val="120000"/>
              </a:lnSpc>
              <a:buSzPct val="120000"/>
              <a:buNone/>
            </a:pPr>
            <a:r>
              <a:rPr lang="pt-BR" sz="3400" dirty="0"/>
              <a:t>Aqui tem início do desenvolvimento das competências básicas de liderança</a:t>
            </a:r>
          </a:p>
          <a:p>
            <a:pPr>
              <a:lnSpc>
                <a:spcPct val="120000"/>
              </a:lnSpc>
              <a:buSzPct val="120000"/>
            </a:pPr>
            <a:r>
              <a:rPr lang="pt-BR" sz="3400" dirty="0"/>
              <a:t>Passa 50% do tempo desenvolvendo sua tarefa individual e 50% supervisionando a equipe</a:t>
            </a:r>
          </a:p>
          <a:p>
            <a:pPr>
              <a:lnSpc>
                <a:spcPct val="120000"/>
              </a:lnSpc>
              <a:buSzPct val="120000"/>
            </a:pPr>
            <a:r>
              <a:rPr lang="pt-BR" sz="3400" dirty="0"/>
              <a:t>Age taticamente, junto com a equipe</a:t>
            </a:r>
          </a:p>
          <a:p>
            <a:pPr>
              <a:lnSpc>
                <a:spcPct val="120000"/>
              </a:lnSpc>
              <a:buSzPct val="120000"/>
            </a:pPr>
            <a:r>
              <a:rPr lang="pt-BR" sz="3400" dirty="0"/>
              <a:t>Investe no seu aprendizado e colabora com o desenvolvimento da sua equipe  </a:t>
            </a:r>
          </a:p>
          <a:p>
            <a:pPr>
              <a:lnSpc>
                <a:spcPct val="120000"/>
              </a:lnSpc>
              <a:buSzPct val="120000"/>
            </a:pPr>
            <a:r>
              <a:rPr lang="pt-BR" sz="3400" dirty="0"/>
              <a:t>Comunica-se com seus superiores e sua equipe</a:t>
            </a:r>
          </a:p>
          <a:p>
            <a:pPr>
              <a:lnSpc>
                <a:spcPct val="120000"/>
              </a:lnSpc>
              <a:buSzPct val="120000"/>
            </a:pPr>
            <a:r>
              <a:rPr lang="pt-BR" sz="3400" dirty="0"/>
              <a:t>Começa a usar o feedback como ferramenta de desenvolvimento</a:t>
            </a:r>
          </a:p>
          <a:p>
            <a:pPr>
              <a:lnSpc>
                <a:spcPct val="120000"/>
              </a:lnSpc>
              <a:buSzPct val="120000"/>
            </a:pPr>
            <a:r>
              <a:rPr lang="pt-BR" sz="3400" dirty="0"/>
              <a:t>Tem que fazer acompanhamento diário das atividades da equipe, supervisionando cada um </a:t>
            </a:r>
          </a:p>
          <a:p>
            <a:pPr>
              <a:lnSpc>
                <a:spcPct val="120000"/>
              </a:lnSpc>
              <a:buSzPct val="120000"/>
            </a:pPr>
            <a:r>
              <a:rPr lang="pt-BR" sz="3400" dirty="0"/>
              <a:t>Delega atividades de forma pontual e dirigida</a:t>
            </a:r>
            <a:endParaRPr lang="pt-BR" sz="3400" i="1" dirty="0"/>
          </a:p>
        </p:txBody>
      </p:sp>
      <p:sp>
        <p:nvSpPr>
          <p:cNvPr id="4" name="AutoShape 14">
            <a:extLst>
              <a:ext uri="{FF2B5EF4-FFF2-40B4-BE49-F238E27FC236}">
                <a16:creationId xmlns:a16="http://schemas.microsoft.com/office/drawing/2014/main" id="{683A5CDE-470E-8893-5FF8-03522DC19CDE}"/>
              </a:ext>
            </a:extLst>
          </p:cNvPr>
          <p:cNvSpPr>
            <a:spLocks noChangeArrowheads="1"/>
          </p:cNvSpPr>
          <p:nvPr/>
        </p:nvSpPr>
        <p:spPr bwMode="auto">
          <a:xfrm>
            <a:off x="14499458" y="1111052"/>
            <a:ext cx="548876" cy="292594"/>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 name="AutoShape 15">
            <a:extLst>
              <a:ext uri="{FF2B5EF4-FFF2-40B4-BE49-F238E27FC236}">
                <a16:creationId xmlns:a16="http://schemas.microsoft.com/office/drawing/2014/main" id="{AB3BD1D4-5412-04D5-CD9C-0FC3A20FA55D}"/>
              </a:ext>
            </a:extLst>
          </p:cNvPr>
          <p:cNvSpPr>
            <a:spLocks noChangeArrowheads="1"/>
          </p:cNvSpPr>
          <p:nvPr/>
        </p:nvSpPr>
        <p:spPr bwMode="auto">
          <a:xfrm>
            <a:off x="13804786" y="1675340"/>
            <a:ext cx="400222"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 name="AutoShape 16">
            <a:extLst>
              <a:ext uri="{FF2B5EF4-FFF2-40B4-BE49-F238E27FC236}">
                <a16:creationId xmlns:a16="http://schemas.microsoft.com/office/drawing/2014/main" id="{CABB1141-06A4-ED7B-F1BC-798ABD5F039D}"/>
              </a:ext>
            </a:extLst>
          </p:cNvPr>
          <p:cNvSpPr>
            <a:spLocks noChangeArrowheads="1"/>
          </p:cNvSpPr>
          <p:nvPr/>
        </p:nvSpPr>
        <p:spPr bwMode="auto">
          <a:xfrm>
            <a:off x="14322219" y="1675340"/>
            <a:ext cx="403081"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7" name="AutoShape 17">
            <a:extLst>
              <a:ext uri="{FF2B5EF4-FFF2-40B4-BE49-F238E27FC236}">
                <a16:creationId xmlns:a16="http://schemas.microsoft.com/office/drawing/2014/main" id="{5BB2B2F0-0E17-5AD3-10B3-C2C4B0210ABB}"/>
              </a:ext>
            </a:extLst>
          </p:cNvPr>
          <p:cNvSpPr>
            <a:spLocks noChangeArrowheads="1"/>
          </p:cNvSpPr>
          <p:nvPr/>
        </p:nvSpPr>
        <p:spPr bwMode="auto">
          <a:xfrm>
            <a:off x="14842507" y="1675340"/>
            <a:ext cx="403081"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8" name="AutoShape 18">
            <a:extLst>
              <a:ext uri="{FF2B5EF4-FFF2-40B4-BE49-F238E27FC236}">
                <a16:creationId xmlns:a16="http://schemas.microsoft.com/office/drawing/2014/main" id="{37C7D1E2-FD97-150E-40CE-39FB7C379F3D}"/>
              </a:ext>
            </a:extLst>
          </p:cNvPr>
          <p:cNvSpPr>
            <a:spLocks noChangeArrowheads="1"/>
          </p:cNvSpPr>
          <p:nvPr/>
        </p:nvSpPr>
        <p:spPr bwMode="auto">
          <a:xfrm>
            <a:off x="15365654" y="1675340"/>
            <a:ext cx="403082" cy="27169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9" name="AutoShape 19">
            <a:extLst>
              <a:ext uri="{FF2B5EF4-FFF2-40B4-BE49-F238E27FC236}">
                <a16:creationId xmlns:a16="http://schemas.microsoft.com/office/drawing/2014/main" id="{F3513C4D-5C5E-684C-6579-7D4BFDB43F29}"/>
              </a:ext>
            </a:extLst>
          </p:cNvPr>
          <p:cNvCxnSpPr>
            <a:cxnSpLocks noChangeShapeType="1"/>
            <a:stCxn id="5" idx="0"/>
            <a:endCxn id="4" idx="2"/>
          </p:cNvCxnSpPr>
          <p:nvPr/>
        </p:nvCxnSpPr>
        <p:spPr bwMode="auto">
          <a:xfrm rot="16200000">
            <a:off x="14332163" y="1122119"/>
            <a:ext cx="271694" cy="834749"/>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0" name="AutoShape 20">
            <a:extLst>
              <a:ext uri="{FF2B5EF4-FFF2-40B4-BE49-F238E27FC236}">
                <a16:creationId xmlns:a16="http://schemas.microsoft.com/office/drawing/2014/main" id="{6EA5FE2F-AC13-92A6-D438-46FF7E491BC0}"/>
              </a:ext>
            </a:extLst>
          </p:cNvPr>
          <p:cNvCxnSpPr>
            <a:cxnSpLocks noChangeShapeType="1"/>
            <a:stCxn id="6" idx="0"/>
            <a:endCxn id="4" idx="2"/>
          </p:cNvCxnSpPr>
          <p:nvPr/>
        </p:nvCxnSpPr>
        <p:spPr bwMode="auto">
          <a:xfrm rot="16200000">
            <a:off x="14613749" y="1403704"/>
            <a:ext cx="271694" cy="271578"/>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1" name="AutoShape 21">
            <a:extLst>
              <a:ext uri="{FF2B5EF4-FFF2-40B4-BE49-F238E27FC236}">
                <a16:creationId xmlns:a16="http://schemas.microsoft.com/office/drawing/2014/main" id="{1C7D56D8-A96B-4E92-4607-61ADD75D4BAF}"/>
              </a:ext>
            </a:extLst>
          </p:cNvPr>
          <p:cNvCxnSpPr>
            <a:cxnSpLocks noChangeShapeType="1"/>
            <a:stCxn id="7" idx="0"/>
            <a:endCxn id="4" idx="2"/>
          </p:cNvCxnSpPr>
          <p:nvPr/>
        </p:nvCxnSpPr>
        <p:spPr bwMode="auto">
          <a:xfrm rot="5400000" flipH="1">
            <a:off x="14895334" y="1393698"/>
            <a:ext cx="271694" cy="29159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2" name="AutoShape 22">
            <a:extLst>
              <a:ext uri="{FF2B5EF4-FFF2-40B4-BE49-F238E27FC236}">
                <a16:creationId xmlns:a16="http://schemas.microsoft.com/office/drawing/2014/main" id="{5C8E4A77-64A8-0F93-B458-8F70FEB09AD2}"/>
              </a:ext>
            </a:extLst>
          </p:cNvPr>
          <p:cNvCxnSpPr>
            <a:cxnSpLocks noChangeShapeType="1"/>
            <a:stCxn id="8" idx="0"/>
            <a:endCxn id="4" idx="2"/>
          </p:cNvCxnSpPr>
          <p:nvPr/>
        </p:nvCxnSpPr>
        <p:spPr bwMode="auto">
          <a:xfrm rot="5400000" flipH="1">
            <a:off x="15178347" y="1110684"/>
            <a:ext cx="271694" cy="857619"/>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269012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7FCEA6D-A335-4246-9F7A-CA30C80B3AD3}"/>
              </a:ext>
            </a:extLst>
          </p:cNvPr>
          <p:cNvSpPr>
            <a:spLocks noGrp="1"/>
          </p:cNvSpPr>
          <p:nvPr>
            <p:ph type="body" sz="quarter" idx="11"/>
          </p:nvPr>
        </p:nvSpPr>
        <p:spPr/>
        <p:txBody>
          <a:bodyPr anchor="ctr">
            <a:noAutofit/>
          </a:bodyPr>
          <a:lstStyle/>
          <a:p>
            <a:r>
              <a:rPr lang="pt-BR" dirty="0"/>
              <a:t>Pipeline de Liderança</a:t>
            </a:r>
          </a:p>
        </p:txBody>
      </p:sp>
      <p:sp>
        <p:nvSpPr>
          <p:cNvPr id="3" name="Espaço Reservado para Texto 2">
            <a:extLst>
              <a:ext uri="{FF2B5EF4-FFF2-40B4-BE49-F238E27FC236}">
                <a16:creationId xmlns:a16="http://schemas.microsoft.com/office/drawing/2014/main" id="{067C3DC4-9412-443E-B7FE-797CD2061A4D}"/>
              </a:ext>
            </a:extLst>
          </p:cNvPr>
          <p:cNvSpPr>
            <a:spLocks noGrp="1"/>
          </p:cNvSpPr>
          <p:nvPr>
            <p:ph type="body" sz="quarter" idx="13"/>
          </p:nvPr>
        </p:nvSpPr>
        <p:spPr>
          <a:xfrm>
            <a:off x="710400" y="1255068"/>
            <a:ext cx="16184229" cy="8496944"/>
          </a:xfrm>
        </p:spPr>
        <p:txBody>
          <a:bodyPr>
            <a:normAutofit fontScale="92500" lnSpcReduction="20000"/>
          </a:bodyPr>
          <a:lstStyle/>
          <a:p>
            <a:pPr marL="0" indent="0">
              <a:lnSpc>
                <a:spcPct val="120000"/>
              </a:lnSpc>
              <a:buSzPct val="120000"/>
              <a:buNone/>
            </a:pPr>
            <a:r>
              <a:rPr lang="pt-BR" sz="4700" b="1" dirty="0"/>
              <a:t>Líder de Líderes</a:t>
            </a:r>
          </a:p>
          <a:p>
            <a:pPr marL="0" indent="0">
              <a:lnSpc>
                <a:spcPct val="130000"/>
              </a:lnSpc>
              <a:buSzPct val="120000"/>
              <a:buNone/>
            </a:pPr>
            <a:r>
              <a:rPr lang="pt-BR" sz="4000" dirty="0"/>
              <a:t>Começa a pensar estrategicamente, diminuindo a atuação tática</a:t>
            </a:r>
          </a:p>
          <a:p>
            <a:pPr>
              <a:lnSpc>
                <a:spcPct val="130000"/>
              </a:lnSpc>
              <a:buSzPct val="120000"/>
            </a:pPr>
            <a:r>
              <a:rPr lang="pt-BR" sz="4000" dirty="0"/>
              <a:t>Cerca de 20% do resultado ainda pode ser decorrente do próprio trabalho individual; os outros 80% advém do trabalho de suas equipes</a:t>
            </a:r>
          </a:p>
          <a:p>
            <a:pPr>
              <a:lnSpc>
                <a:spcPct val="130000"/>
              </a:lnSpc>
              <a:buSzPct val="120000"/>
            </a:pPr>
            <a:r>
              <a:rPr lang="pt-BR" sz="4000" dirty="0"/>
              <a:t>Os desafios principais estão relacionados à entrega de resultados, ao domínio dos processos sob sua responsabilidade e à consolidação de suas competências de liderança</a:t>
            </a:r>
          </a:p>
          <a:p>
            <a:pPr>
              <a:lnSpc>
                <a:spcPct val="130000"/>
              </a:lnSpc>
              <a:buSzPct val="120000"/>
            </a:pPr>
            <a:r>
              <a:rPr lang="pt-BR" sz="4000" dirty="0"/>
              <a:t>Percebe os pontos fortes e as necessidades de melhoria de suas equipes e seus membros</a:t>
            </a:r>
          </a:p>
          <a:p>
            <a:pPr>
              <a:lnSpc>
                <a:spcPct val="130000"/>
              </a:lnSpc>
              <a:buSzPct val="120000"/>
            </a:pPr>
            <a:r>
              <a:rPr lang="pt-BR" sz="4000" dirty="0"/>
              <a:t>Domina a técnica do </a:t>
            </a:r>
            <a:r>
              <a:rPr lang="pt-BR" sz="4000" i="1" dirty="0"/>
              <a:t>feedback</a:t>
            </a:r>
            <a:r>
              <a:rPr lang="pt-BR" sz="4000" dirty="0"/>
              <a:t> </a:t>
            </a:r>
          </a:p>
          <a:p>
            <a:pPr>
              <a:lnSpc>
                <a:spcPct val="130000"/>
              </a:lnSpc>
              <a:buSzPct val="120000"/>
            </a:pPr>
            <a:r>
              <a:rPr lang="pt-BR" sz="4000" dirty="0"/>
              <a:t>Promove o desenvolvimento das pessoas com ações de </a:t>
            </a:r>
            <a:r>
              <a:rPr lang="pt-BR" sz="4000" i="1" dirty="0"/>
              <a:t>coaching</a:t>
            </a:r>
            <a:r>
              <a:rPr lang="pt-BR" sz="4000" dirty="0"/>
              <a:t> </a:t>
            </a:r>
          </a:p>
          <a:p>
            <a:pPr>
              <a:lnSpc>
                <a:spcPct val="130000"/>
              </a:lnSpc>
              <a:buSzPct val="120000"/>
            </a:pPr>
            <a:r>
              <a:rPr lang="pt-BR" sz="4000" dirty="0"/>
              <a:t>Impõe a si e aos líderes que respondem a ele altos padrões de performance</a:t>
            </a:r>
          </a:p>
        </p:txBody>
      </p:sp>
      <p:grpSp>
        <p:nvGrpSpPr>
          <p:cNvPr id="4" name="Group 31">
            <a:extLst>
              <a:ext uri="{FF2B5EF4-FFF2-40B4-BE49-F238E27FC236}">
                <a16:creationId xmlns:a16="http://schemas.microsoft.com/office/drawing/2014/main" id="{0CF15F2E-F099-C50D-C5CB-3DE597413C69}"/>
              </a:ext>
            </a:extLst>
          </p:cNvPr>
          <p:cNvGrpSpPr>
            <a:grpSpLocks/>
          </p:cNvGrpSpPr>
          <p:nvPr/>
        </p:nvGrpSpPr>
        <p:grpSpPr bwMode="auto">
          <a:xfrm>
            <a:off x="13190400" y="972072"/>
            <a:ext cx="2904000" cy="1523055"/>
            <a:chOff x="181" y="2016"/>
            <a:chExt cx="1100" cy="583"/>
          </a:xfrm>
        </p:grpSpPr>
        <p:sp>
          <p:nvSpPr>
            <p:cNvPr id="5" name="AutoShape 32">
              <a:extLst>
                <a:ext uri="{FF2B5EF4-FFF2-40B4-BE49-F238E27FC236}">
                  <a16:creationId xmlns:a16="http://schemas.microsoft.com/office/drawing/2014/main" id="{4C49CE99-C789-5F16-72A7-83F763146D6A}"/>
                </a:ext>
              </a:extLst>
            </p:cNvPr>
            <p:cNvSpPr>
              <a:spLocks noChangeArrowheads="1"/>
            </p:cNvSpPr>
            <p:nvPr/>
          </p:nvSpPr>
          <p:spPr bwMode="auto">
            <a:xfrm>
              <a:off x="640" y="2016"/>
              <a:ext cx="208" cy="112"/>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 name="AutoShape 33">
              <a:extLst>
                <a:ext uri="{FF2B5EF4-FFF2-40B4-BE49-F238E27FC236}">
                  <a16:creationId xmlns:a16="http://schemas.microsoft.com/office/drawing/2014/main" id="{CEE289E4-82F4-61C5-8C76-FD0F6A36A5D8}"/>
                </a:ext>
              </a:extLst>
            </p:cNvPr>
            <p:cNvSpPr>
              <a:spLocks noChangeArrowheads="1"/>
            </p:cNvSpPr>
            <p:nvPr/>
          </p:nvSpPr>
          <p:spPr bwMode="auto">
            <a:xfrm>
              <a:off x="376"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7" name="AutoShape 34">
              <a:extLst>
                <a:ext uri="{FF2B5EF4-FFF2-40B4-BE49-F238E27FC236}">
                  <a16:creationId xmlns:a16="http://schemas.microsoft.com/office/drawing/2014/main" id="{7894FB80-8BB1-16F0-6052-2D52281ED61E}"/>
                </a:ext>
              </a:extLst>
            </p:cNvPr>
            <p:cNvSpPr>
              <a:spLocks noChangeArrowheads="1"/>
            </p:cNvSpPr>
            <p:nvPr/>
          </p:nvSpPr>
          <p:spPr bwMode="auto">
            <a:xfrm>
              <a:off x="573"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8" name="AutoShape 35">
              <a:extLst>
                <a:ext uri="{FF2B5EF4-FFF2-40B4-BE49-F238E27FC236}">
                  <a16:creationId xmlns:a16="http://schemas.microsoft.com/office/drawing/2014/main" id="{E8995CD9-866F-9ED9-204B-67F79364B53D}"/>
                </a:ext>
              </a:extLst>
            </p:cNvPr>
            <p:cNvSpPr>
              <a:spLocks noChangeArrowheads="1"/>
            </p:cNvSpPr>
            <p:nvPr/>
          </p:nvSpPr>
          <p:spPr bwMode="auto">
            <a:xfrm>
              <a:off x="770"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9" name="AutoShape 36">
              <a:extLst>
                <a:ext uri="{FF2B5EF4-FFF2-40B4-BE49-F238E27FC236}">
                  <a16:creationId xmlns:a16="http://schemas.microsoft.com/office/drawing/2014/main" id="{713288A3-2BF6-F810-848B-A7F245DCCD9C}"/>
                </a:ext>
              </a:extLst>
            </p:cNvPr>
            <p:cNvSpPr>
              <a:spLocks noChangeArrowheads="1"/>
            </p:cNvSpPr>
            <p:nvPr/>
          </p:nvSpPr>
          <p:spPr bwMode="auto">
            <a:xfrm>
              <a:off x="968"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10" name="AutoShape 37">
              <a:extLst>
                <a:ext uri="{FF2B5EF4-FFF2-40B4-BE49-F238E27FC236}">
                  <a16:creationId xmlns:a16="http://schemas.microsoft.com/office/drawing/2014/main" id="{0AA1F1BF-A146-ACAD-42C4-FF0647C0B05E}"/>
                </a:ext>
              </a:extLst>
            </p:cNvPr>
            <p:cNvCxnSpPr>
              <a:cxnSpLocks noChangeShapeType="1"/>
              <a:stCxn id="6" idx="0"/>
              <a:endCxn id="5" idx="2"/>
            </p:cNvCxnSpPr>
            <p:nvPr/>
          </p:nvCxnSpPr>
          <p:spPr bwMode="auto">
            <a:xfrm rot="-5400000">
              <a:off x="546" y="2034"/>
              <a:ext cx="104" cy="29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1" name="AutoShape 38">
              <a:extLst>
                <a:ext uri="{FF2B5EF4-FFF2-40B4-BE49-F238E27FC236}">
                  <a16:creationId xmlns:a16="http://schemas.microsoft.com/office/drawing/2014/main" id="{8A035D2F-5B01-2790-B4FD-1872FDA84CFB}"/>
                </a:ext>
              </a:extLst>
            </p:cNvPr>
            <p:cNvCxnSpPr>
              <a:cxnSpLocks noChangeShapeType="1"/>
              <a:stCxn id="7" idx="0"/>
              <a:endCxn id="5" idx="2"/>
            </p:cNvCxnSpPr>
            <p:nvPr/>
          </p:nvCxnSpPr>
          <p:spPr bwMode="auto">
            <a:xfrm rot="-5400000">
              <a:off x="645" y="2132"/>
              <a:ext cx="104" cy="95"/>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2" name="AutoShape 39">
              <a:extLst>
                <a:ext uri="{FF2B5EF4-FFF2-40B4-BE49-F238E27FC236}">
                  <a16:creationId xmlns:a16="http://schemas.microsoft.com/office/drawing/2014/main" id="{3C65224E-77C7-E4A5-31DD-15581656AC26}"/>
                </a:ext>
              </a:extLst>
            </p:cNvPr>
            <p:cNvCxnSpPr>
              <a:cxnSpLocks noChangeShapeType="1"/>
              <a:stCxn id="8" idx="0"/>
              <a:endCxn id="5" idx="2"/>
            </p:cNvCxnSpPr>
            <p:nvPr/>
          </p:nvCxnSpPr>
          <p:spPr bwMode="auto">
            <a:xfrm rot="5400000" flipH="1">
              <a:off x="743" y="2129"/>
              <a:ext cx="104" cy="10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3" name="AutoShape 40">
              <a:extLst>
                <a:ext uri="{FF2B5EF4-FFF2-40B4-BE49-F238E27FC236}">
                  <a16:creationId xmlns:a16="http://schemas.microsoft.com/office/drawing/2014/main" id="{F06CD26F-9A5A-6C93-82CC-1A6928C78EF6}"/>
                </a:ext>
              </a:extLst>
            </p:cNvPr>
            <p:cNvCxnSpPr>
              <a:cxnSpLocks noChangeShapeType="1"/>
              <a:stCxn id="9" idx="0"/>
              <a:endCxn id="5" idx="2"/>
            </p:cNvCxnSpPr>
            <p:nvPr/>
          </p:nvCxnSpPr>
          <p:spPr bwMode="auto">
            <a:xfrm rot="5400000" flipH="1">
              <a:off x="842" y="2030"/>
              <a:ext cx="104" cy="300"/>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14" name="AutoShape 41">
              <a:extLst>
                <a:ext uri="{FF2B5EF4-FFF2-40B4-BE49-F238E27FC236}">
                  <a16:creationId xmlns:a16="http://schemas.microsoft.com/office/drawing/2014/main" id="{B342C396-E0AC-91E2-0358-A4B234768AC1}"/>
                </a:ext>
              </a:extLst>
            </p:cNvPr>
            <p:cNvSpPr>
              <a:spLocks noChangeArrowheads="1"/>
            </p:cNvSpPr>
            <p:nvPr/>
          </p:nvSpPr>
          <p:spPr bwMode="auto">
            <a:xfrm>
              <a:off x="181"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5" name="AutoShape 42">
              <a:extLst>
                <a:ext uri="{FF2B5EF4-FFF2-40B4-BE49-F238E27FC236}">
                  <a16:creationId xmlns:a16="http://schemas.microsoft.com/office/drawing/2014/main" id="{552496F2-38E5-3605-FB42-C94ED0700914}"/>
                </a:ext>
              </a:extLst>
            </p:cNvPr>
            <p:cNvSpPr>
              <a:spLocks noChangeArrowheads="1"/>
            </p:cNvSpPr>
            <p:nvPr/>
          </p:nvSpPr>
          <p:spPr bwMode="auto">
            <a:xfrm>
              <a:off x="378"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6" name="AutoShape 43">
              <a:extLst>
                <a:ext uri="{FF2B5EF4-FFF2-40B4-BE49-F238E27FC236}">
                  <a16:creationId xmlns:a16="http://schemas.microsoft.com/office/drawing/2014/main" id="{FB5150CD-EF45-F144-0501-8137CBF8CBD7}"/>
                </a:ext>
              </a:extLst>
            </p:cNvPr>
            <p:cNvSpPr>
              <a:spLocks noChangeArrowheads="1"/>
            </p:cNvSpPr>
            <p:nvPr/>
          </p:nvSpPr>
          <p:spPr bwMode="auto">
            <a:xfrm>
              <a:off x="576" y="2448"/>
              <a:ext cx="152" cy="104"/>
            </a:xfrm>
            <a:prstGeom prst="flowChartProcess">
              <a:avLst/>
            </a:prstGeom>
            <a:solidFill>
              <a:srgbClr val="F3F3F3"/>
            </a:solidFill>
            <a:ln w="12700" algn="ctr">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17" name="AutoShape 44">
              <a:extLst>
                <a:ext uri="{FF2B5EF4-FFF2-40B4-BE49-F238E27FC236}">
                  <a16:creationId xmlns:a16="http://schemas.microsoft.com/office/drawing/2014/main" id="{96CBB1A3-26AA-4B8F-89CD-F2C81D60A192}"/>
                </a:ext>
              </a:extLst>
            </p:cNvPr>
            <p:cNvCxnSpPr>
              <a:cxnSpLocks noChangeShapeType="1"/>
              <a:stCxn id="14" idx="0"/>
            </p:cNvCxnSpPr>
            <p:nvPr/>
          </p:nvCxnSpPr>
          <p:spPr bwMode="auto">
            <a:xfrm rot="-5400000">
              <a:off x="301" y="2300"/>
              <a:ext cx="104" cy="19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8" name="AutoShape 45">
              <a:extLst>
                <a:ext uri="{FF2B5EF4-FFF2-40B4-BE49-F238E27FC236}">
                  <a16:creationId xmlns:a16="http://schemas.microsoft.com/office/drawing/2014/main" id="{09C5ECC2-8605-7272-B065-81BDCB135AED}"/>
                </a:ext>
              </a:extLst>
            </p:cNvPr>
            <p:cNvCxnSpPr>
              <a:cxnSpLocks noChangeShapeType="1"/>
              <a:stCxn id="15" idx="0"/>
            </p:cNvCxnSpPr>
            <p:nvPr/>
          </p:nvCxnSpPr>
          <p:spPr bwMode="auto">
            <a:xfrm rot="5400000" flipH="1">
              <a:off x="399" y="2393"/>
              <a:ext cx="104" cy="6"/>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9" name="AutoShape 46">
              <a:extLst>
                <a:ext uri="{FF2B5EF4-FFF2-40B4-BE49-F238E27FC236}">
                  <a16:creationId xmlns:a16="http://schemas.microsoft.com/office/drawing/2014/main" id="{795E5B0F-A02B-4C07-E0F8-5F0152AD2F9C}"/>
                </a:ext>
              </a:extLst>
            </p:cNvPr>
            <p:cNvCxnSpPr>
              <a:cxnSpLocks noChangeShapeType="1"/>
              <a:stCxn id="16" idx="0"/>
            </p:cNvCxnSpPr>
            <p:nvPr/>
          </p:nvCxnSpPr>
          <p:spPr bwMode="auto">
            <a:xfrm rot="5400000" flipH="1">
              <a:off x="498" y="2294"/>
              <a:ext cx="104" cy="20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20" name="Text Box 47">
              <a:extLst>
                <a:ext uri="{FF2B5EF4-FFF2-40B4-BE49-F238E27FC236}">
                  <a16:creationId xmlns:a16="http://schemas.microsoft.com/office/drawing/2014/main" id="{287D165C-D64B-B2F9-0F80-B46DFF65D7E7}"/>
                </a:ext>
              </a:extLst>
            </p:cNvPr>
            <p:cNvSpPr txBox="1">
              <a:spLocks noChangeArrowheads="1"/>
            </p:cNvSpPr>
            <p:nvPr/>
          </p:nvSpPr>
          <p:spPr bwMode="auto">
            <a:xfrm>
              <a:off x="1102" y="2175"/>
              <a:ext cx="17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sp>
          <p:nvSpPr>
            <p:cNvPr id="21" name="Text Box 48">
              <a:extLst>
                <a:ext uri="{FF2B5EF4-FFF2-40B4-BE49-F238E27FC236}">
                  <a16:creationId xmlns:a16="http://schemas.microsoft.com/office/drawing/2014/main" id="{AB3BD6EA-63EA-30EF-3578-D695B47E6BD0}"/>
                </a:ext>
              </a:extLst>
            </p:cNvPr>
            <p:cNvSpPr txBox="1">
              <a:spLocks noChangeArrowheads="1"/>
            </p:cNvSpPr>
            <p:nvPr/>
          </p:nvSpPr>
          <p:spPr bwMode="auto">
            <a:xfrm>
              <a:off x="702" y="2399"/>
              <a:ext cx="17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grpSp>
    </p:spTree>
    <p:extLst>
      <p:ext uri="{BB962C8B-B14F-4D97-AF65-F5344CB8AC3E}">
        <p14:creationId xmlns:p14="http://schemas.microsoft.com/office/powerpoint/2010/main" val="2147825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F2D61304-CE25-46C7-AC73-F2679AD960F1}"/>
              </a:ext>
            </a:extLst>
          </p:cNvPr>
          <p:cNvSpPr>
            <a:spLocks noGrp="1"/>
          </p:cNvSpPr>
          <p:nvPr>
            <p:ph type="body" sz="quarter" idx="11"/>
          </p:nvPr>
        </p:nvSpPr>
        <p:spPr>
          <a:xfrm>
            <a:off x="710400" y="324001"/>
            <a:ext cx="12480000" cy="648071"/>
          </a:xfrm>
        </p:spPr>
        <p:txBody>
          <a:bodyPr/>
          <a:lstStyle/>
          <a:p>
            <a:pPr marL="0" indent="0">
              <a:buNone/>
            </a:pPr>
            <a:r>
              <a:rPr lang="pt-BR" dirty="0">
                <a:sym typeface="Calibri"/>
              </a:rPr>
              <a:t>Quais as características de líderes eficazes?</a:t>
            </a:r>
          </a:p>
        </p:txBody>
      </p:sp>
      <p:sp>
        <p:nvSpPr>
          <p:cNvPr id="144" name="Shape 144"/>
          <p:cNvSpPr txBox="1">
            <a:spLocks noGrp="1"/>
          </p:cNvSpPr>
          <p:nvPr>
            <p:ph type="title" idx="4294967295"/>
          </p:nvPr>
        </p:nvSpPr>
        <p:spPr>
          <a:xfrm>
            <a:off x="0" y="1471613"/>
            <a:ext cx="16459200" cy="1584325"/>
          </a:xfrm>
          <a:prstGeom prst="rect">
            <a:avLst/>
          </a:prstGeom>
          <a:noFill/>
          <a:ln>
            <a:noFill/>
          </a:ln>
        </p:spPr>
        <p:txBody>
          <a:bodyPr lIns="182851" tIns="91400" rIns="182851" bIns="91400" anchor="ctr" anchorCtr="0">
            <a:noAutofit/>
          </a:bodyPr>
          <a:lstStyle/>
          <a:p>
            <a:pPr>
              <a:spcBef>
                <a:spcPts val="0"/>
              </a:spcBef>
              <a:spcAft>
                <a:spcPts val="0"/>
              </a:spcAft>
              <a:buSzPct val="25000"/>
            </a:pPr>
            <a:r>
              <a:rPr lang="pt-BR" sz="4400" b="1" dirty="0">
                <a:latin typeface="Calibri"/>
                <a:ea typeface="Calibri"/>
                <a:cs typeface="Calibri"/>
                <a:sym typeface="Calibri"/>
              </a:rPr>
              <a:t>Evolução das Teorias Sobre Liderança</a:t>
            </a:r>
          </a:p>
        </p:txBody>
      </p:sp>
      <p:sp>
        <p:nvSpPr>
          <p:cNvPr id="145" name="Shape 145"/>
          <p:cNvSpPr txBox="1"/>
          <p:nvPr/>
        </p:nvSpPr>
        <p:spPr>
          <a:xfrm>
            <a:off x="3256111" y="6736060"/>
            <a:ext cx="2305200" cy="799800"/>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4000" b="1">
                <a:solidFill>
                  <a:srgbClr val="122030"/>
                </a:solidFill>
                <a:latin typeface="Calibri"/>
                <a:ea typeface="Calibri"/>
                <a:cs typeface="Calibri"/>
                <a:sym typeface="Calibri"/>
              </a:rPr>
              <a:t>1940</a:t>
            </a:r>
          </a:p>
        </p:txBody>
      </p:sp>
      <p:sp>
        <p:nvSpPr>
          <p:cNvPr id="146" name="Shape 146"/>
          <p:cNvSpPr txBox="1"/>
          <p:nvPr/>
        </p:nvSpPr>
        <p:spPr>
          <a:xfrm>
            <a:off x="7431783" y="6736060"/>
            <a:ext cx="2305200" cy="799800"/>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4000" b="1">
                <a:solidFill>
                  <a:srgbClr val="122030"/>
                </a:solidFill>
                <a:latin typeface="Calibri"/>
                <a:ea typeface="Calibri"/>
                <a:cs typeface="Calibri"/>
                <a:sym typeface="Calibri"/>
              </a:rPr>
              <a:t>1960</a:t>
            </a:r>
          </a:p>
        </p:txBody>
      </p:sp>
      <p:sp>
        <p:nvSpPr>
          <p:cNvPr id="147" name="Shape 147"/>
          <p:cNvSpPr/>
          <p:nvPr/>
        </p:nvSpPr>
        <p:spPr>
          <a:xfrm>
            <a:off x="1383904" y="5583935"/>
            <a:ext cx="15697800" cy="863999"/>
          </a:xfrm>
          <a:prstGeom prst="rightArrow">
            <a:avLst>
              <a:gd name="adj1" fmla="val 50000"/>
              <a:gd name="adj2" fmla="val 50000"/>
            </a:avLst>
          </a:prstGeom>
          <a:solidFill>
            <a:schemeClr val="accent1"/>
          </a:solidFill>
          <a:ln w="25400" cap="flat" cmpd="sng">
            <a:solidFill>
              <a:srgbClr val="395E89"/>
            </a:solidFill>
            <a:prstDash val="solid"/>
            <a:round/>
            <a:headEnd type="none" w="med" len="med"/>
            <a:tailEnd type="none" w="med" len="med"/>
          </a:ln>
        </p:spPr>
        <p:txBody>
          <a:bodyPr lIns="182851" tIns="91400" rIns="182851" bIns="91400" anchor="ctr" anchorCtr="0">
            <a:noAutofit/>
          </a:bodyPr>
          <a:lstStyle/>
          <a:p>
            <a:pPr algn="ctr">
              <a:spcBef>
                <a:spcPts val="0"/>
              </a:spcBef>
              <a:spcAft>
                <a:spcPts val="0"/>
              </a:spcAft>
            </a:pPr>
            <a:endParaRPr sz="3600">
              <a:solidFill>
                <a:schemeClr val="lt1"/>
              </a:solidFill>
              <a:latin typeface="Arial"/>
              <a:ea typeface="Arial"/>
              <a:cs typeface="Arial"/>
              <a:sym typeface="Arial"/>
            </a:endParaRPr>
          </a:p>
        </p:txBody>
      </p:sp>
      <p:sp>
        <p:nvSpPr>
          <p:cNvPr id="148" name="Shape 148"/>
          <p:cNvSpPr txBox="1"/>
          <p:nvPr/>
        </p:nvSpPr>
        <p:spPr>
          <a:xfrm>
            <a:off x="1239889" y="3839479"/>
            <a:ext cx="3999599" cy="800399"/>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4000" b="1">
                <a:solidFill>
                  <a:schemeClr val="dk1"/>
                </a:solidFill>
                <a:latin typeface="Calibri"/>
                <a:ea typeface="Calibri"/>
                <a:cs typeface="Calibri"/>
                <a:sym typeface="Calibri"/>
              </a:rPr>
              <a:t>Traços</a:t>
            </a:r>
          </a:p>
        </p:txBody>
      </p:sp>
      <p:cxnSp>
        <p:nvCxnSpPr>
          <p:cNvPr id="149" name="Shape 149"/>
          <p:cNvCxnSpPr/>
          <p:nvPr/>
        </p:nvCxnSpPr>
        <p:spPr>
          <a:xfrm>
            <a:off x="4408239" y="5295900"/>
            <a:ext cx="0" cy="1296000"/>
          </a:xfrm>
          <a:prstGeom prst="straightConnector1">
            <a:avLst/>
          </a:prstGeom>
          <a:noFill/>
          <a:ln w="38100" cap="flat" cmpd="sng">
            <a:solidFill>
              <a:schemeClr val="accent2"/>
            </a:solidFill>
            <a:prstDash val="solid"/>
            <a:round/>
            <a:headEnd type="none" w="med" len="med"/>
            <a:tailEnd type="none" w="med" len="med"/>
          </a:ln>
        </p:spPr>
      </p:cxnSp>
      <p:sp>
        <p:nvSpPr>
          <p:cNvPr id="150" name="Shape 150"/>
          <p:cNvSpPr txBox="1"/>
          <p:nvPr/>
        </p:nvSpPr>
        <p:spPr>
          <a:xfrm>
            <a:off x="3832179" y="4423421"/>
            <a:ext cx="5040599" cy="800399"/>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4000" b="1" dirty="0">
                <a:solidFill>
                  <a:schemeClr val="dk1"/>
                </a:solidFill>
                <a:latin typeface="Calibri"/>
                <a:ea typeface="Calibri"/>
                <a:cs typeface="Calibri"/>
                <a:sym typeface="Calibri"/>
              </a:rPr>
              <a:t>Comportamentais</a:t>
            </a:r>
          </a:p>
        </p:txBody>
      </p:sp>
      <p:sp>
        <p:nvSpPr>
          <p:cNvPr id="151" name="Shape 151"/>
          <p:cNvSpPr txBox="1"/>
          <p:nvPr/>
        </p:nvSpPr>
        <p:spPr>
          <a:xfrm>
            <a:off x="807839" y="6736060"/>
            <a:ext cx="2305200" cy="799800"/>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4000" b="1">
                <a:solidFill>
                  <a:srgbClr val="122030"/>
                </a:solidFill>
                <a:latin typeface="Calibri"/>
                <a:ea typeface="Calibri"/>
                <a:cs typeface="Calibri"/>
                <a:sym typeface="Calibri"/>
              </a:rPr>
              <a:t>1930</a:t>
            </a:r>
          </a:p>
        </p:txBody>
      </p:sp>
      <p:cxnSp>
        <p:nvCxnSpPr>
          <p:cNvPr id="152" name="Shape 152"/>
          <p:cNvCxnSpPr/>
          <p:nvPr/>
        </p:nvCxnSpPr>
        <p:spPr>
          <a:xfrm>
            <a:off x="1959967" y="5295900"/>
            <a:ext cx="0" cy="1296000"/>
          </a:xfrm>
          <a:prstGeom prst="straightConnector1">
            <a:avLst/>
          </a:prstGeom>
          <a:noFill/>
          <a:ln w="38100" cap="flat" cmpd="sng">
            <a:solidFill>
              <a:schemeClr val="accent2"/>
            </a:solidFill>
            <a:prstDash val="solid"/>
            <a:round/>
            <a:headEnd type="none" w="med" len="med"/>
            <a:tailEnd type="none" w="med" len="med"/>
          </a:ln>
        </p:spPr>
      </p:cxnSp>
      <p:cxnSp>
        <p:nvCxnSpPr>
          <p:cNvPr id="153" name="Shape 153"/>
          <p:cNvCxnSpPr/>
          <p:nvPr/>
        </p:nvCxnSpPr>
        <p:spPr>
          <a:xfrm>
            <a:off x="8584703" y="5295900"/>
            <a:ext cx="0" cy="1296000"/>
          </a:xfrm>
          <a:prstGeom prst="straightConnector1">
            <a:avLst/>
          </a:prstGeom>
          <a:noFill/>
          <a:ln w="38100" cap="flat" cmpd="sng">
            <a:solidFill>
              <a:schemeClr val="accent2"/>
            </a:solidFill>
            <a:prstDash val="solid"/>
            <a:round/>
            <a:headEnd type="none" w="med" len="med"/>
            <a:tailEnd type="none" w="med" len="med"/>
          </a:ln>
        </p:spPr>
      </p:cxnSp>
      <p:sp>
        <p:nvSpPr>
          <p:cNvPr id="154" name="Shape 154"/>
          <p:cNvSpPr txBox="1"/>
          <p:nvPr/>
        </p:nvSpPr>
        <p:spPr>
          <a:xfrm>
            <a:off x="10312103" y="6736060"/>
            <a:ext cx="2305200" cy="799800"/>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4000" b="1">
                <a:solidFill>
                  <a:srgbClr val="122030"/>
                </a:solidFill>
                <a:latin typeface="Calibri"/>
                <a:ea typeface="Calibri"/>
                <a:cs typeface="Calibri"/>
                <a:sym typeface="Calibri"/>
              </a:rPr>
              <a:t>1980</a:t>
            </a:r>
          </a:p>
        </p:txBody>
      </p:sp>
      <p:cxnSp>
        <p:nvCxnSpPr>
          <p:cNvPr id="155" name="Shape 155"/>
          <p:cNvCxnSpPr/>
          <p:nvPr/>
        </p:nvCxnSpPr>
        <p:spPr>
          <a:xfrm>
            <a:off x="11465024" y="5295900"/>
            <a:ext cx="0" cy="1296000"/>
          </a:xfrm>
          <a:prstGeom prst="straightConnector1">
            <a:avLst/>
          </a:prstGeom>
          <a:noFill/>
          <a:ln w="38100" cap="flat" cmpd="sng">
            <a:solidFill>
              <a:schemeClr val="accent2"/>
            </a:solidFill>
            <a:prstDash val="solid"/>
            <a:round/>
            <a:headEnd type="none" w="med" len="med"/>
            <a:tailEnd type="none" w="med" len="med"/>
          </a:ln>
        </p:spPr>
      </p:cxnSp>
      <p:sp>
        <p:nvSpPr>
          <p:cNvPr id="156" name="Shape 156"/>
          <p:cNvSpPr txBox="1"/>
          <p:nvPr/>
        </p:nvSpPr>
        <p:spPr>
          <a:xfrm>
            <a:off x="7543677" y="3919619"/>
            <a:ext cx="5184599" cy="800399"/>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4000" b="1">
                <a:solidFill>
                  <a:schemeClr val="dk1"/>
                </a:solidFill>
                <a:latin typeface="Calibri"/>
                <a:ea typeface="Calibri"/>
                <a:cs typeface="Calibri"/>
                <a:sym typeface="Calibri"/>
              </a:rPr>
              <a:t>Contingencial</a:t>
            </a:r>
          </a:p>
        </p:txBody>
      </p:sp>
      <p:sp>
        <p:nvSpPr>
          <p:cNvPr id="157" name="Shape 157"/>
          <p:cNvSpPr txBox="1"/>
          <p:nvPr/>
        </p:nvSpPr>
        <p:spPr>
          <a:xfrm>
            <a:off x="11465027" y="4287787"/>
            <a:ext cx="5040599" cy="1416000"/>
          </a:xfrm>
          <a:prstGeom prst="rect">
            <a:avLst/>
          </a:prstGeom>
          <a:noFill/>
          <a:ln>
            <a:noFill/>
          </a:ln>
        </p:spPr>
        <p:txBody>
          <a:bodyPr lIns="182851" tIns="91400" rIns="182851" bIns="91400" anchor="t" anchorCtr="0">
            <a:noAutofit/>
          </a:bodyPr>
          <a:lstStyle/>
          <a:p>
            <a:pPr algn="ctr">
              <a:spcBef>
                <a:spcPts val="0"/>
              </a:spcBef>
              <a:spcAft>
                <a:spcPts val="0"/>
              </a:spcAft>
              <a:buSzPct val="25000"/>
            </a:pPr>
            <a:r>
              <a:rPr lang="pt-BR" sz="4000" b="1">
                <a:solidFill>
                  <a:schemeClr val="dk1"/>
                </a:solidFill>
                <a:latin typeface="Calibri"/>
                <a:ea typeface="Calibri"/>
                <a:cs typeface="Calibri"/>
                <a:sym typeface="Calibri"/>
              </a:rPr>
              <a:t>Teorias Contemporâneas</a:t>
            </a:r>
          </a:p>
        </p:txBody>
      </p:sp>
    </p:spTree>
    <p:extLst>
      <p:ext uri="{BB962C8B-B14F-4D97-AF65-F5344CB8AC3E}">
        <p14:creationId xmlns:p14="http://schemas.microsoft.com/office/powerpoint/2010/main" val="5876767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7FCEA6D-A335-4246-9F7A-CA30C80B3AD3}"/>
              </a:ext>
            </a:extLst>
          </p:cNvPr>
          <p:cNvSpPr>
            <a:spLocks noGrp="1"/>
          </p:cNvSpPr>
          <p:nvPr>
            <p:ph type="body" sz="quarter" idx="11"/>
          </p:nvPr>
        </p:nvSpPr>
        <p:spPr/>
        <p:txBody>
          <a:bodyPr anchor="ctr">
            <a:noAutofit/>
          </a:bodyPr>
          <a:lstStyle/>
          <a:p>
            <a:r>
              <a:rPr lang="pt-BR" dirty="0"/>
              <a:t>Pipeline de Liderança</a:t>
            </a:r>
          </a:p>
        </p:txBody>
      </p:sp>
      <p:sp>
        <p:nvSpPr>
          <p:cNvPr id="3" name="Espaço Reservado para Texto 2">
            <a:extLst>
              <a:ext uri="{FF2B5EF4-FFF2-40B4-BE49-F238E27FC236}">
                <a16:creationId xmlns:a16="http://schemas.microsoft.com/office/drawing/2014/main" id="{067C3DC4-9412-443E-B7FE-797CD2061A4D}"/>
              </a:ext>
            </a:extLst>
          </p:cNvPr>
          <p:cNvSpPr>
            <a:spLocks noGrp="1"/>
          </p:cNvSpPr>
          <p:nvPr>
            <p:ph type="body" sz="quarter" idx="13"/>
          </p:nvPr>
        </p:nvSpPr>
        <p:spPr>
          <a:xfrm>
            <a:off x="710400" y="1255068"/>
            <a:ext cx="16184229" cy="8496944"/>
          </a:xfrm>
        </p:spPr>
        <p:txBody>
          <a:bodyPr>
            <a:normAutofit/>
          </a:bodyPr>
          <a:lstStyle/>
          <a:p>
            <a:pPr marL="0" indent="0">
              <a:lnSpc>
                <a:spcPct val="120000"/>
              </a:lnSpc>
              <a:buSzPct val="120000"/>
              <a:buNone/>
            </a:pPr>
            <a:r>
              <a:rPr lang="pt-BR" sz="4000" b="1" dirty="0"/>
              <a:t>Líder de Processos</a:t>
            </a:r>
          </a:p>
          <a:p>
            <a:pPr marL="0" indent="0">
              <a:lnSpc>
                <a:spcPct val="120000"/>
              </a:lnSpc>
              <a:buSzPct val="120000"/>
              <a:buNone/>
            </a:pPr>
            <a:r>
              <a:rPr lang="pt-BR" sz="3400" dirty="0"/>
              <a:t>Tem consolidadas as habilidades de liderança</a:t>
            </a:r>
          </a:p>
          <a:p>
            <a:pPr>
              <a:lnSpc>
                <a:spcPct val="120000"/>
              </a:lnSpc>
              <a:buSzPct val="120000"/>
            </a:pPr>
            <a:r>
              <a:rPr lang="pt-BR" sz="3400" dirty="0"/>
              <a:t>Aproximadamente 10% do resultado ainda pode ser decorrente do próprio trabalho individual; os outros 90% advém do trabalho da sua área</a:t>
            </a:r>
          </a:p>
          <a:p>
            <a:pPr>
              <a:lnSpc>
                <a:spcPct val="120000"/>
              </a:lnSpc>
              <a:buSzPct val="120000"/>
            </a:pPr>
            <a:r>
              <a:rPr lang="pt-BR" sz="3400" dirty="0"/>
              <a:t>É esperado que o profissional participe ativamente do processo de planejamento estratégico da empresa e se responsabilize por resultados globais</a:t>
            </a:r>
          </a:p>
          <a:p>
            <a:pPr>
              <a:lnSpc>
                <a:spcPct val="120000"/>
              </a:lnSpc>
              <a:buSzPct val="120000"/>
            </a:pPr>
            <a:r>
              <a:rPr lang="pt-BR" sz="3400" dirty="0"/>
              <a:t>Tem visão estratégica, agindo sempre com uma visão de longo prazo</a:t>
            </a:r>
          </a:p>
          <a:p>
            <a:pPr>
              <a:lnSpc>
                <a:spcPct val="120000"/>
              </a:lnSpc>
              <a:buSzPct val="120000"/>
            </a:pPr>
            <a:r>
              <a:rPr lang="pt-BR" sz="3400" dirty="0"/>
              <a:t>Entende profundamente do negócio e do mercado em que está inserido</a:t>
            </a:r>
          </a:p>
          <a:p>
            <a:pPr>
              <a:lnSpc>
                <a:spcPct val="120000"/>
              </a:lnSpc>
              <a:buSzPct val="120000"/>
            </a:pPr>
            <a:r>
              <a:rPr lang="pt-BR" sz="3400" dirty="0"/>
              <a:t>Identifica com rapidez eventuais necessidades de mudança na estratégia estabelecida e é eficaz em situações de mudança</a:t>
            </a:r>
          </a:p>
          <a:p>
            <a:pPr>
              <a:lnSpc>
                <a:spcPct val="120000"/>
              </a:lnSpc>
              <a:buSzPct val="120000"/>
            </a:pPr>
            <a:r>
              <a:rPr lang="pt-BR" sz="3400" dirty="0"/>
              <a:t>Conduz as equipes para um desempenho de alta performance, por meio da sua atuação e planos consistentes</a:t>
            </a:r>
          </a:p>
        </p:txBody>
      </p:sp>
      <p:sp>
        <p:nvSpPr>
          <p:cNvPr id="4" name="AutoShape 49">
            <a:extLst>
              <a:ext uri="{FF2B5EF4-FFF2-40B4-BE49-F238E27FC236}">
                <a16:creationId xmlns:a16="http://schemas.microsoft.com/office/drawing/2014/main" id="{688308D3-F35E-3D03-981D-7ED8A89465E4}"/>
              </a:ext>
            </a:extLst>
          </p:cNvPr>
          <p:cNvSpPr>
            <a:spLocks noChangeArrowheads="1"/>
          </p:cNvSpPr>
          <p:nvPr/>
        </p:nvSpPr>
        <p:spPr bwMode="auto">
          <a:xfrm>
            <a:off x="13225962" y="1508141"/>
            <a:ext cx="548876" cy="355292"/>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 name="AutoShape 50">
            <a:extLst>
              <a:ext uri="{FF2B5EF4-FFF2-40B4-BE49-F238E27FC236}">
                <a16:creationId xmlns:a16="http://schemas.microsoft.com/office/drawing/2014/main" id="{0A7D84DF-3073-922F-9CD4-5DEB407C8E41}"/>
              </a:ext>
            </a:extLst>
          </p:cNvPr>
          <p:cNvSpPr>
            <a:spLocks noChangeArrowheads="1"/>
          </p:cNvSpPr>
          <p:nvPr/>
        </p:nvSpPr>
        <p:spPr bwMode="auto">
          <a:xfrm>
            <a:off x="12822883" y="1508141"/>
            <a:ext cx="548876" cy="355292"/>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 name="AutoShape 51">
            <a:extLst>
              <a:ext uri="{FF2B5EF4-FFF2-40B4-BE49-F238E27FC236}">
                <a16:creationId xmlns:a16="http://schemas.microsoft.com/office/drawing/2014/main" id="{A403F0C8-B13F-D453-2249-EF3774D7E9A9}"/>
              </a:ext>
            </a:extLst>
          </p:cNvPr>
          <p:cNvSpPr>
            <a:spLocks noChangeArrowheads="1"/>
          </p:cNvSpPr>
          <p:nvPr/>
        </p:nvSpPr>
        <p:spPr bwMode="auto">
          <a:xfrm>
            <a:off x="12422661" y="1508141"/>
            <a:ext cx="548876" cy="355292"/>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7" name="AutoShape 52">
            <a:extLst>
              <a:ext uri="{FF2B5EF4-FFF2-40B4-BE49-F238E27FC236}">
                <a16:creationId xmlns:a16="http://schemas.microsoft.com/office/drawing/2014/main" id="{A581D6DA-4235-6539-4558-CC013F28EF20}"/>
              </a:ext>
            </a:extLst>
          </p:cNvPr>
          <p:cNvSpPr>
            <a:spLocks noChangeArrowheads="1"/>
          </p:cNvSpPr>
          <p:nvPr/>
        </p:nvSpPr>
        <p:spPr bwMode="auto">
          <a:xfrm>
            <a:off x="12022439" y="1508141"/>
            <a:ext cx="548876" cy="355292"/>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grpSp>
        <p:nvGrpSpPr>
          <p:cNvPr id="8" name="Group 53">
            <a:extLst>
              <a:ext uri="{FF2B5EF4-FFF2-40B4-BE49-F238E27FC236}">
                <a16:creationId xmlns:a16="http://schemas.microsoft.com/office/drawing/2014/main" id="{702AAC19-A003-7DF6-CB2D-A932DC88A9CA}"/>
              </a:ext>
            </a:extLst>
          </p:cNvPr>
          <p:cNvGrpSpPr>
            <a:grpSpLocks/>
          </p:cNvGrpSpPr>
          <p:nvPr/>
        </p:nvGrpSpPr>
        <p:grpSpPr bwMode="auto">
          <a:xfrm>
            <a:off x="13680504" y="1111052"/>
            <a:ext cx="2342051" cy="1263548"/>
            <a:chOff x="181" y="2016"/>
            <a:chExt cx="1153" cy="653"/>
          </a:xfrm>
        </p:grpSpPr>
        <p:sp>
          <p:nvSpPr>
            <p:cNvPr id="9" name="AutoShape 54">
              <a:extLst>
                <a:ext uri="{FF2B5EF4-FFF2-40B4-BE49-F238E27FC236}">
                  <a16:creationId xmlns:a16="http://schemas.microsoft.com/office/drawing/2014/main" id="{0A6AB9D3-7313-D78A-8A86-A8C4C60885E0}"/>
                </a:ext>
              </a:extLst>
            </p:cNvPr>
            <p:cNvSpPr>
              <a:spLocks noChangeArrowheads="1"/>
            </p:cNvSpPr>
            <p:nvPr/>
          </p:nvSpPr>
          <p:spPr bwMode="auto">
            <a:xfrm>
              <a:off x="640" y="2016"/>
              <a:ext cx="208" cy="112"/>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0" name="AutoShape 55">
              <a:extLst>
                <a:ext uri="{FF2B5EF4-FFF2-40B4-BE49-F238E27FC236}">
                  <a16:creationId xmlns:a16="http://schemas.microsoft.com/office/drawing/2014/main" id="{E32B23FE-58B2-9203-0220-FE0844371EB9}"/>
                </a:ext>
              </a:extLst>
            </p:cNvPr>
            <p:cNvSpPr>
              <a:spLocks noChangeArrowheads="1"/>
            </p:cNvSpPr>
            <p:nvPr/>
          </p:nvSpPr>
          <p:spPr bwMode="auto">
            <a:xfrm>
              <a:off x="376"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1" name="AutoShape 56">
              <a:extLst>
                <a:ext uri="{FF2B5EF4-FFF2-40B4-BE49-F238E27FC236}">
                  <a16:creationId xmlns:a16="http://schemas.microsoft.com/office/drawing/2014/main" id="{826A382E-6853-05E1-7172-3563CB49BDAA}"/>
                </a:ext>
              </a:extLst>
            </p:cNvPr>
            <p:cNvSpPr>
              <a:spLocks noChangeArrowheads="1"/>
            </p:cNvSpPr>
            <p:nvPr/>
          </p:nvSpPr>
          <p:spPr bwMode="auto">
            <a:xfrm>
              <a:off x="573"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2" name="AutoShape 57">
              <a:extLst>
                <a:ext uri="{FF2B5EF4-FFF2-40B4-BE49-F238E27FC236}">
                  <a16:creationId xmlns:a16="http://schemas.microsoft.com/office/drawing/2014/main" id="{CAFCCF43-F858-50D9-B54F-FEA553FF3FE0}"/>
                </a:ext>
              </a:extLst>
            </p:cNvPr>
            <p:cNvSpPr>
              <a:spLocks noChangeArrowheads="1"/>
            </p:cNvSpPr>
            <p:nvPr/>
          </p:nvSpPr>
          <p:spPr bwMode="auto">
            <a:xfrm>
              <a:off x="770"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3" name="AutoShape 58">
              <a:extLst>
                <a:ext uri="{FF2B5EF4-FFF2-40B4-BE49-F238E27FC236}">
                  <a16:creationId xmlns:a16="http://schemas.microsoft.com/office/drawing/2014/main" id="{CCC57EF8-D20A-E0AB-3D68-9674DF5AD02F}"/>
                </a:ext>
              </a:extLst>
            </p:cNvPr>
            <p:cNvSpPr>
              <a:spLocks noChangeArrowheads="1"/>
            </p:cNvSpPr>
            <p:nvPr/>
          </p:nvSpPr>
          <p:spPr bwMode="auto">
            <a:xfrm>
              <a:off x="968"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14" name="AutoShape 59">
              <a:extLst>
                <a:ext uri="{FF2B5EF4-FFF2-40B4-BE49-F238E27FC236}">
                  <a16:creationId xmlns:a16="http://schemas.microsoft.com/office/drawing/2014/main" id="{FF58F2F9-8863-D735-9BB3-87F1E66C8AED}"/>
                </a:ext>
              </a:extLst>
            </p:cNvPr>
            <p:cNvCxnSpPr>
              <a:cxnSpLocks noChangeShapeType="1"/>
              <a:stCxn id="10" idx="0"/>
              <a:endCxn id="9" idx="2"/>
            </p:cNvCxnSpPr>
            <p:nvPr/>
          </p:nvCxnSpPr>
          <p:spPr bwMode="auto">
            <a:xfrm rot="-5400000">
              <a:off x="546" y="2034"/>
              <a:ext cx="104" cy="29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5" name="AutoShape 60">
              <a:extLst>
                <a:ext uri="{FF2B5EF4-FFF2-40B4-BE49-F238E27FC236}">
                  <a16:creationId xmlns:a16="http://schemas.microsoft.com/office/drawing/2014/main" id="{E58FF02F-EF8D-1BFF-4828-D1D4F8B965B5}"/>
                </a:ext>
              </a:extLst>
            </p:cNvPr>
            <p:cNvCxnSpPr>
              <a:cxnSpLocks noChangeShapeType="1"/>
              <a:stCxn id="11" idx="0"/>
              <a:endCxn id="9" idx="2"/>
            </p:cNvCxnSpPr>
            <p:nvPr/>
          </p:nvCxnSpPr>
          <p:spPr bwMode="auto">
            <a:xfrm rot="-5400000">
              <a:off x="645" y="2132"/>
              <a:ext cx="104" cy="95"/>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6" name="AutoShape 61">
              <a:extLst>
                <a:ext uri="{FF2B5EF4-FFF2-40B4-BE49-F238E27FC236}">
                  <a16:creationId xmlns:a16="http://schemas.microsoft.com/office/drawing/2014/main" id="{697A980E-1F63-1409-5065-EA771AB084DE}"/>
                </a:ext>
              </a:extLst>
            </p:cNvPr>
            <p:cNvCxnSpPr>
              <a:cxnSpLocks noChangeShapeType="1"/>
              <a:stCxn id="12" idx="0"/>
              <a:endCxn id="9" idx="2"/>
            </p:cNvCxnSpPr>
            <p:nvPr/>
          </p:nvCxnSpPr>
          <p:spPr bwMode="auto">
            <a:xfrm rot="5400000" flipH="1">
              <a:off x="743" y="2129"/>
              <a:ext cx="104" cy="10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7" name="AutoShape 62">
              <a:extLst>
                <a:ext uri="{FF2B5EF4-FFF2-40B4-BE49-F238E27FC236}">
                  <a16:creationId xmlns:a16="http://schemas.microsoft.com/office/drawing/2014/main" id="{4EB30C3E-4E51-4532-4166-289E33697682}"/>
                </a:ext>
              </a:extLst>
            </p:cNvPr>
            <p:cNvCxnSpPr>
              <a:cxnSpLocks noChangeShapeType="1"/>
              <a:stCxn id="13" idx="0"/>
              <a:endCxn id="9" idx="2"/>
            </p:cNvCxnSpPr>
            <p:nvPr/>
          </p:nvCxnSpPr>
          <p:spPr bwMode="auto">
            <a:xfrm rot="5400000" flipH="1">
              <a:off x="842" y="2030"/>
              <a:ext cx="104" cy="300"/>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18" name="AutoShape 63">
              <a:extLst>
                <a:ext uri="{FF2B5EF4-FFF2-40B4-BE49-F238E27FC236}">
                  <a16:creationId xmlns:a16="http://schemas.microsoft.com/office/drawing/2014/main" id="{5C3EEAE3-93F0-15FE-9A3C-2459EDF7C533}"/>
                </a:ext>
              </a:extLst>
            </p:cNvPr>
            <p:cNvSpPr>
              <a:spLocks noChangeArrowheads="1"/>
            </p:cNvSpPr>
            <p:nvPr/>
          </p:nvSpPr>
          <p:spPr bwMode="auto">
            <a:xfrm>
              <a:off x="181"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9" name="AutoShape 64">
              <a:extLst>
                <a:ext uri="{FF2B5EF4-FFF2-40B4-BE49-F238E27FC236}">
                  <a16:creationId xmlns:a16="http://schemas.microsoft.com/office/drawing/2014/main" id="{30B18278-0090-4ADD-BA43-1F2AE6EA97E1}"/>
                </a:ext>
              </a:extLst>
            </p:cNvPr>
            <p:cNvSpPr>
              <a:spLocks noChangeArrowheads="1"/>
            </p:cNvSpPr>
            <p:nvPr/>
          </p:nvSpPr>
          <p:spPr bwMode="auto">
            <a:xfrm>
              <a:off x="378"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20" name="AutoShape 65">
              <a:extLst>
                <a:ext uri="{FF2B5EF4-FFF2-40B4-BE49-F238E27FC236}">
                  <a16:creationId xmlns:a16="http://schemas.microsoft.com/office/drawing/2014/main" id="{EE91627F-F6AA-8102-B95A-76005FF52113}"/>
                </a:ext>
              </a:extLst>
            </p:cNvPr>
            <p:cNvSpPr>
              <a:spLocks noChangeArrowheads="1"/>
            </p:cNvSpPr>
            <p:nvPr/>
          </p:nvSpPr>
          <p:spPr bwMode="auto">
            <a:xfrm>
              <a:off x="576" y="2448"/>
              <a:ext cx="152" cy="104"/>
            </a:xfrm>
            <a:prstGeom prst="flowChartProcess">
              <a:avLst/>
            </a:prstGeom>
            <a:solidFill>
              <a:srgbClr val="F3F3F3"/>
            </a:solidFill>
            <a:ln w="12700" algn="ctr">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21" name="AutoShape 66">
              <a:extLst>
                <a:ext uri="{FF2B5EF4-FFF2-40B4-BE49-F238E27FC236}">
                  <a16:creationId xmlns:a16="http://schemas.microsoft.com/office/drawing/2014/main" id="{7FDFDCB1-B94B-90C5-B999-FC77BB6391A6}"/>
                </a:ext>
              </a:extLst>
            </p:cNvPr>
            <p:cNvCxnSpPr>
              <a:cxnSpLocks noChangeShapeType="1"/>
              <a:stCxn id="18" idx="0"/>
            </p:cNvCxnSpPr>
            <p:nvPr/>
          </p:nvCxnSpPr>
          <p:spPr bwMode="auto">
            <a:xfrm rot="-5400000">
              <a:off x="301" y="2300"/>
              <a:ext cx="104" cy="19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2" name="AutoShape 67">
              <a:extLst>
                <a:ext uri="{FF2B5EF4-FFF2-40B4-BE49-F238E27FC236}">
                  <a16:creationId xmlns:a16="http://schemas.microsoft.com/office/drawing/2014/main" id="{961CCC5A-5DCA-AC34-5424-599A2BF5C52A}"/>
                </a:ext>
              </a:extLst>
            </p:cNvPr>
            <p:cNvCxnSpPr>
              <a:cxnSpLocks noChangeShapeType="1"/>
              <a:stCxn id="19" idx="0"/>
            </p:cNvCxnSpPr>
            <p:nvPr/>
          </p:nvCxnSpPr>
          <p:spPr bwMode="auto">
            <a:xfrm rot="5400000" flipH="1">
              <a:off x="399" y="2393"/>
              <a:ext cx="104" cy="6"/>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3" name="AutoShape 68">
              <a:extLst>
                <a:ext uri="{FF2B5EF4-FFF2-40B4-BE49-F238E27FC236}">
                  <a16:creationId xmlns:a16="http://schemas.microsoft.com/office/drawing/2014/main" id="{DEA046C9-BE83-182E-128D-59709986CFFE}"/>
                </a:ext>
              </a:extLst>
            </p:cNvPr>
            <p:cNvCxnSpPr>
              <a:cxnSpLocks noChangeShapeType="1"/>
              <a:stCxn id="20" idx="0"/>
            </p:cNvCxnSpPr>
            <p:nvPr/>
          </p:nvCxnSpPr>
          <p:spPr bwMode="auto">
            <a:xfrm rot="5400000" flipH="1">
              <a:off x="498" y="2294"/>
              <a:ext cx="104" cy="20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24" name="Text Box 69">
              <a:extLst>
                <a:ext uri="{FF2B5EF4-FFF2-40B4-BE49-F238E27FC236}">
                  <a16:creationId xmlns:a16="http://schemas.microsoft.com/office/drawing/2014/main" id="{10126821-15E5-3F02-A5D0-7930DC09CDD0}"/>
                </a:ext>
              </a:extLst>
            </p:cNvPr>
            <p:cNvSpPr txBox="1">
              <a:spLocks noChangeArrowheads="1"/>
            </p:cNvSpPr>
            <p:nvPr/>
          </p:nvSpPr>
          <p:spPr bwMode="auto">
            <a:xfrm>
              <a:off x="1101" y="2175"/>
              <a:ext cx="23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sp>
          <p:nvSpPr>
            <p:cNvPr id="25" name="Text Box 70">
              <a:extLst>
                <a:ext uri="{FF2B5EF4-FFF2-40B4-BE49-F238E27FC236}">
                  <a16:creationId xmlns:a16="http://schemas.microsoft.com/office/drawing/2014/main" id="{873B553A-5562-377C-2AD2-ED30A67EBB6C}"/>
                </a:ext>
              </a:extLst>
            </p:cNvPr>
            <p:cNvSpPr txBox="1">
              <a:spLocks noChangeArrowheads="1"/>
            </p:cNvSpPr>
            <p:nvPr/>
          </p:nvSpPr>
          <p:spPr bwMode="auto">
            <a:xfrm>
              <a:off x="702" y="2399"/>
              <a:ext cx="23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grpSp>
    </p:spTree>
    <p:extLst>
      <p:ext uri="{BB962C8B-B14F-4D97-AF65-F5344CB8AC3E}">
        <p14:creationId xmlns:p14="http://schemas.microsoft.com/office/powerpoint/2010/main" val="42907106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87FCEA6D-A335-4246-9F7A-CA30C80B3AD3}"/>
              </a:ext>
            </a:extLst>
          </p:cNvPr>
          <p:cNvSpPr>
            <a:spLocks noGrp="1"/>
          </p:cNvSpPr>
          <p:nvPr>
            <p:ph type="body" sz="quarter" idx="11"/>
          </p:nvPr>
        </p:nvSpPr>
        <p:spPr/>
        <p:txBody>
          <a:bodyPr anchor="ctr">
            <a:noAutofit/>
          </a:bodyPr>
          <a:lstStyle/>
          <a:p>
            <a:r>
              <a:rPr lang="pt-BR" dirty="0"/>
              <a:t>Pipeline de Liderança</a:t>
            </a:r>
          </a:p>
        </p:txBody>
      </p:sp>
      <p:sp>
        <p:nvSpPr>
          <p:cNvPr id="3" name="Espaço Reservado para Texto 2">
            <a:extLst>
              <a:ext uri="{FF2B5EF4-FFF2-40B4-BE49-F238E27FC236}">
                <a16:creationId xmlns:a16="http://schemas.microsoft.com/office/drawing/2014/main" id="{067C3DC4-9412-443E-B7FE-797CD2061A4D}"/>
              </a:ext>
            </a:extLst>
          </p:cNvPr>
          <p:cNvSpPr>
            <a:spLocks noGrp="1"/>
          </p:cNvSpPr>
          <p:nvPr>
            <p:ph type="body" sz="quarter" idx="13"/>
          </p:nvPr>
        </p:nvSpPr>
        <p:spPr>
          <a:xfrm>
            <a:off x="710400" y="1214056"/>
            <a:ext cx="16184229" cy="8496944"/>
          </a:xfrm>
        </p:spPr>
        <p:txBody>
          <a:bodyPr>
            <a:normAutofit/>
          </a:bodyPr>
          <a:lstStyle/>
          <a:p>
            <a:pPr marL="0" indent="0">
              <a:lnSpc>
                <a:spcPct val="120000"/>
              </a:lnSpc>
              <a:buSzPct val="120000"/>
              <a:buNone/>
            </a:pPr>
            <a:r>
              <a:rPr lang="pt-BR" sz="4000" b="1" dirty="0"/>
              <a:t>Líder de Negócios</a:t>
            </a:r>
          </a:p>
          <a:p>
            <a:pPr marL="0" indent="0">
              <a:lnSpc>
                <a:spcPct val="120000"/>
              </a:lnSpc>
              <a:buSzPct val="120000"/>
              <a:buNone/>
            </a:pPr>
            <a:r>
              <a:rPr lang="pt-BR" sz="3400" dirty="0"/>
              <a:t>É o responsável final pelo resultado do negócio e pelo desempenho de todas as áreas da empresa</a:t>
            </a:r>
          </a:p>
          <a:p>
            <a:pPr>
              <a:lnSpc>
                <a:spcPct val="120000"/>
              </a:lnSpc>
              <a:buSzPct val="120000"/>
            </a:pPr>
            <a:r>
              <a:rPr lang="pt-BR" sz="3400" dirty="0"/>
              <a:t>Como líder de toda a empresa, seu resultado depende integralmente do trabalho de todas as áreas</a:t>
            </a:r>
          </a:p>
          <a:p>
            <a:pPr>
              <a:lnSpc>
                <a:spcPct val="120000"/>
              </a:lnSpc>
              <a:buSzPct val="120000"/>
            </a:pPr>
            <a:r>
              <a:rPr lang="pt-BR" sz="3400" dirty="0"/>
              <a:t>Os principais desafios estão relacionadas à definição e implementação de estratégias e à relação com os acionistas e o mercado</a:t>
            </a:r>
          </a:p>
          <a:p>
            <a:pPr>
              <a:lnSpc>
                <a:spcPct val="120000"/>
              </a:lnSpc>
              <a:buSzPct val="120000"/>
            </a:pPr>
            <a:r>
              <a:rPr lang="pt-BR" sz="3400" dirty="0"/>
              <a:t>Cuida, não só dos objetivos de longo prazo, mas também da perpetuação do negócio</a:t>
            </a:r>
          </a:p>
          <a:p>
            <a:pPr>
              <a:lnSpc>
                <a:spcPct val="120000"/>
              </a:lnSpc>
              <a:buSzPct val="120000"/>
            </a:pPr>
            <a:r>
              <a:rPr lang="pt-BR" sz="3400" dirty="0"/>
              <a:t>Tem habilidades políticas, necessárias para o bom desempenho da função</a:t>
            </a:r>
          </a:p>
        </p:txBody>
      </p:sp>
      <p:pic>
        <p:nvPicPr>
          <p:cNvPr id="4" name="Picture 71" descr="house">
            <a:extLst>
              <a:ext uri="{FF2B5EF4-FFF2-40B4-BE49-F238E27FC236}">
                <a16:creationId xmlns:a16="http://schemas.microsoft.com/office/drawing/2014/main" id="{7647BE7C-4AAD-CE57-6093-B830B8044A92}"/>
              </a:ext>
            </a:extLst>
          </p:cNvPr>
          <p:cNvPicPr>
            <a:picLocks noChangeArrowheads="1"/>
          </p:cNvPicPr>
          <p:nvPr/>
        </p:nvPicPr>
        <p:blipFill>
          <a:blip r:embed="rId2">
            <a:grayscl/>
            <a:extLst>
              <a:ext uri="{28A0092B-C50C-407E-A947-70E740481C1C}">
                <a14:useLocalDpi xmlns:a14="http://schemas.microsoft.com/office/drawing/2010/main" val="0"/>
              </a:ext>
            </a:extLst>
          </a:blip>
          <a:srcRect b="48750"/>
          <a:stretch>
            <a:fillRect/>
          </a:stretch>
        </p:blipFill>
        <p:spPr bwMode="auto">
          <a:xfrm>
            <a:off x="11952312" y="823020"/>
            <a:ext cx="4370997" cy="154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6740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276CD6A-EA0C-4441-84A9-CDD13F06DECF}"/>
              </a:ext>
            </a:extLst>
          </p:cNvPr>
          <p:cNvSpPr>
            <a:spLocks noGrp="1"/>
          </p:cNvSpPr>
          <p:nvPr>
            <p:ph type="body" sz="quarter" idx="11"/>
          </p:nvPr>
        </p:nvSpPr>
        <p:spPr/>
        <p:txBody>
          <a:bodyPr anchor="ctr">
            <a:noAutofit/>
          </a:bodyPr>
          <a:lstStyle/>
          <a:p>
            <a:r>
              <a:rPr lang="pt-BR" dirty="0">
                <a:sym typeface="Calibri"/>
              </a:rPr>
              <a:t>Pipeline de Liderança</a:t>
            </a:r>
          </a:p>
        </p:txBody>
      </p:sp>
      <p:grpSp>
        <p:nvGrpSpPr>
          <p:cNvPr id="3" name="Agrupar 2">
            <a:extLst>
              <a:ext uri="{FF2B5EF4-FFF2-40B4-BE49-F238E27FC236}">
                <a16:creationId xmlns:a16="http://schemas.microsoft.com/office/drawing/2014/main" id="{F911DFBF-3C36-4BF1-DCC6-242CA4350E92}"/>
              </a:ext>
            </a:extLst>
          </p:cNvPr>
          <p:cNvGrpSpPr/>
          <p:nvPr/>
        </p:nvGrpSpPr>
        <p:grpSpPr>
          <a:xfrm>
            <a:off x="1079104" y="886370"/>
            <a:ext cx="14799091" cy="9240451"/>
            <a:chOff x="400053" y="137004"/>
            <a:chExt cx="16301351" cy="10910023"/>
          </a:xfrm>
        </p:grpSpPr>
        <p:sp>
          <p:nvSpPr>
            <p:cNvPr id="5" name="Line 2">
              <a:extLst>
                <a:ext uri="{FF2B5EF4-FFF2-40B4-BE49-F238E27FC236}">
                  <a16:creationId xmlns:a16="http://schemas.microsoft.com/office/drawing/2014/main" id="{A5C0BC0C-F9FC-30D5-8BAF-7A404695FE4F}"/>
                </a:ext>
              </a:extLst>
            </p:cNvPr>
            <p:cNvSpPr>
              <a:spLocks noChangeShapeType="1"/>
            </p:cNvSpPr>
            <p:nvPr/>
          </p:nvSpPr>
          <p:spPr bwMode="auto">
            <a:xfrm flipH="1">
              <a:off x="6943729" y="1715176"/>
              <a:ext cx="596900" cy="1317624"/>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pt-BR" sz="2000">
                <a:latin typeface="+mj-lt"/>
                <a:cs typeface="+mn-cs"/>
              </a:endParaRPr>
            </a:p>
          </p:txBody>
        </p:sp>
        <p:sp>
          <p:nvSpPr>
            <p:cNvPr id="6" name="Oval 3">
              <a:extLst>
                <a:ext uri="{FF2B5EF4-FFF2-40B4-BE49-F238E27FC236}">
                  <a16:creationId xmlns:a16="http://schemas.microsoft.com/office/drawing/2014/main" id="{9A119B5D-4440-3E0C-65D1-64C76A61EBB2}"/>
                </a:ext>
              </a:extLst>
            </p:cNvPr>
            <p:cNvSpPr>
              <a:spLocks noChangeArrowheads="1"/>
            </p:cNvSpPr>
            <p:nvPr/>
          </p:nvSpPr>
          <p:spPr bwMode="auto">
            <a:xfrm>
              <a:off x="4467227" y="5144178"/>
              <a:ext cx="2209800" cy="1152524"/>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lnSpc>
                  <a:spcPct val="85000"/>
                </a:lnSpc>
                <a:spcBef>
                  <a:spcPct val="10000"/>
                </a:spcBef>
                <a:buClrTx/>
                <a:buSzTx/>
                <a:buFontTx/>
                <a:buNone/>
              </a:pPr>
              <a:r>
                <a:rPr lang="pt-BR" sz="2000" b="1">
                  <a:latin typeface="+mj-lt"/>
                </a:rPr>
                <a:t>Líder de </a:t>
              </a:r>
            </a:p>
            <a:p>
              <a:pPr algn="ctr" eaLnBrk="0" hangingPunct="0">
                <a:lnSpc>
                  <a:spcPct val="85000"/>
                </a:lnSpc>
                <a:spcBef>
                  <a:spcPct val="10000"/>
                </a:spcBef>
                <a:buClrTx/>
                <a:buSzTx/>
                <a:buFontTx/>
                <a:buNone/>
              </a:pPr>
              <a:r>
                <a:rPr lang="pt-BR" sz="2000" b="1">
                  <a:latin typeface="+mj-lt"/>
                </a:rPr>
                <a:t>líderes</a:t>
              </a:r>
            </a:p>
          </p:txBody>
        </p:sp>
        <p:sp>
          <p:nvSpPr>
            <p:cNvPr id="7" name="Oval 4">
              <a:extLst>
                <a:ext uri="{FF2B5EF4-FFF2-40B4-BE49-F238E27FC236}">
                  <a16:creationId xmlns:a16="http://schemas.microsoft.com/office/drawing/2014/main" id="{7A8E43B3-C465-5B00-A948-AEFEAE74AD46}"/>
                </a:ext>
              </a:extLst>
            </p:cNvPr>
            <p:cNvSpPr>
              <a:spLocks noChangeArrowheads="1"/>
            </p:cNvSpPr>
            <p:nvPr/>
          </p:nvSpPr>
          <p:spPr bwMode="auto">
            <a:xfrm>
              <a:off x="3343276" y="7325405"/>
              <a:ext cx="2209800" cy="1149351"/>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spcBef>
                  <a:spcPct val="10000"/>
                </a:spcBef>
                <a:buClrTx/>
                <a:buSzTx/>
                <a:buFontTx/>
                <a:buNone/>
              </a:pPr>
              <a:r>
                <a:rPr lang="pt-BR" sz="2000" b="1">
                  <a:latin typeface="+mj-lt"/>
                </a:rPr>
                <a:t>Líder de </a:t>
              </a:r>
            </a:p>
            <a:p>
              <a:pPr algn="ctr" eaLnBrk="0" hangingPunct="0">
                <a:spcBef>
                  <a:spcPct val="10000"/>
                </a:spcBef>
                <a:buClrTx/>
                <a:buSzTx/>
                <a:buFontTx/>
                <a:buNone/>
              </a:pPr>
              <a:r>
                <a:rPr lang="pt-BR" sz="2000" b="1">
                  <a:latin typeface="+mj-lt"/>
                </a:rPr>
                <a:t>equipe</a:t>
              </a:r>
            </a:p>
          </p:txBody>
        </p:sp>
        <p:sp>
          <p:nvSpPr>
            <p:cNvPr id="8" name="Oval 5">
              <a:extLst>
                <a:ext uri="{FF2B5EF4-FFF2-40B4-BE49-F238E27FC236}">
                  <a16:creationId xmlns:a16="http://schemas.microsoft.com/office/drawing/2014/main" id="{1790F365-8E36-83AB-95E7-FD425CD60C7D}"/>
                </a:ext>
              </a:extLst>
            </p:cNvPr>
            <p:cNvSpPr>
              <a:spLocks noChangeArrowheads="1"/>
            </p:cNvSpPr>
            <p:nvPr/>
          </p:nvSpPr>
          <p:spPr bwMode="auto">
            <a:xfrm>
              <a:off x="5534031" y="2896278"/>
              <a:ext cx="2212975" cy="1152524"/>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lnSpc>
                  <a:spcPct val="85000"/>
                </a:lnSpc>
                <a:spcBef>
                  <a:spcPct val="10000"/>
                </a:spcBef>
                <a:buClrTx/>
                <a:buSzTx/>
                <a:buFontTx/>
                <a:buNone/>
              </a:pPr>
              <a:r>
                <a:rPr lang="pt-BR" sz="2000" b="1">
                  <a:latin typeface="+mj-lt"/>
                </a:rPr>
                <a:t>Líder de </a:t>
              </a:r>
            </a:p>
            <a:p>
              <a:pPr algn="ctr" eaLnBrk="0" hangingPunct="0">
                <a:lnSpc>
                  <a:spcPct val="85000"/>
                </a:lnSpc>
                <a:spcBef>
                  <a:spcPct val="10000"/>
                </a:spcBef>
                <a:buClrTx/>
                <a:buSzTx/>
                <a:buFontTx/>
                <a:buNone/>
              </a:pPr>
              <a:r>
                <a:rPr lang="pt-BR" sz="2000" b="1">
                  <a:latin typeface="+mj-lt"/>
                </a:rPr>
                <a:t>processos</a:t>
              </a:r>
            </a:p>
          </p:txBody>
        </p:sp>
        <p:sp>
          <p:nvSpPr>
            <p:cNvPr id="9" name="Line 6">
              <a:extLst>
                <a:ext uri="{FF2B5EF4-FFF2-40B4-BE49-F238E27FC236}">
                  <a16:creationId xmlns:a16="http://schemas.microsoft.com/office/drawing/2014/main" id="{C9BF5DA5-8C24-D149-8B23-23DA55BCFE28}"/>
                </a:ext>
              </a:extLst>
            </p:cNvPr>
            <p:cNvSpPr>
              <a:spLocks noChangeShapeType="1"/>
            </p:cNvSpPr>
            <p:nvPr/>
          </p:nvSpPr>
          <p:spPr bwMode="auto">
            <a:xfrm flipH="1">
              <a:off x="5953131" y="4067849"/>
              <a:ext cx="511175" cy="11176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pt-BR" sz="2000">
                <a:latin typeface="+mj-lt"/>
                <a:cs typeface="+mn-cs"/>
              </a:endParaRPr>
            </a:p>
          </p:txBody>
        </p:sp>
        <p:sp>
          <p:nvSpPr>
            <p:cNvPr id="10" name="Line 7">
              <a:extLst>
                <a:ext uri="{FF2B5EF4-FFF2-40B4-BE49-F238E27FC236}">
                  <a16:creationId xmlns:a16="http://schemas.microsoft.com/office/drawing/2014/main" id="{66C4C96E-6495-9CE8-039A-E4DEA6C5B6AA}"/>
                </a:ext>
              </a:extLst>
            </p:cNvPr>
            <p:cNvSpPr>
              <a:spLocks noChangeShapeType="1"/>
            </p:cNvSpPr>
            <p:nvPr/>
          </p:nvSpPr>
          <p:spPr bwMode="auto">
            <a:xfrm flipH="1">
              <a:off x="4937131" y="6341151"/>
              <a:ext cx="488951" cy="10795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pt-BR" sz="2000">
                <a:latin typeface="+mj-lt"/>
                <a:cs typeface="+mn-cs"/>
              </a:endParaRPr>
            </a:p>
          </p:txBody>
        </p:sp>
        <p:sp>
          <p:nvSpPr>
            <p:cNvPr id="11" name="Oval 8">
              <a:extLst>
                <a:ext uri="{FF2B5EF4-FFF2-40B4-BE49-F238E27FC236}">
                  <a16:creationId xmlns:a16="http://schemas.microsoft.com/office/drawing/2014/main" id="{6B04F704-D713-6336-88F0-3FB022271CCD}"/>
                </a:ext>
              </a:extLst>
            </p:cNvPr>
            <p:cNvSpPr>
              <a:spLocks noChangeArrowheads="1"/>
            </p:cNvSpPr>
            <p:nvPr/>
          </p:nvSpPr>
          <p:spPr bwMode="auto">
            <a:xfrm>
              <a:off x="2409827" y="9681254"/>
              <a:ext cx="2209800" cy="1152527"/>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spcBef>
                  <a:spcPct val="10000"/>
                </a:spcBef>
                <a:buClrTx/>
                <a:buSzTx/>
                <a:buFontTx/>
                <a:buNone/>
              </a:pPr>
              <a:r>
                <a:rPr lang="pt-BR" sz="2000" b="1">
                  <a:latin typeface="+mj-lt"/>
                </a:rPr>
                <a:t>Contribuição</a:t>
              </a:r>
            </a:p>
            <a:p>
              <a:pPr algn="ctr" eaLnBrk="0" hangingPunct="0">
                <a:spcBef>
                  <a:spcPct val="10000"/>
                </a:spcBef>
                <a:buClrTx/>
                <a:buSzTx/>
                <a:buFontTx/>
                <a:buNone/>
              </a:pPr>
              <a:r>
                <a:rPr lang="pt-BR" sz="2000" b="1">
                  <a:latin typeface="+mj-lt"/>
                </a:rPr>
                <a:t>individual</a:t>
              </a:r>
            </a:p>
          </p:txBody>
        </p:sp>
        <p:sp>
          <p:nvSpPr>
            <p:cNvPr id="12" name="Line 9">
              <a:extLst>
                <a:ext uri="{FF2B5EF4-FFF2-40B4-BE49-F238E27FC236}">
                  <a16:creationId xmlns:a16="http://schemas.microsoft.com/office/drawing/2014/main" id="{8DA21ACA-4C0B-059A-891D-D39BEE449C41}"/>
                </a:ext>
              </a:extLst>
            </p:cNvPr>
            <p:cNvSpPr>
              <a:spLocks noChangeShapeType="1"/>
            </p:cNvSpPr>
            <p:nvPr/>
          </p:nvSpPr>
          <p:spPr bwMode="auto">
            <a:xfrm flipH="1">
              <a:off x="3889376" y="8506500"/>
              <a:ext cx="530224" cy="1171576"/>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pt-BR" sz="2000">
                <a:latin typeface="+mj-lt"/>
                <a:cs typeface="+mn-cs"/>
              </a:endParaRPr>
            </a:p>
          </p:txBody>
        </p:sp>
        <p:sp>
          <p:nvSpPr>
            <p:cNvPr id="13" name="Oval 10">
              <a:extLst>
                <a:ext uri="{FF2B5EF4-FFF2-40B4-BE49-F238E27FC236}">
                  <a16:creationId xmlns:a16="http://schemas.microsoft.com/office/drawing/2014/main" id="{E22326F8-AC12-B250-D15B-ABF9D9D0DD89}"/>
                </a:ext>
              </a:extLst>
            </p:cNvPr>
            <p:cNvSpPr>
              <a:spLocks noChangeArrowheads="1"/>
            </p:cNvSpPr>
            <p:nvPr/>
          </p:nvSpPr>
          <p:spPr bwMode="auto">
            <a:xfrm>
              <a:off x="6645281" y="540427"/>
              <a:ext cx="2212975" cy="1152524"/>
            </a:xfrm>
            <a:prstGeom prst="ellipse">
              <a:avLst/>
            </a:prstGeom>
            <a:solidFill>
              <a:schemeClr val="bg1"/>
            </a:solidFill>
            <a:ln w="12700">
              <a:solidFill>
                <a:schemeClr val="tx1"/>
              </a:solidFill>
              <a:round/>
              <a:headEnd/>
              <a:tailEnd/>
            </a:ln>
            <a:effectLst>
              <a:outerShdw dist="12700" dir="5400000" algn="ctr" rotWithShape="0">
                <a:schemeClr val="tx1"/>
              </a:outerShdw>
            </a:effectLst>
          </p:spPr>
          <p:txBody>
            <a:bodyPr wrap="none" lIns="0" tIns="0" rIns="0" bIns="0" anchor="ctr"/>
            <a:lstStyle/>
            <a:p>
              <a:pPr algn="ctr" eaLnBrk="0" hangingPunct="0">
                <a:lnSpc>
                  <a:spcPct val="85000"/>
                </a:lnSpc>
                <a:spcBef>
                  <a:spcPct val="10000"/>
                </a:spcBef>
                <a:buClrTx/>
                <a:buSzTx/>
                <a:buFontTx/>
                <a:buNone/>
              </a:pPr>
              <a:r>
                <a:rPr lang="pt-BR" sz="2000" b="1" dirty="0">
                  <a:latin typeface="+mj-lt"/>
                </a:rPr>
                <a:t>Líder de </a:t>
              </a:r>
            </a:p>
            <a:p>
              <a:pPr algn="ctr" eaLnBrk="0" hangingPunct="0">
                <a:lnSpc>
                  <a:spcPct val="85000"/>
                </a:lnSpc>
                <a:spcBef>
                  <a:spcPct val="10000"/>
                </a:spcBef>
                <a:buClrTx/>
                <a:buSzTx/>
                <a:buFontTx/>
                <a:buNone/>
              </a:pPr>
              <a:r>
                <a:rPr lang="pt-BR" sz="2000" b="1" dirty="0">
                  <a:latin typeface="+mj-lt"/>
                </a:rPr>
                <a:t>negócios</a:t>
              </a:r>
            </a:p>
          </p:txBody>
        </p:sp>
        <p:sp>
          <p:nvSpPr>
            <p:cNvPr id="14" name="AutoShape 11">
              <a:extLst>
                <a:ext uri="{FF2B5EF4-FFF2-40B4-BE49-F238E27FC236}">
                  <a16:creationId xmlns:a16="http://schemas.microsoft.com/office/drawing/2014/main" id="{762FDEB6-808A-078C-6AEE-CB571B1C0005}"/>
                </a:ext>
              </a:extLst>
            </p:cNvPr>
            <p:cNvSpPr>
              <a:spLocks noChangeArrowheads="1"/>
            </p:cNvSpPr>
            <p:nvPr/>
          </p:nvSpPr>
          <p:spPr bwMode="auto">
            <a:xfrm>
              <a:off x="1171576" y="7363500"/>
              <a:ext cx="609600" cy="355600"/>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5" name="AutoShape 12">
              <a:extLst>
                <a:ext uri="{FF2B5EF4-FFF2-40B4-BE49-F238E27FC236}">
                  <a16:creationId xmlns:a16="http://schemas.microsoft.com/office/drawing/2014/main" id="{6B956221-3A55-3F38-8168-1A7F8F2B572A}"/>
                </a:ext>
              </a:extLst>
            </p:cNvPr>
            <p:cNvSpPr>
              <a:spLocks noChangeArrowheads="1"/>
            </p:cNvSpPr>
            <p:nvPr/>
          </p:nvSpPr>
          <p:spPr bwMode="auto">
            <a:xfrm>
              <a:off x="400053" y="8049300"/>
              <a:ext cx="444500" cy="330200"/>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6" name="AutoShape 13">
              <a:extLst>
                <a:ext uri="{FF2B5EF4-FFF2-40B4-BE49-F238E27FC236}">
                  <a16:creationId xmlns:a16="http://schemas.microsoft.com/office/drawing/2014/main" id="{6F0B4B83-466D-77B6-5169-6CE73DA946C3}"/>
                </a:ext>
              </a:extLst>
            </p:cNvPr>
            <p:cNvSpPr>
              <a:spLocks noChangeArrowheads="1"/>
            </p:cNvSpPr>
            <p:nvPr/>
          </p:nvSpPr>
          <p:spPr bwMode="auto">
            <a:xfrm>
              <a:off x="974729" y="8049300"/>
              <a:ext cx="447675" cy="330200"/>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7" name="AutoShape 14">
              <a:extLst>
                <a:ext uri="{FF2B5EF4-FFF2-40B4-BE49-F238E27FC236}">
                  <a16:creationId xmlns:a16="http://schemas.microsoft.com/office/drawing/2014/main" id="{FBE93765-37EB-A271-117A-C94C7C0788FA}"/>
                </a:ext>
              </a:extLst>
            </p:cNvPr>
            <p:cNvSpPr>
              <a:spLocks noChangeArrowheads="1"/>
            </p:cNvSpPr>
            <p:nvPr/>
          </p:nvSpPr>
          <p:spPr bwMode="auto">
            <a:xfrm>
              <a:off x="1552579" y="8049300"/>
              <a:ext cx="447675" cy="330200"/>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18" name="AutoShape 15">
              <a:extLst>
                <a:ext uri="{FF2B5EF4-FFF2-40B4-BE49-F238E27FC236}">
                  <a16:creationId xmlns:a16="http://schemas.microsoft.com/office/drawing/2014/main" id="{60984CA0-CBCB-09AE-4D4E-0CA38C8DD633}"/>
                </a:ext>
              </a:extLst>
            </p:cNvPr>
            <p:cNvSpPr>
              <a:spLocks noChangeArrowheads="1"/>
            </p:cNvSpPr>
            <p:nvPr/>
          </p:nvSpPr>
          <p:spPr bwMode="auto">
            <a:xfrm>
              <a:off x="2133602" y="8049300"/>
              <a:ext cx="447676" cy="330200"/>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19" name="AutoShape 16">
              <a:extLst>
                <a:ext uri="{FF2B5EF4-FFF2-40B4-BE49-F238E27FC236}">
                  <a16:creationId xmlns:a16="http://schemas.microsoft.com/office/drawing/2014/main" id="{872230FD-8845-4CB3-F596-6991BDF1A453}"/>
                </a:ext>
              </a:extLst>
            </p:cNvPr>
            <p:cNvCxnSpPr>
              <a:cxnSpLocks noChangeShapeType="1"/>
              <a:stCxn id="15" idx="0"/>
              <a:endCxn id="14" idx="2"/>
            </p:cNvCxnSpPr>
            <p:nvPr/>
          </p:nvCxnSpPr>
          <p:spPr bwMode="auto">
            <a:xfrm rot="-5400000">
              <a:off x="971551" y="7420651"/>
              <a:ext cx="330200" cy="927100"/>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0" name="AutoShape 17">
              <a:extLst>
                <a:ext uri="{FF2B5EF4-FFF2-40B4-BE49-F238E27FC236}">
                  <a16:creationId xmlns:a16="http://schemas.microsoft.com/office/drawing/2014/main" id="{9DAC5518-EF1A-209B-A37F-05BA522C60CF}"/>
                </a:ext>
              </a:extLst>
            </p:cNvPr>
            <p:cNvCxnSpPr>
              <a:cxnSpLocks noChangeShapeType="1"/>
              <a:stCxn id="16" idx="0"/>
              <a:endCxn id="14" idx="2"/>
            </p:cNvCxnSpPr>
            <p:nvPr/>
          </p:nvCxnSpPr>
          <p:spPr bwMode="auto">
            <a:xfrm rot="-5400000">
              <a:off x="1284288" y="7733388"/>
              <a:ext cx="330200" cy="30162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 name="AutoShape 18">
              <a:extLst>
                <a:ext uri="{FF2B5EF4-FFF2-40B4-BE49-F238E27FC236}">
                  <a16:creationId xmlns:a16="http://schemas.microsoft.com/office/drawing/2014/main" id="{32F8933D-C72B-E6A0-B338-85AB492C7837}"/>
                </a:ext>
              </a:extLst>
            </p:cNvPr>
            <p:cNvCxnSpPr>
              <a:cxnSpLocks noChangeShapeType="1"/>
              <a:stCxn id="17" idx="0"/>
              <a:endCxn id="14" idx="2"/>
            </p:cNvCxnSpPr>
            <p:nvPr/>
          </p:nvCxnSpPr>
          <p:spPr bwMode="auto">
            <a:xfrm rot="5400000" flipH="1">
              <a:off x="1597027" y="7722276"/>
              <a:ext cx="330200" cy="32385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2" name="AutoShape 19">
              <a:extLst>
                <a:ext uri="{FF2B5EF4-FFF2-40B4-BE49-F238E27FC236}">
                  <a16:creationId xmlns:a16="http://schemas.microsoft.com/office/drawing/2014/main" id="{FC4725C7-606B-6576-38BF-99DD65C6CCDA}"/>
                </a:ext>
              </a:extLst>
            </p:cNvPr>
            <p:cNvCxnSpPr>
              <a:cxnSpLocks noChangeShapeType="1"/>
              <a:stCxn id="18" idx="0"/>
              <a:endCxn id="14" idx="2"/>
            </p:cNvCxnSpPr>
            <p:nvPr/>
          </p:nvCxnSpPr>
          <p:spPr bwMode="auto">
            <a:xfrm rot="5400000" flipH="1">
              <a:off x="1911351" y="7407951"/>
              <a:ext cx="330200" cy="952500"/>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23" name="AutoShape 20">
              <a:extLst>
                <a:ext uri="{FF2B5EF4-FFF2-40B4-BE49-F238E27FC236}">
                  <a16:creationId xmlns:a16="http://schemas.microsoft.com/office/drawing/2014/main" id="{258909BA-AD7D-82BA-2C3D-0BB20F05AE73}"/>
                </a:ext>
              </a:extLst>
            </p:cNvPr>
            <p:cNvSpPr>
              <a:spLocks noChangeArrowheads="1"/>
            </p:cNvSpPr>
            <p:nvPr/>
          </p:nvSpPr>
          <p:spPr bwMode="auto">
            <a:xfrm>
              <a:off x="892176" y="9522500"/>
              <a:ext cx="609600" cy="355600"/>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24" name="AutoShape 21">
              <a:extLst>
                <a:ext uri="{FF2B5EF4-FFF2-40B4-BE49-F238E27FC236}">
                  <a16:creationId xmlns:a16="http://schemas.microsoft.com/office/drawing/2014/main" id="{6058B672-689C-C9EE-0F68-8A7482D4A890}"/>
                </a:ext>
              </a:extLst>
            </p:cNvPr>
            <p:cNvSpPr>
              <a:spLocks noChangeArrowheads="1"/>
            </p:cNvSpPr>
            <p:nvPr/>
          </p:nvSpPr>
          <p:spPr bwMode="auto">
            <a:xfrm>
              <a:off x="412753" y="10208300"/>
              <a:ext cx="447676" cy="330200"/>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25" name="AutoShape 22">
              <a:extLst>
                <a:ext uri="{FF2B5EF4-FFF2-40B4-BE49-F238E27FC236}">
                  <a16:creationId xmlns:a16="http://schemas.microsoft.com/office/drawing/2014/main" id="{AB3A4263-FB08-E475-FB39-EBE31F4A6320}"/>
                </a:ext>
              </a:extLst>
            </p:cNvPr>
            <p:cNvSpPr>
              <a:spLocks noChangeArrowheads="1"/>
            </p:cNvSpPr>
            <p:nvPr/>
          </p:nvSpPr>
          <p:spPr bwMode="auto">
            <a:xfrm>
              <a:off x="990602" y="10208300"/>
              <a:ext cx="444500" cy="330200"/>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26" name="AutoShape 23">
              <a:extLst>
                <a:ext uri="{FF2B5EF4-FFF2-40B4-BE49-F238E27FC236}">
                  <a16:creationId xmlns:a16="http://schemas.microsoft.com/office/drawing/2014/main" id="{3ACD6E50-6102-2C54-8C82-8538119B8BA3}"/>
                </a:ext>
              </a:extLst>
            </p:cNvPr>
            <p:cNvSpPr>
              <a:spLocks noChangeArrowheads="1"/>
            </p:cNvSpPr>
            <p:nvPr/>
          </p:nvSpPr>
          <p:spPr bwMode="auto">
            <a:xfrm>
              <a:off x="1571629" y="10208300"/>
              <a:ext cx="444500" cy="330200"/>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27" name="AutoShape 24">
              <a:extLst>
                <a:ext uri="{FF2B5EF4-FFF2-40B4-BE49-F238E27FC236}">
                  <a16:creationId xmlns:a16="http://schemas.microsoft.com/office/drawing/2014/main" id="{AAB46335-4DC9-4BED-C3A4-E10B2337F9B4}"/>
                </a:ext>
              </a:extLst>
            </p:cNvPr>
            <p:cNvCxnSpPr>
              <a:cxnSpLocks noChangeShapeType="1"/>
              <a:stCxn id="24" idx="0"/>
              <a:endCxn id="23" idx="2"/>
            </p:cNvCxnSpPr>
            <p:nvPr/>
          </p:nvCxnSpPr>
          <p:spPr bwMode="auto">
            <a:xfrm rot="-5400000">
              <a:off x="827088" y="9739988"/>
              <a:ext cx="330200" cy="60642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8" name="AutoShape 25">
              <a:extLst>
                <a:ext uri="{FF2B5EF4-FFF2-40B4-BE49-F238E27FC236}">
                  <a16:creationId xmlns:a16="http://schemas.microsoft.com/office/drawing/2014/main" id="{4AA4D575-9070-1662-531F-23BDA9F09E8F}"/>
                </a:ext>
              </a:extLst>
            </p:cNvPr>
            <p:cNvCxnSpPr>
              <a:cxnSpLocks noChangeShapeType="1"/>
              <a:stCxn id="25" idx="0"/>
              <a:endCxn id="23" idx="2"/>
            </p:cNvCxnSpPr>
            <p:nvPr/>
          </p:nvCxnSpPr>
          <p:spPr bwMode="auto">
            <a:xfrm rot="5400000" flipH="1">
              <a:off x="1139827" y="10033676"/>
              <a:ext cx="330200" cy="1905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9" name="AutoShape 26">
              <a:extLst>
                <a:ext uri="{FF2B5EF4-FFF2-40B4-BE49-F238E27FC236}">
                  <a16:creationId xmlns:a16="http://schemas.microsoft.com/office/drawing/2014/main" id="{8B1BC0C5-8A44-04F6-9ABF-B9C14C4FC51C}"/>
                </a:ext>
              </a:extLst>
            </p:cNvPr>
            <p:cNvCxnSpPr>
              <a:cxnSpLocks noChangeShapeType="1"/>
              <a:stCxn id="26" idx="0"/>
              <a:endCxn id="23" idx="2"/>
            </p:cNvCxnSpPr>
            <p:nvPr/>
          </p:nvCxnSpPr>
          <p:spPr bwMode="auto">
            <a:xfrm rot="5400000" flipH="1">
              <a:off x="1454151" y="9719351"/>
              <a:ext cx="330200" cy="647700"/>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30" name="Text Box 27">
              <a:extLst>
                <a:ext uri="{FF2B5EF4-FFF2-40B4-BE49-F238E27FC236}">
                  <a16:creationId xmlns:a16="http://schemas.microsoft.com/office/drawing/2014/main" id="{75087B1E-56CB-21AC-4B80-B841EB5EB601}"/>
                </a:ext>
              </a:extLst>
            </p:cNvPr>
            <p:cNvSpPr txBox="1">
              <a:spLocks noChangeArrowheads="1"/>
            </p:cNvSpPr>
            <p:nvPr/>
          </p:nvSpPr>
          <p:spPr bwMode="auto">
            <a:xfrm>
              <a:off x="2527300" y="7893730"/>
              <a:ext cx="521241" cy="61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grpSp>
          <p:nvGrpSpPr>
            <p:cNvPr id="31" name="Group 28">
              <a:extLst>
                <a:ext uri="{FF2B5EF4-FFF2-40B4-BE49-F238E27FC236}">
                  <a16:creationId xmlns:a16="http://schemas.microsoft.com/office/drawing/2014/main" id="{B616E2C6-5139-E453-0355-3E0FA8CAEF4B}"/>
                </a:ext>
              </a:extLst>
            </p:cNvPr>
            <p:cNvGrpSpPr>
              <a:grpSpLocks/>
            </p:cNvGrpSpPr>
            <p:nvPr/>
          </p:nvGrpSpPr>
          <p:grpSpPr bwMode="auto">
            <a:xfrm>
              <a:off x="812804" y="4874305"/>
              <a:ext cx="3222347" cy="1835151"/>
              <a:chOff x="181" y="2016"/>
              <a:chExt cx="1099" cy="578"/>
            </a:xfrm>
          </p:grpSpPr>
          <p:sp>
            <p:nvSpPr>
              <p:cNvPr id="61490" name="AutoShape 29">
                <a:extLst>
                  <a:ext uri="{FF2B5EF4-FFF2-40B4-BE49-F238E27FC236}">
                    <a16:creationId xmlns:a16="http://schemas.microsoft.com/office/drawing/2014/main" id="{BD68E019-3BE8-828E-82BD-A3665ECFFE8B}"/>
                  </a:ext>
                </a:extLst>
              </p:cNvPr>
              <p:cNvSpPr>
                <a:spLocks noChangeArrowheads="1"/>
              </p:cNvSpPr>
              <p:nvPr/>
            </p:nvSpPr>
            <p:spPr bwMode="auto">
              <a:xfrm>
                <a:off x="640" y="2016"/>
                <a:ext cx="208" cy="112"/>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1525" name="AutoShape 30">
                <a:extLst>
                  <a:ext uri="{FF2B5EF4-FFF2-40B4-BE49-F238E27FC236}">
                    <a16:creationId xmlns:a16="http://schemas.microsoft.com/office/drawing/2014/main" id="{4BE33199-4E23-3518-9D9D-25254B12051E}"/>
                  </a:ext>
                </a:extLst>
              </p:cNvPr>
              <p:cNvSpPr>
                <a:spLocks noChangeArrowheads="1"/>
              </p:cNvSpPr>
              <p:nvPr/>
            </p:nvSpPr>
            <p:spPr bwMode="auto">
              <a:xfrm>
                <a:off x="376"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1526" name="AutoShape 31">
                <a:extLst>
                  <a:ext uri="{FF2B5EF4-FFF2-40B4-BE49-F238E27FC236}">
                    <a16:creationId xmlns:a16="http://schemas.microsoft.com/office/drawing/2014/main" id="{CF06B84B-EB12-D40D-7908-B8FC15128765}"/>
                  </a:ext>
                </a:extLst>
              </p:cNvPr>
              <p:cNvSpPr>
                <a:spLocks noChangeArrowheads="1"/>
              </p:cNvSpPr>
              <p:nvPr/>
            </p:nvSpPr>
            <p:spPr bwMode="auto">
              <a:xfrm>
                <a:off x="573"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1527" name="AutoShape 32">
                <a:extLst>
                  <a:ext uri="{FF2B5EF4-FFF2-40B4-BE49-F238E27FC236}">
                    <a16:creationId xmlns:a16="http://schemas.microsoft.com/office/drawing/2014/main" id="{6DE4A2DD-2043-74AF-EF3A-0280AF891E0B}"/>
                  </a:ext>
                </a:extLst>
              </p:cNvPr>
              <p:cNvSpPr>
                <a:spLocks noChangeArrowheads="1"/>
              </p:cNvSpPr>
              <p:nvPr/>
            </p:nvSpPr>
            <p:spPr bwMode="auto">
              <a:xfrm>
                <a:off x="770"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1528" name="AutoShape 33">
                <a:extLst>
                  <a:ext uri="{FF2B5EF4-FFF2-40B4-BE49-F238E27FC236}">
                    <a16:creationId xmlns:a16="http://schemas.microsoft.com/office/drawing/2014/main" id="{F20C5771-1CB6-9678-0EC9-C700A1D3B10A}"/>
                  </a:ext>
                </a:extLst>
              </p:cNvPr>
              <p:cNvSpPr>
                <a:spLocks noChangeArrowheads="1"/>
              </p:cNvSpPr>
              <p:nvPr/>
            </p:nvSpPr>
            <p:spPr bwMode="auto">
              <a:xfrm>
                <a:off x="968"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61529" name="AutoShape 34">
                <a:extLst>
                  <a:ext uri="{FF2B5EF4-FFF2-40B4-BE49-F238E27FC236}">
                    <a16:creationId xmlns:a16="http://schemas.microsoft.com/office/drawing/2014/main" id="{D04DE50B-BEE6-0123-8EAB-A86C23D750D3}"/>
                  </a:ext>
                </a:extLst>
              </p:cNvPr>
              <p:cNvCxnSpPr>
                <a:cxnSpLocks noChangeShapeType="1"/>
                <a:stCxn id="61525" idx="0"/>
                <a:endCxn id="61490" idx="2"/>
              </p:cNvCxnSpPr>
              <p:nvPr/>
            </p:nvCxnSpPr>
            <p:spPr bwMode="auto">
              <a:xfrm rot="-5400000">
                <a:off x="546" y="2034"/>
                <a:ext cx="104" cy="29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1530" name="AutoShape 35">
                <a:extLst>
                  <a:ext uri="{FF2B5EF4-FFF2-40B4-BE49-F238E27FC236}">
                    <a16:creationId xmlns:a16="http://schemas.microsoft.com/office/drawing/2014/main" id="{0D0DD430-763A-6953-2B8A-4C4347DAB087}"/>
                  </a:ext>
                </a:extLst>
              </p:cNvPr>
              <p:cNvCxnSpPr>
                <a:cxnSpLocks noChangeShapeType="1"/>
                <a:stCxn id="61526" idx="0"/>
                <a:endCxn id="61490" idx="2"/>
              </p:cNvCxnSpPr>
              <p:nvPr/>
            </p:nvCxnSpPr>
            <p:spPr bwMode="auto">
              <a:xfrm rot="-5400000">
                <a:off x="645" y="2132"/>
                <a:ext cx="104" cy="95"/>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1531" name="AutoShape 36">
                <a:extLst>
                  <a:ext uri="{FF2B5EF4-FFF2-40B4-BE49-F238E27FC236}">
                    <a16:creationId xmlns:a16="http://schemas.microsoft.com/office/drawing/2014/main" id="{A8785E32-993F-00EA-D968-FA19485A487C}"/>
                  </a:ext>
                </a:extLst>
              </p:cNvPr>
              <p:cNvCxnSpPr>
                <a:cxnSpLocks noChangeShapeType="1"/>
                <a:stCxn id="61527" idx="0"/>
                <a:endCxn id="61490" idx="2"/>
              </p:cNvCxnSpPr>
              <p:nvPr/>
            </p:nvCxnSpPr>
            <p:spPr bwMode="auto">
              <a:xfrm rot="5400000" flipH="1">
                <a:off x="743" y="2129"/>
                <a:ext cx="104" cy="10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1532" name="AutoShape 37">
                <a:extLst>
                  <a:ext uri="{FF2B5EF4-FFF2-40B4-BE49-F238E27FC236}">
                    <a16:creationId xmlns:a16="http://schemas.microsoft.com/office/drawing/2014/main" id="{BD0B04F9-BCC9-1FC6-ACAD-A70DBCDDC310}"/>
                  </a:ext>
                </a:extLst>
              </p:cNvPr>
              <p:cNvCxnSpPr>
                <a:cxnSpLocks noChangeShapeType="1"/>
                <a:stCxn id="61528" idx="0"/>
                <a:endCxn id="61490" idx="2"/>
              </p:cNvCxnSpPr>
              <p:nvPr/>
            </p:nvCxnSpPr>
            <p:spPr bwMode="auto">
              <a:xfrm rot="5400000" flipH="1">
                <a:off x="842" y="2030"/>
                <a:ext cx="104" cy="300"/>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1533" name="AutoShape 38">
                <a:extLst>
                  <a:ext uri="{FF2B5EF4-FFF2-40B4-BE49-F238E27FC236}">
                    <a16:creationId xmlns:a16="http://schemas.microsoft.com/office/drawing/2014/main" id="{7DFE1144-50FC-36D1-1B6D-D71F0A32304C}"/>
                  </a:ext>
                </a:extLst>
              </p:cNvPr>
              <p:cNvSpPr>
                <a:spLocks noChangeArrowheads="1"/>
              </p:cNvSpPr>
              <p:nvPr/>
            </p:nvSpPr>
            <p:spPr bwMode="auto">
              <a:xfrm>
                <a:off x="181"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1534" name="AutoShape 39">
                <a:extLst>
                  <a:ext uri="{FF2B5EF4-FFF2-40B4-BE49-F238E27FC236}">
                    <a16:creationId xmlns:a16="http://schemas.microsoft.com/office/drawing/2014/main" id="{37781163-9A02-B927-12A9-C03973FBBE4C}"/>
                  </a:ext>
                </a:extLst>
              </p:cNvPr>
              <p:cNvSpPr>
                <a:spLocks noChangeArrowheads="1"/>
              </p:cNvSpPr>
              <p:nvPr/>
            </p:nvSpPr>
            <p:spPr bwMode="auto">
              <a:xfrm>
                <a:off x="378"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1535" name="AutoShape 40">
                <a:extLst>
                  <a:ext uri="{FF2B5EF4-FFF2-40B4-BE49-F238E27FC236}">
                    <a16:creationId xmlns:a16="http://schemas.microsoft.com/office/drawing/2014/main" id="{9BEBDDEA-47ED-BC8C-1EBA-F1B67A33A6FF}"/>
                  </a:ext>
                </a:extLst>
              </p:cNvPr>
              <p:cNvSpPr>
                <a:spLocks noChangeArrowheads="1"/>
              </p:cNvSpPr>
              <p:nvPr/>
            </p:nvSpPr>
            <p:spPr bwMode="auto">
              <a:xfrm>
                <a:off x="576" y="2448"/>
                <a:ext cx="152" cy="104"/>
              </a:xfrm>
              <a:prstGeom prst="flowChartProcess">
                <a:avLst/>
              </a:prstGeom>
              <a:solidFill>
                <a:srgbClr val="F3F3F3"/>
              </a:solidFill>
              <a:ln w="12700" algn="ctr">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61536" name="AutoShape 41">
                <a:extLst>
                  <a:ext uri="{FF2B5EF4-FFF2-40B4-BE49-F238E27FC236}">
                    <a16:creationId xmlns:a16="http://schemas.microsoft.com/office/drawing/2014/main" id="{B5EACD00-8188-B27D-DD72-36952296EBFE}"/>
                  </a:ext>
                </a:extLst>
              </p:cNvPr>
              <p:cNvCxnSpPr>
                <a:cxnSpLocks noChangeShapeType="1"/>
                <a:stCxn id="61533" idx="0"/>
              </p:cNvCxnSpPr>
              <p:nvPr/>
            </p:nvCxnSpPr>
            <p:spPr bwMode="auto">
              <a:xfrm rot="-5400000">
                <a:off x="301" y="2300"/>
                <a:ext cx="104" cy="19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1537" name="AutoShape 42">
                <a:extLst>
                  <a:ext uri="{FF2B5EF4-FFF2-40B4-BE49-F238E27FC236}">
                    <a16:creationId xmlns:a16="http://schemas.microsoft.com/office/drawing/2014/main" id="{175159BF-2603-47D2-25E2-A2D0A9BB2E2E}"/>
                  </a:ext>
                </a:extLst>
              </p:cNvPr>
              <p:cNvCxnSpPr>
                <a:cxnSpLocks noChangeShapeType="1"/>
                <a:stCxn id="61534" idx="0"/>
              </p:cNvCxnSpPr>
              <p:nvPr/>
            </p:nvCxnSpPr>
            <p:spPr bwMode="auto">
              <a:xfrm rot="5400000" flipH="1">
                <a:off x="399" y="2393"/>
                <a:ext cx="104" cy="6"/>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1538" name="AutoShape 43">
                <a:extLst>
                  <a:ext uri="{FF2B5EF4-FFF2-40B4-BE49-F238E27FC236}">
                    <a16:creationId xmlns:a16="http://schemas.microsoft.com/office/drawing/2014/main" id="{82E3E5CA-09D7-ACCB-1267-5D9BC8F89C4C}"/>
                  </a:ext>
                </a:extLst>
              </p:cNvPr>
              <p:cNvCxnSpPr>
                <a:cxnSpLocks noChangeShapeType="1"/>
                <a:stCxn id="61535" idx="0"/>
              </p:cNvCxnSpPr>
              <p:nvPr/>
            </p:nvCxnSpPr>
            <p:spPr bwMode="auto">
              <a:xfrm rot="5400000" flipH="1">
                <a:off x="498" y="2294"/>
                <a:ext cx="104" cy="20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1539" name="Text Box 44">
                <a:extLst>
                  <a:ext uri="{FF2B5EF4-FFF2-40B4-BE49-F238E27FC236}">
                    <a16:creationId xmlns:a16="http://schemas.microsoft.com/office/drawing/2014/main" id="{48B200D9-7326-E7B5-EA1D-9DCFE5A004B4}"/>
                  </a:ext>
                </a:extLst>
              </p:cNvPr>
              <p:cNvSpPr txBox="1">
                <a:spLocks noChangeArrowheads="1"/>
              </p:cNvSpPr>
              <p:nvPr/>
            </p:nvSpPr>
            <p:spPr bwMode="auto">
              <a:xfrm>
                <a:off x="1102" y="2175"/>
                <a:ext cx="17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sp>
            <p:nvSpPr>
              <p:cNvPr id="61540" name="Text Box 45">
                <a:extLst>
                  <a:ext uri="{FF2B5EF4-FFF2-40B4-BE49-F238E27FC236}">
                    <a16:creationId xmlns:a16="http://schemas.microsoft.com/office/drawing/2014/main" id="{53163DCB-CFA7-CECA-CD4A-58233739DE1D}"/>
                  </a:ext>
                </a:extLst>
              </p:cNvPr>
              <p:cNvSpPr txBox="1">
                <a:spLocks noChangeArrowheads="1"/>
              </p:cNvSpPr>
              <p:nvPr/>
            </p:nvSpPr>
            <p:spPr bwMode="auto">
              <a:xfrm>
                <a:off x="702" y="2399"/>
                <a:ext cx="17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grpSp>
        <p:sp>
          <p:nvSpPr>
            <p:cNvPr id="32" name="AutoShape 46">
              <a:extLst>
                <a:ext uri="{FF2B5EF4-FFF2-40B4-BE49-F238E27FC236}">
                  <a16:creationId xmlns:a16="http://schemas.microsoft.com/office/drawing/2014/main" id="{03856068-2350-A238-C1DB-640787D21781}"/>
                </a:ext>
              </a:extLst>
            </p:cNvPr>
            <p:cNvSpPr>
              <a:spLocks noChangeArrowheads="1"/>
            </p:cNvSpPr>
            <p:nvPr/>
          </p:nvSpPr>
          <p:spPr bwMode="auto">
            <a:xfrm>
              <a:off x="2076451" y="3175676"/>
              <a:ext cx="609600" cy="431800"/>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33" name="AutoShape 47">
              <a:extLst>
                <a:ext uri="{FF2B5EF4-FFF2-40B4-BE49-F238E27FC236}">
                  <a16:creationId xmlns:a16="http://schemas.microsoft.com/office/drawing/2014/main" id="{5C9AE008-E32E-ED44-C728-F15CD67CF6D9}"/>
                </a:ext>
              </a:extLst>
            </p:cNvPr>
            <p:cNvSpPr>
              <a:spLocks noChangeArrowheads="1"/>
            </p:cNvSpPr>
            <p:nvPr/>
          </p:nvSpPr>
          <p:spPr bwMode="auto">
            <a:xfrm>
              <a:off x="1628776" y="3175676"/>
              <a:ext cx="609600" cy="431800"/>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34" name="AutoShape 48">
              <a:extLst>
                <a:ext uri="{FF2B5EF4-FFF2-40B4-BE49-F238E27FC236}">
                  <a16:creationId xmlns:a16="http://schemas.microsoft.com/office/drawing/2014/main" id="{2D4D620C-B94F-94B7-74FF-C6DFBD510006}"/>
                </a:ext>
              </a:extLst>
            </p:cNvPr>
            <p:cNvSpPr>
              <a:spLocks noChangeArrowheads="1"/>
            </p:cNvSpPr>
            <p:nvPr/>
          </p:nvSpPr>
          <p:spPr bwMode="auto">
            <a:xfrm>
              <a:off x="1184276" y="3175676"/>
              <a:ext cx="609600" cy="431800"/>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35" name="AutoShape 49">
              <a:extLst>
                <a:ext uri="{FF2B5EF4-FFF2-40B4-BE49-F238E27FC236}">
                  <a16:creationId xmlns:a16="http://schemas.microsoft.com/office/drawing/2014/main" id="{51A02922-5259-E907-CA4C-DC9EDEE8A3B2}"/>
                </a:ext>
              </a:extLst>
            </p:cNvPr>
            <p:cNvSpPr>
              <a:spLocks noChangeArrowheads="1"/>
            </p:cNvSpPr>
            <p:nvPr/>
          </p:nvSpPr>
          <p:spPr bwMode="auto">
            <a:xfrm>
              <a:off x="739776" y="3175676"/>
              <a:ext cx="609600" cy="431800"/>
            </a:xfrm>
            <a:prstGeom prst="homePlate">
              <a:avLst>
                <a:gd name="adj" fmla="val 35294"/>
              </a:avLst>
            </a:prstGeom>
            <a:solidFill>
              <a:schemeClr val="accent1"/>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grpSp>
          <p:nvGrpSpPr>
            <p:cNvPr id="36" name="Group 50">
              <a:extLst>
                <a:ext uri="{FF2B5EF4-FFF2-40B4-BE49-F238E27FC236}">
                  <a16:creationId xmlns:a16="http://schemas.microsoft.com/office/drawing/2014/main" id="{AF4E713E-67E4-592D-F220-8D682EA65AA3}"/>
                </a:ext>
              </a:extLst>
            </p:cNvPr>
            <p:cNvGrpSpPr>
              <a:grpSpLocks/>
            </p:cNvGrpSpPr>
            <p:nvPr/>
          </p:nvGrpSpPr>
          <p:grpSpPr bwMode="auto">
            <a:xfrm>
              <a:off x="2581279" y="2693079"/>
              <a:ext cx="2596648" cy="1519172"/>
              <a:chOff x="181" y="2016"/>
              <a:chExt cx="1151" cy="646"/>
            </a:xfrm>
          </p:grpSpPr>
          <p:sp>
            <p:nvSpPr>
              <p:cNvPr id="53" name="AutoShape 51">
                <a:extLst>
                  <a:ext uri="{FF2B5EF4-FFF2-40B4-BE49-F238E27FC236}">
                    <a16:creationId xmlns:a16="http://schemas.microsoft.com/office/drawing/2014/main" id="{EAD2DCC0-AE2B-C40E-3C49-3776C374FFDA}"/>
                  </a:ext>
                </a:extLst>
              </p:cNvPr>
              <p:cNvSpPr>
                <a:spLocks noChangeArrowheads="1"/>
              </p:cNvSpPr>
              <p:nvPr/>
            </p:nvSpPr>
            <p:spPr bwMode="auto">
              <a:xfrm>
                <a:off x="640" y="2016"/>
                <a:ext cx="208" cy="112"/>
              </a:xfrm>
              <a:prstGeom prst="flowChartProcess">
                <a:avLst/>
              </a:prstGeom>
              <a:solidFill>
                <a:srgbClr val="1FD79A"/>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4" name="AutoShape 52">
                <a:extLst>
                  <a:ext uri="{FF2B5EF4-FFF2-40B4-BE49-F238E27FC236}">
                    <a16:creationId xmlns:a16="http://schemas.microsoft.com/office/drawing/2014/main" id="{7B732503-6C09-6CB6-34F4-8BE397FB0C32}"/>
                  </a:ext>
                </a:extLst>
              </p:cNvPr>
              <p:cNvSpPr>
                <a:spLocks noChangeArrowheads="1"/>
              </p:cNvSpPr>
              <p:nvPr/>
            </p:nvSpPr>
            <p:spPr bwMode="auto">
              <a:xfrm>
                <a:off x="376"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5" name="AutoShape 53">
                <a:extLst>
                  <a:ext uri="{FF2B5EF4-FFF2-40B4-BE49-F238E27FC236}">
                    <a16:creationId xmlns:a16="http://schemas.microsoft.com/office/drawing/2014/main" id="{72E40D2F-8257-057E-C25E-F8CDAD448DD8}"/>
                  </a:ext>
                </a:extLst>
              </p:cNvPr>
              <p:cNvSpPr>
                <a:spLocks noChangeArrowheads="1"/>
              </p:cNvSpPr>
              <p:nvPr/>
            </p:nvSpPr>
            <p:spPr bwMode="auto">
              <a:xfrm>
                <a:off x="573"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6" name="AutoShape 54">
                <a:extLst>
                  <a:ext uri="{FF2B5EF4-FFF2-40B4-BE49-F238E27FC236}">
                    <a16:creationId xmlns:a16="http://schemas.microsoft.com/office/drawing/2014/main" id="{69842BD9-9B8F-08A4-D224-134F657BF0E8}"/>
                  </a:ext>
                </a:extLst>
              </p:cNvPr>
              <p:cNvSpPr>
                <a:spLocks noChangeArrowheads="1"/>
              </p:cNvSpPr>
              <p:nvPr/>
            </p:nvSpPr>
            <p:spPr bwMode="auto">
              <a:xfrm>
                <a:off x="770"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57" name="AutoShape 55">
                <a:extLst>
                  <a:ext uri="{FF2B5EF4-FFF2-40B4-BE49-F238E27FC236}">
                    <a16:creationId xmlns:a16="http://schemas.microsoft.com/office/drawing/2014/main" id="{0DCEB915-62BD-3A9F-D481-395AB49F170D}"/>
                  </a:ext>
                </a:extLst>
              </p:cNvPr>
              <p:cNvSpPr>
                <a:spLocks noChangeArrowheads="1"/>
              </p:cNvSpPr>
              <p:nvPr/>
            </p:nvSpPr>
            <p:spPr bwMode="auto">
              <a:xfrm>
                <a:off x="968" y="2232"/>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58" name="AutoShape 56">
                <a:extLst>
                  <a:ext uri="{FF2B5EF4-FFF2-40B4-BE49-F238E27FC236}">
                    <a16:creationId xmlns:a16="http://schemas.microsoft.com/office/drawing/2014/main" id="{27638A05-E937-663D-AAE0-48541C5C5815}"/>
                  </a:ext>
                </a:extLst>
              </p:cNvPr>
              <p:cNvCxnSpPr>
                <a:cxnSpLocks noChangeShapeType="1"/>
                <a:stCxn id="54" idx="0"/>
                <a:endCxn id="53" idx="2"/>
              </p:cNvCxnSpPr>
              <p:nvPr/>
            </p:nvCxnSpPr>
            <p:spPr bwMode="auto">
              <a:xfrm rot="-5400000">
                <a:off x="546" y="2034"/>
                <a:ext cx="104" cy="29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59" name="AutoShape 57">
                <a:extLst>
                  <a:ext uri="{FF2B5EF4-FFF2-40B4-BE49-F238E27FC236}">
                    <a16:creationId xmlns:a16="http://schemas.microsoft.com/office/drawing/2014/main" id="{143F95F2-1C48-1BE1-139B-5283BF6FBA03}"/>
                  </a:ext>
                </a:extLst>
              </p:cNvPr>
              <p:cNvCxnSpPr>
                <a:cxnSpLocks noChangeShapeType="1"/>
                <a:stCxn id="55" idx="0"/>
                <a:endCxn id="53" idx="2"/>
              </p:cNvCxnSpPr>
              <p:nvPr/>
            </p:nvCxnSpPr>
            <p:spPr bwMode="auto">
              <a:xfrm rot="-5400000">
                <a:off x="645" y="2132"/>
                <a:ext cx="104" cy="95"/>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0" name="AutoShape 58">
                <a:extLst>
                  <a:ext uri="{FF2B5EF4-FFF2-40B4-BE49-F238E27FC236}">
                    <a16:creationId xmlns:a16="http://schemas.microsoft.com/office/drawing/2014/main" id="{84748219-9349-4A6B-98F3-725050409575}"/>
                  </a:ext>
                </a:extLst>
              </p:cNvPr>
              <p:cNvCxnSpPr>
                <a:cxnSpLocks noChangeShapeType="1"/>
                <a:stCxn id="56" idx="0"/>
                <a:endCxn id="53" idx="2"/>
              </p:cNvCxnSpPr>
              <p:nvPr/>
            </p:nvCxnSpPr>
            <p:spPr bwMode="auto">
              <a:xfrm rot="5400000" flipH="1">
                <a:off x="743" y="2129"/>
                <a:ext cx="104" cy="102"/>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1" name="AutoShape 59">
                <a:extLst>
                  <a:ext uri="{FF2B5EF4-FFF2-40B4-BE49-F238E27FC236}">
                    <a16:creationId xmlns:a16="http://schemas.microsoft.com/office/drawing/2014/main" id="{626B5895-491A-2CAA-532C-86BD722E6E79}"/>
                  </a:ext>
                </a:extLst>
              </p:cNvPr>
              <p:cNvCxnSpPr>
                <a:cxnSpLocks noChangeShapeType="1"/>
                <a:stCxn id="57" idx="0"/>
                <a:endCxn id="53" idx="2"/>
              </p:cNvCxnSpPr>
              <p:nvPr/>
            </p:nvCxnSpPr>
            <p:spPr bwMode="auto">
              <a:xfrm rot="5400000" flipH="1">
                <a:off x="842" y="2030"/>
                <a:ext cx="104" cy="300"/>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2" name="AutoShape 60">
                <a:extLst>
                  <a:ext uri="{FF2B5EF4-FFF2-40B4-BE49-F238E27FC236}">
                    <a16:creationId xmlns:a16="http://schemas.microsoft.com/office/drawing/2014/main" id="{00AF3FDB-386E-A884-4BF9-FB48D93664D7}"/>
                  </a:ext>
                </a:extLst>
              </p:cNvPr>
              <p:cNvSpPr>
                <a:spLocks noChangeArrowheads="1"/>
              </p:cNvSpPr>
              <p:nvPr/>
            </p:nvSpPr>
            <p:spPr bwMode="auto">
              <a:xfrm>
                <a:off x="181"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3" name="AutoShape 61">
                <a:extLst>
                  <a:ext uri="{FF2B5EF4-FFF2-40B4-BE49-F238E27FC236}">
                    <a16:creationId xmlns:a16="http://schemas.microsoft.com/office/drawing/2014/main" id="{4880AAE2-5BB9-3534-6ABB-D52EF18F02EB}"/>
                  </a:ext>
                </a:extLst>
              </p:cNvPr>
              <p:cNvSpPr>
                <a:spLocks noChangeArrowheads="1"/>
              </p:cNvSpPr>
              <p:nvPr/>
            </p:nvSpPr>
            <p:spPr bwMode="auto">
              <a:xfrm>
                <a:off x="378" y="2448"/>
                <a:ext cx="152" cy="104"/>
              </a:xfrm>
              <a:prstGeom prst="flowChartProcess">
                <a:avLst/>
              </a:prstGeom>
              <a:solidFill>
                <a:srgbClr val="F3F3F3"/>
              </a:solidFill>
              <a:ln w="12700">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sp>
            <p:nvSpPr>
              <p:cNvPr id="61440" name="AutoShape 62">
                <a:extLst>
                  <a:ext uri="{FF2B5EF4-FFF2-40B4-BE49-F238E27FC236}">
                    <a16:creationId xmlns:a16="http://schemas.microsoft.com/office/drawing/2014/main" id="{07CA7EB9-FF0B-7476-AD09-EEDDAFA84F05}"/>
                  </a:ext>
                </a:extLst>
              </p:cNvPr>
              <p:cNvSpPr>
                <a:spLocks noChangeArrowheads="1"/>
              </p:cNvSpPr>
              <p:nvPr/>
            </p:nvSpPr>
            <p:spPr bwMode="auto">
              <a:xfrm>
                <a:off x="576" y="2448"/>
                <a:ext cx="152" cy="104"/>
              </a:xfrm>
              <a:prstGeom prst="flowChartProcess">
                <a:avLst/>
              </a:prstGeom>
              <a:solidFill>
                <a:srgbClr val="F3F3F3"/>
              </a:solidFill>
              <a:ln w="12700" algn="ctr">
                <a:solidFill>
                  <a:schemeClr val="tx1"/>
                </a:solidFill>
                <a:miter lim="800000"/>
                <a:headEnd/>
                <a:tailEnd/>
              </a:ln>
            </p:spPr>
            <p:txBody>
              <a:bodyPr wrap="none" anchor="ctr"/>
              <a:lstStyle/>
              <a:p>
                <a:pPr algn="ctr">
                  <a:lnSpc>
                    <a:spcPct val="100000"/>
                  </a:lnSpc>
                  <a:spcBef>
                    <a:spcPct val="0"/>
                  </a:spcBef>
                  <a:buClrTx/>
                  <a:buSzTx/>
                  <a:buFontTx/>
                  <a:buNone/>
                </a:pPr>
                <a:endParaRPr lang="en-US" sz="5400">
                  <a:solidFill>
                    <a:schemeClr val="bg1"/>
                  </a:solidFill>
                  <a:latin typeface="+mj-lt"/>
                </a:endParaRPr>
              </a:p>
            </p:txBody>
          </p:sp>
          <p:cxnSp>
            <p:nvCxnSpPr>
              <p:cNvPr id="61441" name="AutoShape 63">
                <a:extLst>
                  <a:ext uri="{FF2B5EF4-FFF2-40B4-BE49-F238E27FC236}">
                    <a16:creationId xmlns:a16="http://schemas.microsoft.com/office/drawing/2014/main" id="{F59B7D70-549D-1A68-740C-CBC36E9FF3F1}"/>
                  </a:ext>
                </a:extLst>
              </p:cNvPr>
              <p:cNvCxnSpPr>
                <a:cxnSpLocks noChangeShapeType="1"/>
                <a:stCxn id="62" idx="0"/>
              </p:cNvCxnSpPr>
              <p:nvPr/>
            </p:nvCxnSpPr>
            <p:spPr bwMode="auto">
              <a:xfrm rot="-5400000">
                <a:off x="301" y="2300"/>
                <a:ext cx="104" cy="191"/>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1442" name="AutoShape 64">
                <a:extLst>
                  <a:ext uri="{FF2B5EF4-FFF2-40B4-BE49-F238E27FC236}">
                    <a16:creationId xmlns:a16="http://schemas.microsoft.com/office/drawing/2014/main" id="{A6CB9143-9309-ED37-C3D5-4481DAE66D4B}"/>
                  </a:ext>
                </a:extLst>
              </p:cNvPr>
              <p:cNvCxnSpPr>
                <a:cxnSpLocks noChangeShapeType="1"/>
                <a:stCxn id="63" idx="0"/>
              </p:cNvCxnSpPr>
              <p:nvPr/>
            </p:nvCxnSpPr>
            <p:spPr bwMode="auto">
              <a:xfrm rot="5400000" flipH="1">
                <a:off x="399" y="2393"/>
                <a:ext cx="104" cy="6"/>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1446" name="AutoShape 65">
                <a:extLst>
                  <a:ext uri="{FF2B5EF4-FFF2-40B4-BE49-F238E27FC236}">
                    <a16:creationId xmlns:a16="http://schemas.microsoft.com/office/drawing/2014/main" id="{1B448AE0-3CDB-25E1-7732-9F1C6F25F67F}"/>
                  </a:ext>
                </a:extLst>
              </p:cNvPr>
              <p:cNvCxnSpPr>
                <a:cxnSpLocks noChangeShapeType="1"/>
                <a:stCxn id="61440" idx="0"/>
              </p:cNvCxnSpPr>
              <p:nvPr/>
            </p:nvCxnSpPr>
            <p:spPr bwMode="auto">
              <a:xfrm rot="5400000" flipH="1">
                <a:off x="498" y="2294"/>
                <a:ext cx="104" cy="204"/>
              </a:xfrm>
              <a:prstGeom prst="bentConnector3">
                <a:avLst>
                  <a:gd name="adj1" fmla="val 50000"/>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1447" name="Text Box 66">
                <a:extLst>
                  <a:ext uri="{FF2B5EF4-FFF2-40B4-BE49-F238E27FC236}">
                    <a16:creationId xmlns:a16="http://schemas.microsoft.com/office/drawing/2014/main" id="{240C0763-B978-E5F7-EED3-59C7F643AB9C}"/>
                  </a:ext>
                </a:extLst>
              </p:cNvPr>
              <p:cNvSpPr txBox="1">
                <a:spLocks noChangeArrowheads="1"/>
              </p:cNvSpPr>
              <p:nvPr/>
            </p:nvSpPr>
            <p:spPr bwMode="auto">
              <a:xfrm>
                <a:off x="1101" y="2175"/>
                <a:ext cx="231"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sp>
            <p:nvSpPr>
              <p:cNvPr id="61449" name="Text Box 67">
                <a:extLst>
                  <a:ext uri="{FF2B5EF4-FFF2-40B4-BE49-F238E27FC236}">
                    <a16:creationId xmlns:a16="http://schemas.microsoft.com/office/drawing/2014/main" id="{26B5E133-458D-BE19-AA59-7795F35FA97C}"/>
                  </a:ext>
                </a:extLst>
              </p:cNvPr>
              <p:cNvSpPr txBox="1">
                <a:spLocks noChangeArrowheads="1"/>
              </p:cNvSpPr>
              <p:nvPr/>
            </p:nvSpPr>
            <p:spPr bwMode="auto">
              <a:xfrm>
                <a:off x="702" y="2399"/>
                <a:ext cx="231"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800" b="1">
                    <a:latin typeface="+mj-lt"/>
                  </a:rPr>
                  <a:t>...</a:t>
                </a:r>
              </a:p>
            </p:txBody>
          </p:sp>
        </p:grpSp>
        <p:pic>
          <p:nvPicPr>
            <p:cNvPr id="37" name="Picture 68" descr="house">
              <a:extLst>
                <a:ext uri="{FF2B5EF4-FFF2-40B4-BE49-F238E27FC236}">
                  <a16:creationId xmlns:a16="http://schemas.microsoft.com/office/drawing/2014/main" id="{07F9866C-4D1F-5A8F-25A3-03029E795E2D}"/>
                </a:ext>
              </a:extLst>
            </p:cNvPr>
            <p:cNvPicPr>
              <a:picLocks noChangeArrowheads="1"/>
            </p:cNvPicPr>
            <p:nvPr/>
          </p:nvPicPr>
          <p:blipFill>
            <a:blip r:embed="rId3">
              <a:grayscl/>
              <a:extLst>
                <a:ext uri="{28A0092B-C50C-407E-A947-70E740481C1C}">
                  <a14:useLocalDpi xmlns:a14="http://schemas.microsoft.com/office/drawing/2010/main" val="0"/>
                </a:ext>
              </a:extLst>
            </a:blip>
            <a:srcRect b="48750"/>
            <a:stretch>
              <a:fillRect/>
            </a:stretch>
          </p:blipFill>
          <p:spPr bwMode="auto">
            <a:xfrm>
              <a:off x="1800231" y="888297"/>
              <a:ext cx="4854575"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69">
              <a:extLst>
                <a:ext uri="{FF2B5EF4-FFF2-40B4-BE49-F238E27FC236}">
                  <a16:creationId xmlns:a16="http://schemas.microsoft.com/office/drawing/2014/main" id="{1702450A-AFC1-3EA1-D06F-FF991ADA8570}"/>
                </a:ext>
              </a:extLst>
            </p:cNvPr>
            <p:cNvSpPr txBox="1">
              <a:spLocks noChangeArrowheads="1"/>
            </p:cNvSpPr>
            <p:nvPr/>
          </p:nvSpPr>
          <p:spPr bwMode="auto">
            <a:xfrm>
              <a:off x="3489327" y="8719225"/>
              <a:ext cx="526540" cy="90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4400">
                  <a:latin typeface="+mj-lt"/>
                </a:rPr>
                <a:t>X</a:t>
              </a:r>
            </a:p>
          </p:txBody>
        </p:sp>
        <p:sp>
          <p:nvSpPr>
            <p:cNvPr id="39" name="Text Box 70">
              <a:extLst>
                <a:ext uri="{FF2B5EF4-FFF2-40B4-BE49-F238E27FC236}">
                  <a16:creationId xmlns:a16="http://schemas.microsoft.com/office/drawing/2014/main" id="{D048C8CC-B610-F834-872C-9AA8EBE9608A}"/>
                </a:ext>
              </a:extLst>
            </p:cNvPr>
            <p:cNvSpPr txBox="1">
              <a:spLocks noChangeArrowheads="1"/>
            </p:cNvSpPr>
            <p:nvPr/>
          </p:nvSpPr>
          <p:spPr bwMode="auto">
            <a:xfrm>
              <a:off x="2339980" y="8897028"/>
              <a:ext cx="1314335" cy="54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2400" i="1">
                  <a:latin typeface="+mj-lt"/>
                </a:rPr>
                <a:t>Ruptura</a:t>
              </a:r>
            </a:p>
          </p:txBody>
        </p:sp>
        <p:sp>
          <p:nvSpPr>
            <p:cNvPr id="40" name="Text Box 71">
              <a:extLst>
                <a:ext uri="{FF2B5EF4-FFF2-40B4-BE49-F238E27FC236}">
                  <a16:creationId xmlns:a16="http://schemas.microsoft.com/office/drawing/2014/main" id="{78EACA1F-313A-6A7C-17B1-96CF07BBF748}"/>
                </a:ext>
              </a:extLst>
            </p:cNvPr>
            <p:cNvSpPr txBox="1">
              <a:spLocks noChangeArrowheads="1"/>
            </p:cNvSpPr>
            <p:nvPr/>
          </p:nvSpPr>
          <p:spPr bwMode="auto">
            <a:xfrm rot="20836073">
              <a:off x="4862461" y="6519814"/>
              <a:ext cx="438253" cy="69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3200">
                  <a:latin typeface="+mj-lt"/>
                </a:rPr>
                <a:t>X</a:t>
              </a:r>
            </a:p>
          </p:txBody>
        </p:sp>
        <p:sp>
          <p:nvSpPr>
            <p:cNvPr id="41" name="Text Box 72">
              <a:extLst>
                <a:ext uri="{FF2B5EF4-FFF2-40B4-BE49-F238E27FC236}">
                  <a16:creationId xmlns:a16="http://schemas.microsoft.com/office/drawing/2014/main" id="{E72A4E85-DBE9-07C3-9E5F-EFDC5A62C2CA}"/>
                </a:ext>
              </a:extLst>
            </p:cNvPr>
            <p:cNvSpPr txBox="1">
              <a:spLocks noChangeArrowheads="1"/>
            </p:cNvSpPr>
            <p:nvPr/>
          </p:nvSpPr>
          <p:spPr bwMode="auto">
            <a:xfrm rot="20836073">
              <a:off x="5894337" y="4233814"/>
              <a:ext cx="438253" cy="69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3200">
                  <a:latin typeface="+mj-lt"/>
                </a:rPr>
                <a:t>X</a:t>
              </a:r>
            </a:p>
          </p:txBody>
        </p:sp>
        <p:sp>
          <p:nvSpPr>
            <p:cNvPr id="42" name="Text Box 73">
              <a:extLst>
                <a:ext uri="{FF2B5EF4-FFF2-40B4-BE49-F238E27FC236}">
                  <a16:creationId xmlns:a16="http://schemas.microsoft.com/office/drawing/2014/main" id="{2F42582A-86A8-401A-14F6-0BD5716321CB}"/>
                </a:ext>
              </a:extLst>
            </p:cNvPr>
            <p:cNvSpPr txBox="1">
              <a:spLocks noChangeArrowheads="1"/>
            </p:cNvSpPr>
            <p:nvPr/>
          </p:nvSpPr>
          <p:spPr bwMode="auto">
            <a:xfrm rot="20836073">
              <a:off x="6951611" y="1947814"/>
              <a:ext cx="438253" cy="69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100000"/>
                </a:lnSpc>
                <a:spcBef>
                  <a:spcPct val="0"/>
                </a:spcBef>
                <a:buClrTx/>
                <a:buSzTx/>
                <a:buFontTx/>
                <a:buNone/>
              </a:pPr>
              <a:r>
                <a:rPr lang="pt-BR" sz="3200">
                  <a:latin typeface="+mj-lt"/>
                </a:rPr>
                <a:t>X</a:t>
              </a:r>
            </a:p>
          </p:txBody>
        </p:sp>
        <p:sp>
          <p:nvSpPr>
            <p:cNvPr id="43" name="Text Box 74">
              <a:extLst>
                <a:ext uri="{FF2B5EF4-FFF2-40B4-BE49-F238E27FC236}">
                  <a16:creationId xmlns:a16="http://schemas.microsoft.com/office/drawing/2014/main" id="{AC206AF7-B829-CBE8-BC06-F1E2B3A1780C}"/>
                </a:ext>
              </a:extLst>
            </p:cNvPr>
            <p:cNvSpPr txBox="1">
              <a:spLocks noChangeArrowheads="1"/>
            </p:cNvSpPr>
            <p:nvPr/>
          </p:nvSpPr>
          <p:spPr bwMode="auto">
            <a:xfrm>
              <a:off x="4638495" y="9699773"/>
              <a:ext cx="2228851" cy="134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85000"/>
                </a:lnSpc>
                <a:buClrTx/>
                <a:buSzTx/>
                <a:buFont typeface="Wingdings" pitchFamily="2" charset="2"/>
                <a:buChar char="ü"/>
              </a:pPr>
              <a:r>
                <a:rPr lang="pt-BR" dirty="0">
                  <a:latin typeface="+mj-lt"/>
                </a:rPr>
                <a:t>Analista</a:t>
              </a:r>
            </a:p>
            <a:p>
              <a:pPr>
                <a:lnSpc>
                  <a:spcPct val="85000"/>
                </a:lnSpc>
                <a:buClrTx/>
                <a:buSzTx/>
                <a:buFont typeface="Wingdings" pitchFamily="2" charset="2"/>
                <a:buChar char="ü"/>
              </a:pPr>
              <a:r>
                <a:rPr lang="pt-BR" dirty="0">
                  <a:latin typeface="+mj-lt"/>
                </a:rPr>
                <a:t>Assistente</a:t>
              </a:r>
            </a:p>
            <a:p>
              <a:pPr>
                <a:lnSpc>
                  <a:spcPct val="85000"/>
                </a:lnSpc>
                <a:buClrTx/>
                <a:buSzTx/>
                <a:buFont typeface="Wingdings" pitchFamily="2" charset="2"/>
                <a:buChar char="ü"/>
              </a:pPr>
              <a:r>
                <a:rPr lang="pt-BR" dirty="0">
                  <a:latin typeface="+mj-lt"/>
                </a:rPr>
                <a:t>Etc.</a:t>
              </a:r>
            </a:p>
            <a:p>
              <a:pPr>
                <a:lnSpc>
                  <a:spcPct val="85000"/>
                </a:lnSpc>
                <a:buClrTx/>
                <a:buSzTx/>
                <a:buFont typeface="Wingdings" pitchFamily="2" charset="2"/>
                <a:buChar char="ü"/>
              </a:pPr>
              <a:endParaRPr lang="pt-BR" dirty="0">
                <a:latin typeface="+mj-lt"/>
              </a:endParaRPr>
            </a:p>
          </p:txBody>
        </p:sp>
        <p:sp>
          <p:nvSpPr>
            <p:cNvPr id="44" name="Text Box 75">
              <a:extLst>
                <a:ext uri="{FF2B5EF4-FFF2-40B4-BE49-F238E27FC236}">
                  <a16:creationId xmlns:a16="http://schemas.microsoft.com/office/drawing/2014/main" id="{C5920723-7FA4-B3C6-4A43-04EA854152CC}"/>
                </a:ext>
              </a:extLst>
            </p:cNvPr>
            <p:cNvSpPr txBox="1">
              <a:spLocks noChangeArrowheads="1"/>
            </p:cNvSpPr>
            <p:nvPr/>
          </p:nvSpPr>
          <p:spPr bwMode="auto">
            <a:xfrm>
              <a:off x="4283078" y="8427129"/>
              <a:ext cx="2701924" cy="134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85000"/>
                </a:lnSpc>
                <a:buClrTx/>
                <a:buSzTx/>
                <a:buFont typeface="Wingdings" pitchFamily="2" charset="2"/>
                <a:buChar char="ü"/>
              </a:pPr>
              <a:r>
                <a:rPr lang="pt-BR">
                  <a:latin typeface="+mj-lt"/>
                </a:rPr>
                <a:t>Coordenador</a:t>
              </a:r>
            </a:p>
            <a:p>
              <a:pPr>
                <a:lnSpc>
                  <a:spcPct val="85000"/>
                </a:lnSpc>
                <a:buClrTx/>
                <a:buSzTx/>
                <a:buFont typeface="Wingdings" pitchFamily="2" charset="2"/>
                <a:buChar char="ü"/>
              </a:pPr>
              <a:r>
                <a:rPr lang="pt-BR">
                  <a:latin typeface="+mj-lt"/>
                </a:rPr>
                <a:t>Supervisor</a:t>
              </a:r>
            </a:p>
            <a:p>
              <a:pPr>
                <a:lnSpc>
                  <a:spcPct val="85000"/>
                </a:lnSpc>
                <a:buClrTx/>
                <a:buSzTx/>
                <a:buFont typeface="Wingdings" pitchFamily="2" charset="2"/>
                <a:buChar char="ü"/>
              </a:pPr>
              <a:r>
                <a:rPr lang="pt-BR">
                  <a:latin typeface="+mj-lt"/>
                </a:rPr>
                <a:t>Etc</a:t>
              </a:r>
            </a:p>
            <a:p>
              <a:pPr>
                <a:lnSpc>
                  <a:spcPct val="85000"/>
                </a:lnSpc>
                <a:buClrTx/>
                <a:buSzTx/>
                <a:buFont typeface="Wingdings" pitchFamily="2" charset="2"/>
                <a:buChar char="ü"/>
              </a:pPr>
              <a:endParaRPr lang="pt-BR">
                <a:latin typeface="+mj-lt"/>
              </a:endParaRPr>
            </a:p>
          </p:txBody>
        </p:sp>
        <p:sp>
          <p:nvSpPr>
            <p:cNvPr id="45" name="Text Box 76">
              <a:extLst>
                <a:ext uri="{FF2B5EF4-FFF2-40B4-BE49-F238E27FC236}">
                  <a16:creationId xmlns:a16="http://schemas.microsoft.com/office/drawing/2014/main" id="{95A16ADD-AA71-B985-13F6-BE6031184BE6}"/>
                </a:ext>
              </a:extLst>
            </p:cNvPr>
            <p:cNvSpPr txBox="1">
              <a:spLocks noChangeArrowheads="1"/>
            </p:cNvSpPr>
            <p:nvPr/>
          </p:nvSpPr>
          <p:spPr bwMode="auto">
            <a:xfrm>
              <a:off x="5292727" y="6293529"/>
              <a:ext cx="2841624" cy="134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85000"/>
                </a:lnSpc>
                <a:buClrTx/>
                <a:buSzTx/>
                <a:buFont typeface="Wingdings" pitchFamily="2" charset="2"/>
                <a:buChar char="ü"/>
              </a:pPr>
              <a:r>
                <a:rPr lang="pt-BR">
                  <a:latin typeface="+mj-lt"/>
                </a:rPr>
                <a:t>Gerente</a:t>
              </a:r>
            </a:p>
            <a:p>
              <a:pPr>
                <a:lnSpc>
                  <a:spcPct val="85000"/>
                </a:lnSpc>
                <a:buClrTx/>
                <a:buSzTx/>
                <a:buFont typeface="Wingdings" pitchFamily="2" charset="2"/>
                <a:buChar char="ü"/>
              </a:pPr>
              <a:r>
                <a:rPr lang="pt-BR">
                  <a:latin typeface="+mj-lt"/>
                </a:rPr>
                <a:t>Superintend.</a:t>
              </a:r>
            </a:p>
            <a:p>
              <a:pPr>
                <a:lnSpc>
                  <a:spcPct val="85000"/>
                </a:lnSpc>
                <a:buClrTx/>
                <a:buSzTx/>
                <a:buFont typeface="Wingdings" pitchFamily="2" charset="2"/>
                <a:buChar char="ü"/>
              </a:pPr>
              <a:r>
                <a:rPr lang="pt-BR">
                  <a:latin typeface="+mj-lt"/>
                </a:rPr>
                <a:t>Etc</a:t>
              </a:r>
            </a:p>
            <a:p>
              <a:pPr>
                <a:lnSpc>
                  <a:spcPct val="85000"/>
                </a:lnSpc>
                <a:buClrTx/>
                <a:buSzTx/>
                <a:buFont typeface="Wingdings" pitchFamily="2" charset="2"/>
                <a:buChar char="ü"/>
              </a:pPr>
              <a:endParaRPr lang="pt-BR">
                <a:latin typeface="+mj-lt"/>
              </a:endParaRPr>
            </a:p>
          </p:txBody>
        </p:sp>
        <p:sp>
          <p:nvSpPr>
            <p:cNvPr id="46" name="Text Box 77">
              <a:extLst>
                <a:ext uri="{FF2B5EF4-FFF2-40B4-BE49-F238E27FC236}">
                  <a16:creationId xmlns:a16="http://schemas.microsoft.com/office/drawing/2014/main" id="{C48C010F-1E12-631A-7A22-0688D7EEAF00}"/>
                </a:ext>
              </a:extLst>
            </p:cNvPr>
            <p:cNvSpPr txBox="1">
              <a:spLocks noChangeArrowheads="1"/>
            </p:cNvSpPr>
            <p:nvPr/>
          </p:nvSpPr>
          <p:spPr bwMode="auto">
            <a:xfrm>
              <a:off x="6346829" y="4007529"/>
              <a:ext cx="2654301" cy="103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85000"/>
                </a:lnSpc>
                <a:buClrTx/>
                <a:buSzTx/>
                <a:buFont typeface="Wingdings" pitchFamily="2" charset="2"/>
                <a:buChar char="ü"/>
              </a:pPr>
              <a:r>
                <a:rPr lang="pt-BR">
                  <a:latin typeface="+mj-lt"/>
                </a:rPr>
                <a:t>Diretor</a:t>
              </a:r>
            </a:p>
            <a:p>
              <a:pPr>
                <a:lnSpc>
                  <a:spcPct val="85000"/>
                </a:lnSpc>
                <a:buClrTx/>
                <a:buSzTx/>
                <a:buFont typeface="Wingdings" pitchFamily="2" charset="2"/>
                <a:buChar char="ü"/>
              </a:pPr>
              <a:r>
                <a:rPr lang="pt-BR">
                  <a:latin typeface="+mj-lt"/>
                </a:rPr>
                <a:t>Vice-presidente</a:t>
              </a:r>
            </a:p>
            <a:p>
              <a:pPr>
                <a:lnSpc>
                  <a:spcPct val="85000"/>
                </a:lnSpc>
                <a:buClrTx/>
                <a:buSzTx/>
                <a:buFont typeface="Wingdings" pitchFamily="2" charset="2"/>
                <a:buChar char="ü"/>
              </a:pPr>
              <a:endParaRPr lang="pt-BR">
                <a:latin typeface="+mj-lt"/>
              </a:endParaRPr>
            </a:p>
          </p:txBody>
        </p:sp>
        <p:sp>
          <p:nvSpPr>
            <p:cNvPr id="47" name="Text Box 78">
              <a:extLst>
                <a:ext uri="{FF2B5EF4-FFF2-40B4-BE49-F238E27FC236}">
                  <a16:creationId xmlns:a16="http://schemas.microsoft.com/office/drawing/2014/main" id="{F648C412-DB41-9610-43AD-43056F455C2E}"/>
                </a:ext>
              </a:extLst>
            </p:cNvPr>
            <p:cNvSpPr txBox="1">
              <a:spLocks noChangeArrowheads="1"/>
            </p:cNvSpPr>
            <p:nvPr/>
          </p:nvSpPr>
          <p:spPr bwMode="auto">
            <a:xfrm>
              <a:off x="7448551" y="1696129"/>
              <a:ext cx="2159000" cy="103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6pPr>
              <a:lvl7pPr marL="29718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7pPr>
              <a:lvl8pPr marL="34290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8pPr>
              <a:lvl9pPr marL="3886200" indent="-228600" eaLnBrk="0" fontAlgn="base" hangingPunct="0">
                <a:lnSpc>
                  <a:spcPct val="80000"/>
                </a:lnSpc>
                <a:spcBef>
                  <a:spcPct val="20000"/>
                </a:spcBef>
                <a:spcAft>
                  <a:spcPct val="0"/>
                </a:spcAft>
                <a:buClr>
                  <a:schemeClr val="hlink"/>
                </a:buClr>
                <a:buSzPct val="70000"/>
                <a:buFont typeface="Wingdings" pitchFamily="2" charset="2"/>
                <a:buChar char="n"/>
                <a:defRPr sz="2000">
                  <a:solidFill>
                    <a:schemeClr val="tx1"/>
                  </a:solidFill>
                  <a:latin typeface="Arial" pitchFamily="34" charset="0"/>
                  <a:cs typeface="Arial" pitchFamily="34" charset="0"/>
                </a:defRPr>
              </a:lvl9pPr>
            </a:lstStyle>
            <a:p>
              <a:pPr>
                <a:lnSpc>
                  <a:spcPct val="85000"/>
                </a:lnSpc>
                <a:buClrTx/>
                <a:buSzTx/>
                <a:buFont typeface="Wingdings" pitchFamily="2" charset="2"/>
                <a:buChar char="ü"/>
              </a:pPr>
              <a:r>
                <a:rPr lang="pt-BR">
                  <a:latin typeface="+mj-lt"/>
                </a:rPr>
                <a:t>Presidente</a:t>
              </a:r>
            </a:p>
            <a:p>
              <a:pPr>
                <a:lnSpc>
                  <a:spcPct val="85000"/>
                </a:lnSpc>
                <a:buClrTx/>
                <a:buSzTx/>
                <a:buFont typeface="Wingdings" pitchFamily="2" charset="2"/>
                <a:buNone/>
              </a:pPr>
              <a:endParaRPr lang="pt-BR">
                <a:latin typeface="+mj-lt"/>
              </a:endParaRPr>
            </a:p>
            <a:p>
              <a:pPr>
                <a:lnSpc>
                  <a:spcPct val="85000"/>
                </a:lnSpc>
                <a:buClrTx/>
                <a:buSzTx/>
                <a:buFont typeface="Wingdings" pitchFamily="2" charset="2"/>
                <a:buChar char="ü"/>
              </a:pPr>
              <a:endParaRPr lang="pt-BR">
                <a:latin typeface="+mj-lt"/>
              </a:endParaRPr>
            </a:p>
          </p:txBody>
        </p:sp>
        <p:sp>
          <p:nvSpPr>
            <p:cNvPr id="48" name="Rectangle 79">
              <a:extLst>
                <a:ext uri="{FF2B5EF4-FFF2-40B4-BE49-F238E27FC236}">
                  <a16:creationId xmlns:a16="http://schemas.microsoft.com/office/drawing/2014/main" id="{B6A70F82-AE29-E878-6946-9A27470C7476}"/>
                </a:ext>
              </a:extLst>
            </p:cNvPr>
            <p:cNvSpPr>
              <a:spLocks noChangeArrowheads="1"/>
            </p:cNvSpPr>
            <p:nvPr/>
          </p:nvSpPr>
          <p:spPr bwMode="auto">
            <a:xfrm>
              <a:off x="5832480" y="10424238"/>
              <a:ext cx="10868923" cy="468768"/>
            </a:xfrm>
            <a:prstGeom prst="rect">
              <a:avLst/>
            </a:prstGeom>
            <a:solidFill>
              <a:schemeClr val="bg1"/>
            </a:solidFill>
            <a:ln w="12700">
              <a:solidFill>
                <a:schemeClr val="tx1"/>
              </a:solidFill>
              <a:miter lim="800000"/>
              <a:headEnd/>
              <a:tailEnd/>
            </a:ln>
            <a:effectLst>
              <a:outerShdw dist="17961" dir="2700000" algn="ctr" rotWithShape="0">
                <a:schemeClr val="tx1"/>
              </a:outerShdw>
            </a:effectLst>
          </p:spPr>
          <p:txBody>
            <a:bodyPr wrap="square">
              <a:spAutoFit/>
            </a:bodyPr>
            <a:lstStyle/>
            <a:p>
              <a:pPr marL="346067" indent="-346067" eaLnBrk="0" hangingPunct="0">
                <a:lnSpc>
                  <a:spcPct val="90000"/>
                </a:lnSpc>
                <a:spcBef>
                  <a:spcPct val="10000"/>
                </a:spcBef>
                <a:buFontTx/>
                <a:buChar char="•"/>
              </a:pPr>
              <a:r>
                <a:rPr lang="pt-BR" sz="2200" dirty="0">
                  <a:latin typeface="+mj-lt"/>
                </a:rPr>
                <a:t>Foco maior nas competências técnico-funcionais</a:t>
              </a:r>
            </a:p>
          </p:txBody>
        </p:sp>
        <p:sp>
          <p:nvSpPr>
            <p:cNvPr id="49" name="Rectangle 80">
              <a:extLst>
                <a:ext uri="{FF2B5EF4-FFF2-40B4-BE49-F238E27FC236}">
                  <a16:creationId xmlns:a16="http://schemas.microsoft.com/office/drawing/2014/main" id="{A27EB590-CA32-9C43-030A-B4EC80860347}"/>
                </a:ext>
              </a:extLst>
            </p:cNvPr>
            <p:cNvSpPr>
              <a:spLocks noChangeArrowheads="1"/>
            </p:cNvSpPr>
            <p:nvPr/>
          </p:nvSpPr>
          <p:spPr bwMode="auto">
            <a:xfrm>
              <a:off x="6619881" y="8861893"/>
              <a:ext cx="10081523" cy="1228245"/>
            </a:xfrm>
            <a:prstGeom prst="rect">
              <a:avLst/>
            </a:prstGeom>
            <a:solidFill>
              <a:schemeClr val="bg1"/>
            </a:solidFill>
            <a:ln w="12700">
              <a:solidFill>
                <a:schemeClr val="tx1"/>
              </a:solidFill>
              <a:miter lim="800000"/>
              <a:headEnd/>
              <a:tailEnd/>
            </a:ln>
            <a:effectLst>
              <a:outerShdw dist="17961" dir="2700000" algn="ctr" rotWithShape="0">
                <a:schemeClr val="tx1"/>
              </a:outerShdw>
            </a:effectLst>
          </p:spPr>
          <p:txBody>
            <a:bodyPr wrap="square">
              <a:spAutoFit/>
            </a:bodyPr>
            <a:lstStyle/>
            <a:p>
              <a:pPr marL="346067" indent="-346067" eaLnBrk="0" hangingPunct="0">
                <a:lnSpc>
                  <a:spcPct val="90000"/>
                </a:lnSpc>
                <a:spcBef>
                  <a:spcPct val="10000"/>
                </a:spcBef>
                <a:buFontTx/>
                <a:buChar char="•"/>
              </a:pPr>
              <a:r>
                <a:rPr lang="pt-BR" sz="2200" dirty="0">
                  <a:latin typeface="+mj-lt"/>
                </a:rPr>
                <a:t>Início do desenvolvimento das competências básicas de liderança:</a:t>
              </a:r>
            </a:p>
            <a:p>
              <a:pPr marL="346067" indent="-346067" eaLnBrk="0" hangingPunct="0">
                <a:lnSpc>
                  <a:spcPct val="90000"/>
                </a:lnSpc>
                <a:spcBef>
                  <a:spcPct val="10000"/>
                </a:spcBef>
                <a:buFontTx/>
                <a:buChar char="•"/>
              </a:pPr>
              <a:r>
                <a:rPr lang="pt-BR" sz="2200" dirty="0">
                  <a:latin typeface="+mj-lt"/>
                </a:rPr>
                <a:t>Planejamento; delegação; orientação e acompanhamento; comunicação com equipe/ </a:t>
              </a:r>
              <a:r>
                <a:rPr lang="pt-BR" sz="2200" i="1" dirty="0">
                  <a:latin typeface="+mj-lt"/>
                </a:rPr>
                <a:t>feedback</a:t>
              </a:r>
              <a:r>
                <a:rPr lang="pt-BR" sz="2200" dirty="0">
                  <a:latin typeface="+mj-lt"/>
                </a:rPr>
                <a:t>; etc.</a:t>
              </a:r>
            </a:p>
          </p:txBody>
        </p:sp>
        <p:sp>
          <p:nvSpPr>
            <p:cNvPr id="50" name="Rectangle 81">
              <a:extLst>
                <a:ext uri="{FF2B5EF4-FFF2-40B4-BE49-F238E27FC236}">
                  <a16:creationId xmlns:a16="http://schemas.microsoft.com/office/drawing/2014/main" id="{0AA44110-1195-B725-D0E7-DC1F5E526390}"/>
                </a:ext>
              </a:extLst>
            </p:cNvPr>
            <p:cNvSpPr>
              <a:spLocks noChangeArrowheads="1"/>
            </p:cNvSpPr>
            <p:nvPr/>
          </p:nvSpPr>
          <p:spPr bwMode="auto">
            <a:xfrm>
              <a:off x="7553330" y="5620218"/>
              <a:ext cx="9148074" cy="2867115"/>
            </a:xfrm>
            <a:prstGeom prst="rect">
              <a:avLst/>
            </a:prstGeom>
            <a:solidFill>
              <a:schemeClr val="bg1"/>
            </a:solidFill>
            <a:ln w="12700">
              <a:solidFill>
                <a:schemeClr val="tx1"/>
              </a:solidFill>
              <a:miter lim="800000"/>
              <a:headEnd/>
              <a:tailEnd/>
            </a:ln>
            <a:effectLst>
              <a:outerShdw dist="17961" dir="2700000" algn="ctr" rotWithShape="0">
                <a:schemeClr val="tx1"/>
              </a:outerShdw>
            </a:effectLst>
          </p:spPr>
          <p:txBody>
            <a:bodyPr wrap="square">
              <a:spAutoFit/>
            </a:bodyPr>
            <a:lstStyle/>
            <a:p>
              <a:pPr marL="346067" indent="-346067" eaLnBrk="0" hangingPunct="0">
                <a:lnSpc>
                  <a:spcPct val="90000"/>
                </a:lnSpc>
                <a:spcBef>
                  <a:spcPct val="10000"/>
                </a:spcBef>
                <a:buFontTx/>
                <a:buChar char="•"/>
              </a:pPr>
              <a:r>
                <a:rPr lang="pt-BR" sz="2200">
                  <a:latin typeface="+mj-lt"/>
                </a:rPr>
                <a:t>(Além das citadas anteriormente)...</a:t>
              </a:r>
            </a:p>
            <a:p>
              <a:pPr marL="346067" indent="-346067" eaLnBrk="0" hangingPunct="0">
                <a:lnSpc>
                  <a:spcPct val="90000"/>
                </a:lnSpc>
                <a:spcBef>
                  <a:spcPct val="10000"/>
                </a:spcBef>
                <a:buFontTx/>
                <a:buChar char="•"/>
              </a:pPr>
              <a:r>
                <a:rPr lang="pt-BR" sz="2200">
                  <a:latin typeface="+mj-lt"/>
                </a:rPr>
                <a:t>Visão de mercado e visão estratégica</a:t>
              </a:r>
            </a:p>
            <a:p>
              <a:pPr marL="346067" indent="-346067" eaLnBrk="0" hangingPunct="0">
                <a:lnSpc>
                  <a:spcPct val="90000"/>
                </a:lnSpc>
                <a:spcBef>
                  <a:spcPct val="10000"/>
                </a:spcBef>
                <a:buFontTx/>
                <a:buChar char="•"/>
              </a:pPr>
              <a:r>
                <a:rPr lang="pt-BR" sz="2200">
                  <a:latin typeface="+mj-lt"/>
                </a:rPr>
                <a:t>Definição e cobrança de metas desafiadoras</a:t>
              </a:r>
            </a:p>
            <a:p>
              <a:pPr marL="346067" indent="-346067" eaLnBrk="0" hangingPunct="0">
                <a:lnSpc>
                  <a:spcPct val="90000"/>
                </a:lnSpc>
                <a:spcBef>
                  <a:spcPct val="10000"/>
                </a:spcBef>
                <a:buFontTx/>
                <a:buChar char="•"/>
              </a:pPr>
              <a:r>
                <a:rPr lang="pt-BR" sz="2200">
                  <a:latin typeface="+mj-lt"/>
                </a:rPr>
                <a:t>Entrega de resultados</a:t>
              </a:r>
            </a:p>
            <a:p>
              <a:pPr marL="346067" indent="-346067" eaLnBrk="0" hangingPunct="0">
                <a:lnSpc>
                  <a:spcPct val="90000"/>
                </a:lnSpc>
                <a:spcBef>
                  <a:spcPct val="10000"/>
                </a:spcBef>
                <a:buFontTx/>
                <a:buChar char="•"/>
              </a:pPr>
              <a:r>
                <a:rPr lang="pt-BR" sz="2200">
                  <a:latin typeface="+mj-lt"/>
                </a:rPr>
                <a:t>Comunicação persuasiva e negociação</a:t>
              </a:r>
            </a:p>
            <a:p>
              <a:pPr marL="346067" indent="-346067" eaLnBrk="0" hangingPunct="0">
                <a:lnSpc>
                  <a:spcPct val="90000"/>
                </a:lnSpc>
                <a:spcBef>
                  <a:spcPct val="10000"/>
                </a:spcBef>
                <a:buFontTx/>
                <a:buChar char="•"/>
              </a:pPr>
              <a:r>
                <a:rPr lang="pt-BR" sz="2200">
                  <a:latin typeface="+mj-lt"/>
                </a:rPr>
                <a:t>Gerenciamento de conflitos</a:t>
              </a:r>
            </a:p>
            <a:p>
              <a:pPr marL="346067" indent="-346067" eaLnBrk="0" hangingPunct="0">
                <a:lnSpc>
                  <a:spcPct val="90000"/>
                </a:lnSpc>
                <a:spcBef>
                  <a:spcPct val="10000"/>
                </a:spcBef>
                <a:buFontTx/>
                <a:buChar char="•"/>
              </a:pPr>
              <a:r>
                <a:rPr lang="pt-BR" sz="2200">
                  <a:latin typeface="+mj-lt"/>
                </a:rPr>
                <a:t>Promoção do desenvolvimento de carreiras; ...</a:t>
              </a:r>
            </a:p>
          </p:txBody>
        </p:sp>
        <p:sp>
          <p:nvSpPr>
            <p:cNvPr id="51" name="Rectangle 82">
              <a:extLst>
                <a:ext uri="{FF2B5EF4-FFF2-40B4-BE49-F238E27FC236}">
                  <a16:creationId xmlns:a16="http://schemas.microsoft.com/office/drawing/2014/main" id="{C6E08FB8-36DE-D82C-E4C0-6D8FCDEFEB2D}"/>
                </a:ext>
              </a:extLst>
            </p:cNvPr>
            <p:cNvSpPr>
              <a:spLocks noChangeArrowheads="1"/>
            </p:cNvSpPr>
            <p:nvPr/>
          </p:nvSpPr>
          <p:spPr bwMode="auto">
            <a:xfrm>
              <a:off x="8699505" y="2823045"/>
              <a:ext cx="8001899" cy="2467392"/>
            </a:xfrm>
            <a:prstGeom prst="rect">
              <a:avLst/>
            </a:prstGeom>
            <a:solidFill>
              <a:schemeClr val="bg1"/>
            </a:solidFill>
            <a:ln w="12700">
              <a:solidFill>
                <a:schemeClr val="tx1"/>
              </a:solidFill>
              <a:miter lim="800000"/>
              <a:headEnd/>
              <a:tailEnd/>
            </a:ln>
            <a:effectLst>
              <a:outerShdw dist="17961" dir="2700000" algn="ctr" rotWithShape="0">
                <a:schemeClr val="tx1"/>
              </a:outerShdw>
            </a:effectLst>
          </p:spPr>
          <p:txBody>
            <a:bodyPr wrap="square">
              <a:spAutoFit/>
            </a:bodyPr>
            <a:lstStyle/>
            <a:p>
              <a:pPr marL="346067" indent="-346067" eaLnBrk="0" hangingPunct="0">
                <a:lnSpc>
                  <a:spcPct val="90000"/>
                </a:lnSpc>
                <a:spcBef>
                  <a:spcPct val="10000"/>
                </a:spcBef>
                <a:buFontTx/>
                <a:buChar char="•"/>
              </a:pPr>
              <a:r>
                <a:rPr lang="pt-BR" sz="2200" dirty="0">
                  <a:latin typeface="+mj-lt"/>
                </a:rPr>
                <a:t>(Além das citadas anteriormente)...</a:t>
              </a:r>
            </a:p>
            <a:p>
              <a:pPr marL="346067" indent="-346067" eaLnBrk="0" hangingPunct="0">
                <a:lnSpc>
                  <a:spcPct val="90000"/>
                </a:lnSpc>
                <a:spcBef>
                  <a:spcPct val="10000"/>
                </a:spcBef>
                <a:buFontTx/>
                <a:buChar char="•"/>
              </a:pPr>
              <a:r>
                <a:rPr lang="pt-BR" sz="2200" dirty="0">
                  <a:latin typeface="+mj-lt"/>
                </a:rPr>
                <a:t>Influência estratégica, interna e no mercado; </a:t>
              </a:r>
            </a:p>
            <a:p>
              <a:pPr marL="346067" indent="-346067" eaLnBrk="0" hangingPunct="0">
                <a:lnSpc>
                  <a:spcPct val="90000"/>
                </a:lnSpc>
                <a:spcBef>
                  <a:spcPct val="10000"/>
                </a:spcBef>
                <a:buFontTx/>
                <a:buChar char="•"/>
              </a:pPr>
              <a:r>
                <a:rPr lang="pt-BR" sz="2200" dirty="0">
                  <a:latin typeface="+mj-lt"/>
                </a:rPr>
                <a:t>Habilidade política</a:t>
              </a:r>
            </a:p>
            <a:p>
              <a:pPr marL="346067" indent="-346067" eaLnBrk="0" hangingPunct="0">
                <a:lnSpc>
                  <a:spcPct val="90000"/>
                </a:lnSpc>
                <a:spcBef>
                  <a:spcPct val="10000"/>
                </a:spcBef>
                <a:buFontTx/>
                <a:buChar char="•"/>
              </a:pPr>
              <a:r>
                <a:rPr lang="pt-BR" sz="2200" dirty="0">
                  <a:latin typeface="+mj-lt"/>
                </a:rPr>
                <a:t>Gestão do desempenho</a:t>
              </a:r>
            </a:p>
            <a:p>
              <a:pPr marL="346067" indent="-346067" eaLnBrk="0" hangingPunct="0">
                <a:lnSpc>
                  <a:spcPct val="90000"/>
                </a:lnSpc>
                <a:spcBef>
                  <a:spcPct val="10000"/>
                </a:spcBef>
                <a:buFontTx/>
                <a:buChar char="•"/>
              </a:pPr>
              <a:r>
                <a:rPr lang="pt-BR" sz="2200" dirty="0">
                  <a:latin typeface="+mj-lt"/>
                </a:rPr>
                <a:t>Gestão de mudanças</a:t>
              </a:r>
            </a:p>
            <a:p>
              <a:pPr marL="346067" indent="-346067" eaLnBrk="0" hangingPunct="0">
                <a:lnSpc>
                  <a:spcPct val="90000"/>
                </a:lnSpc>
                <a:spcBef>
                  <a:spcPct val="10000"/>
                </a:spcBef>
                <a:buFontTx/>
                <a:buChar char="•"/>
              </a:pPr>
              <a:r>
                <a:rPr lang="pt-BR" sz="2200" dirty="0">
                  <a:latin typeface="+mj-lt"/>
                </a:rPr>
                <a:t>Definição de visão de futuro; ...</a:t>
              </a:r>
            </a:p>
          </p:txBody>
        </p:sp>
        <p:sp>
          <p:nvSpPr>
            <p:cNvPr id="52" name="Rectangle 83">
              <a:extLst>
                <a:ext uri="{FF2B5EF4-FFF2-40B4-BE49-F238E27FC236}">
                  <a16:creationId xmlns:a16="http://schemas.microsoft.com/office/drawing/2014/main" id="{A812BFAB-45BC-10B6-4B98-151E325027D4}"/>
                </a:ext>
              </a:extLst>
            </p:cNvPr>
            <p:cNvSpPr>
              <a:spLocks noChangeArrowheads="1"/>
            </p:cNvSpPr>
            <p:nvPr/>
          </p:nvSpPr>
          <p:spPr bwMode="auto">
            <a:xfrm>
              <a:off x="9991730" y="137004"/>
              <a:ext cx="6709674" cy="2427417"/>
            </a:xfrm>
            <a:prstGeom prst="rect">
              <a:avLst/>
            </a:prstGeom>
            <a:solidFill>
              <a:schemeClr val="bg1"/>
            </a:solidFill>
            <a:ln w="12700">
              <a:solidFill>
                <a:schemeClr val="tx1"/>
              </a:solidFill>
              <a:miter lim="800000"/>
              <a:headEnd/>
              <a:tailEnd/>
            </a:ln>
            <a:effectLst>
              <a:outerShdw dist="17961" dir="2700000" algn="ctr" rotWithShape="0">
                <a:schemeClr val="tx1"/>
              </a:outerShdw>
            </a:effectLst>
          </p:spPr>
          <p:txBody>
            <a:bodyPr wrap="square">
              <a:spAutoFit/>
            </a:bodyPr>
            <a:lstStyle/>
            <a:p>
              <a:pPr marL="346067" indent="-346067" eaLnBrk="0" hangingPunct="0">
                <a:lnSpc>
                  <a:spcPct val="90000"/>
                </a:lnSpc>
                <a:spcBef>
                  <a:spcPct val="10000"/>
                </a:spcBef>
                <a:buFontTx/>
                <a:buChar char="•"/>
              </a:pPr>
              <a:r>
                <a:rPr lang="pt-BR" sz="2200" dirty="0">
                  <a:latin typeface="+mj-lt"/>
                </a:rPr>
                <a:t>(Além das citadas anteriormente)...</a:t>
              </a:r>
            </a:p>
            <a:p>
              <a:pPr marL="346067" indent="-346067" eaLnBrk="0" hangingPunct="0">
                <a:lnSpc>
                  <a:spcPct val="90000"/>
                </a:lnSpc>
                <a:spcBef>
                  <a:spcPct val="10000"/>
                </a:spcBef>
                <a:buFontTx/>
                <a:buChar char="•"/>
              </a:pPr>
              <a:r>
                <a:rPr lang="pt-BR" sz="2200" dirty="0">
                  <a:latin typeface="+mj-lt"/>
                </a:rPr>
                <a:t>Governança corporativa/ relação com acionistas</a:t>
              </a:r>
            </a:p>
            <a:p>
              <a:pPr marL="346067" indent="-346067" eaLnBrk="0" hangingPunct="0">
                <a:lnSpc>
                  <a:spcPct val="90000"/>
                </a:lnSpc>
                <a:spcBef>
                  <a:spcPct val="10000"/>
                </a:spcBef>
                <a:buFontTx/>
                <a:buChar char="•"/>
              </a:pPr>
              <a:r>
                <a:rPr lang="pt-BR" sz="2200" dirty="0">
                  <a:latin typeface="+mj-lt"/>
                </a:rPr>
                <a:t>Capacidade de definir e sustentar causas</a:t>
              </a:r>
            </a:p>
            <a:p>
              <a:pPr marL="346067" indent="-346067" eaLnBrk="0" hangingPunct="0">
                <a:lnSpc>
                  <a:spcPct val="90000"/>
                </a:lnSpc>
                <a:spcBef>
                  <a:spcPct val="10000"/>
                </a:spcBef>
                <a:buFontTx/>
                <a:buChar char="•"/>
              </a:pPr>
              <a:r>
                <a:rPr lang="pt-BR" sz="2200" dirty="0">
                  <a:latin typeface="+mj-lt"/>
                </a:rPr>
                <a:t>Capacidade de definir e executar estratégias</a:t>
              </a:r>
            </a:p>
            <a:p>
              <a:pPr marL="346067" indent="-346067" eaLnBrk="0" hangingPunct="0">
                <a:lnSpc>
                  <a:spcPct val="90000"/>
                </a:lnSpc>
                <a:spcBef>
                  <a:spcPct val="10000"/>
                </a:spcBef>
                <a:buFontTx/>
                <a:buChar char="•"/>
              </a:pPr>
              <a:r>
                <a:rPr lang="pt-BR" sz="2200" dirty="0">
                  <a:latin typeface="+mj-lt"/>
                </a:rPr>
                <a:t>Entrega sistemática e consistente de resultados; ...</a:t>
              </a:r>
            </a:p>
          </p:txBody>
        </p:sp>
      </p:grpSp>
    </p:spTree>
    <p:extLst>
      <p:ext uri="{BB962C8B-B14F-4D97-AF65-F5344CB8AC3E}">
        <p14:creationId xmlns:p14="http://schemas.microsoft.com/office/powerpoint/2010/main" val="4862419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60E14BF-0DD6-4EBE-8F58-0421A1BFD22D}"/>
              </a:ext>
            </a:extLst>
          </p:cNvPr>
          <p:cNvSpPr>
            <a:spLocks noGrp="1"/>
          </p:cNvSpPr>
          <p:nvPr>
            <p:ph type="body" sz="quarter" idx="11"/>
          </p:nvPr>
        </p:nvSpPr>
        <p:spPr/>
        <p:txBody>
          <a:bodyPr anchor="ctr">
            <a:noAutofit/>
          </a:bodyPr>
          <a:lstStyle/>
          <a:p>
            <a:r>
              <a:rPr lang="pt-BR" dirty="0">
                <a:sym typeface="Calibri"/>
              </a:rPr>
              <a:t>Passagens pelos Níveis de Liderança</a:t>
            </a:r>
          </a:p>
        </p:txBody>
      </p:sp>
      <p:graphicFrame>
        <p:nvGraphicFramePr>
          <p:cNvPr id="3" name="Group 3">
            <a:extLst>
              <a:ext uri="{FF2B5EF4-FFF2-40B4-BE49-F238E27FC236}">
                <a16:creationId xmlns:a16="http://schemas.microsoft.com/office/drawing/2014/main" id="{957DF0CD-A1E7-4151-94D7-B512BFDE187F}"/>
              </a:ext>
            </a:extLst>
          </p:cNvPr>
          <p:cNvGraphicFramePr>
            <a:graphicFrameLocks/>
          </p:cNvGraphicFramePr>
          <p:nvPr>
            <p:extLst>
              <p:ext uri="{D42A27DB-BD31-4B8C-83A1-F6EECF244321}">
                <p14:modId xmlns:p14="http://schemas.microsoft.com/office/powerpoint/2010/main" val="369834784"/>
              </p:ext>
            </p:extLst>
          </p:nvPr>
        </p:nvGraphicFramePr>
        <p:xfrm>
          <a:off x="719139" y="1408179"/>
          <a:ext cx="16273462" cy="8278071"/>
        </p:xfrm>
        <a:graphic>
          <a:graphicData uri="http://schemas.openxmlformats.org/drawingml/2006/table">
            <a:tbl>
              <a:tblPr/>
              <a:tblGrid>
                <a:gridCol w="3385101">
                  <a:extLst>
                    <a:ext uri="{9D8B030D-6E8A-4147-A177-3AD203B41FA5}">
                      <a16:colId xmlns:a16="http://schemas.microsoft.com/office/drawing/2014/main" val="20000"/>
                    </a:ext>
                  </a:extLst>
                </a:gridCol>
                <a:gridCol w="3301265">
                  <a:extLst>
                    <a:ext uri="{9D8B030D-6E8A-4147-A177-3AD203B41FA5}">
                      <a16:colId xmlns:a16="http://schemas.microsoft.com/office/drawing/2014/main" val="20001"/>
                    </a:ext>
                  </a:extLst>
                </a:gridCol>
                <a:gridCol w="7301280">
                  <a:extLst>
                    <a:ext uri="{9D8B030D-6E8A-4147-A177-3AD203B41FA5}">
                      <a16:colId xmlns:a16="http://schemas.microsoft.com/office/drawing/2014/main" val="20002"/>
                    </a:ext>
                  </a:extLst>
                </a:gridCol>
                <a:gridCol w="2285816">
                  <a:extLst>
                    <a:ext uri="{9D8B030D-6E8A-4147-A177-3AD203B41FA5}">
                      <a16:colId xmlns:a16="http://schemas.microsoft.com/office/drawing/2014/main" val="20003"/>
                    </a:ext>
                  </a:extLst>
                </a:gridCol>
              </a:tblGrid>
              <a:tr h="532679">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Mudança de Nível</a:t>
                      </a:r>
                    </a:p>
                  </a:txBody>
                  <a:tcPr marL="182895" marR="182895" marT="84435" marB="844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Ruptura</a:t>
                      </a:r>
                    </a:p>
                  </a:txBody>
                  <a:tcPr marL="182895" marR="182895" marT="84435" marB="844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Ações que facilitam a ruptura</a:t>
                      </a:r>
                    </a:p>
                  </a:txBody>
                  <a:tcPr marL="182895" marR="182895" marT="84435" marB="844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Desafios</a:t>
                      </a:r>
                    </a:p>
                  </a:txBody>
                  <a:tcPr marL="182895" marR="182895" marT="84435" marB="844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extLst>
                  <a:ext uri="{0D108BD9-81ED-4DB2-BD59-A6C34878D82A}">
                    <a16:rowId xmlns:a16="http://schemas.microsoft.com/office/drawing/2014/main" val="10000"/>
                  </a:ext>
                </a:extLst>
              </a:tr>
              <a:tr h="3715795">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Contribuição Individual</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para</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Líder de Equipe</a:t>
                      </a:r>
                    </a:p>
                  </a:txBody>
                  <a:tcPr marL="182892" marR="182892" marT="84439" marB="8443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Técnico </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para</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Líder/Gestor</a:t>
                      </a:r>
                    </a:p>
                  </a:txBody>
                  <a:tcPr marL="182892" marR="182892" marT="84439" marB="8443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Liderança de projetos pontuais  (pequenas equipes);</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Feedback e Coaching constante para o desenvolvimento de habilidades de liderança; </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Participação em reuniões gerenciais, acompanhando o gestor.</a:t>
                      </a:r>
                    </a:p>
                  </a:txBody>
                  <a:tcPr marL="182892" marR="182892" marT="84439" marB="8443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 Exercício da Liderança</a:t>
                      </a:r>
                    </a:p>
                  </a:txBody>
                  <a:tcPr marL="182892" marR="182892" marT="84439" marB="8443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58471">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Líder de Equipe </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para</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Líder de Líderes</a:t>
                      </a:r>
                    </a:p>
                  </a:txBody>
                  <a:tcPr marL="182892" marR="182892" marT="84439" marB="8443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Ação Tática</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para</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Visão Estratégia</a:t>
                      </a:r>
                    </a:p>
                  </a:txBody>
                  <a:tcPr marL="182892" marR="182892" marT="84439" marB="8443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Aperfeiçoamento das atividades de feedback e Coaching;</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Delegação de tarefas táticas para os liderados;</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Foco nas ações estratégicas (profundo conhecimento da empresa, participação em reuniões estratégicas, etc.);</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Participação em projetos que envolvam diversas áreas.</a:t>
                      </a:r>
                    </a:p>
                  </a:txBody>
                  <a:tcPr marL="182892" marR="182892" marT="84439" marB="8443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Ampliar a visão de longo prazo</a:t>
                      </a:r>
                    </a:p>
                  </a:txBody>
                  <a:tcPr marL="182892" marR="182892" marT="84439" marB="8443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37139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60E14BF-0DD6-4EBE-8F58-0421A1BFD22D}"/>
              </a:ext>
            </a:extLst>
          </p:cNvPr>
          <p:cNvSpPr>
            <a:spLocks noGrp="1"/>
          </p:cNvSpPr>
          <p:nvPr>
            <p:ph type="body" sz="quarter" idx="11"/>
          </p:nvPr>
        </p:nvSpPr>
        <p:spPr/>
        <p:txBody>
          <a:bodyPr anchor="ctr">
            <a:noAutofit/>
          </a:bodyPr>
          <a:lstStyle/>
          <a:p>
            <a:r>
              <a:rPr lang="pt-BR" dirty="0">
                <a:sym typeface="Calibri"/>
              </a:rPr>
              <a:t>Passagens pelos Níveis de Liderança</a:t>
            </a:r>
          </a:p>
        </p:txBody>
      </p:sp>
      <p:graphicFrame>
        <p:nvGraphicFramePr>
          <p:cNvPr id="3" name="Group 3">
            <a:extLst>
              <a:ext uri="{FF2B5EF4-FFF2-40B4-BE49-F238E27FC236}">
                <a16:creationId xmlns:a16="http://schemas.microsoft.com/office/drawing/2014/main" id="{957DF0CD-A1E7-4151-94D7-B512BFDE187F}"/>
              </a:ext>
            </a:extLst>
          </p:cNvPr>
          <p:cNvGraphicFramePr>
            <a:graphicFrameLocks/>
          </p:cNvGraphicFramePr>
          <p:nvPr>
            <p:extLst>
              <p:ext uri="{D42A27DB-BD31-4B8C-83A1-F6EECF244321}">
                <p14:modId xmlns:p14="http://schemas.microsoft.com/office/powerpoint/2010/main" val="1733362229"/>
              </p:ext>
            </p:extLst>
          </p:nvPr>
        </p:nvGraphicFramePr>
        <p:xfrm>
          <a:off x="719139" y="1183060"/>
          <a:ext cx="16273462" cy="8955666"/>
        </p:xfrm>
        <a:graphic>
          <a:graphicData uri="http://schemas.openxmlformats.org/drawingml/2006/table">
            <a:tbl>
              <a:tblPr/>
              <a:tblGrid>
                <a:gridCol w="3385101">
                  <a:extLst>
                    <a:ext uri="{9D8B030D-6E8A-4147-A177-3AD203B41FA5}">
                      <a16:colId xmlns:a16="http://schemas.microsoft.com/office/drawing/2014/main" val="20000"/>
                    </a:ext>
                  </a:extLst>
                </a:gridCol>
                <a:gridCol w="3301265">
                  <a:extLst>
                    <a:ext uri="{9D8B030D-6E8A-4147-A177-3AD203B41FA5}">
                      <a16:colId xmlns:a16="http://schemas.microsoft.com/office/drawing/2014/main" val="20001"/>
                    </a:ext>
                  </a:extLst>
                </a:gridCol>
                <a:gridCol w="7301280">
                  <a:extLst>
                    <a:ext uri="{9D8B030D-6E8A-4147-A177-3AD203B41FA5}">
                      <a16:colId xmlns:a16="http://schemas.microsoft.com/office/drawing/2014/main" val="20002"/>
                    </a:ext>
                  </a:extLst>
                </a:gridCol>
                <a:gridCol w="2285816">
                  <a:extLst>
                    <a:ext uri="{9D8B030D-6E8A-4147-A177-3AD203B41FA5}">
                      <a16:colId xmlns:a16="http://schemas.microsoft.com/office/drawing/2014/main" val="20003"/>
                    </a:ext>
                  </a:extLst>
                </a:gridCol>
              </a:tblGrid>
              <a:tr h="568932">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Mudança de Nível</a:t>
                      </a:r>
                    </a:p>
                  </a:txBody>
                  <a:tcPr marL="182895" marR="182895" marT="84435" marB="844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Ruptura</a:t>
                      </a:r>
                    </a:p>
                  </a:txBody>
                  <a:tcPr marL="182895" marR="182895" marT="84435" marB="844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Ações que facilitam a ruptura</a:t>
                      </a:r>
                    </a:p>
                  </a:txBody>
                  <a:tcPr marL="182895" marR="182895" marT="84435" marB="844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Desafios</a:t>
                      </a:r>
                    </a:p>
                  </a:txBody>
                  <a:tcPr marL="182895" marR="182895" marT="84435" marB="844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75000"/>
                      </a:schemeClr>
                    </a:solidFill>
                  </a:tcPr>
                </a:tc>
                <a:extLst>
                  <a:ext uri="{0D108BD9-81ED-4DB2-BD59-A6C34878D82A}">
                    <a16:rowId xmlns:a16="http://schemas.microsoft.com/office/drawing/2014/main" val="10000"/>
                  </a:ext>
                </a:extLst>
              </a:tr>
              <a:tr h="4604375">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Líder de Líderes</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para</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Líder de Processos</a:t>
                      </a:r>
                    </a:p>
                  </a:txBody>
                  <a:tcPr marL="182895" marR="182895" marT="84435" marB="844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Influência Estratégica</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Empresa/Mercado</a:t>
                      </a:r>
                    </a:p>
                  </a:txBody>
                  <a:tcPr marL="182895" marR="182895" marT="84435" marB="844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Ampliação da visão de mercado e da concorrência;</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Exposição em situações de conflito e stress, mudanças, tomada de decisão envolvendo riscos;</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Ampliação do networking (desenvolvimento de parcerias e alianças, exposição aos diversos níveis hierárquicos);</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Elaboração de plano de desenvolvimento de sucessores. </a:t>
                      </a:r>
                    </a:p>
                  </a:txBody>
                  <a:tcPr marL="182895" marR="182895" marT="84435" marB="844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Desenvolver habilidades políticas</a:t>
                      </a:r>
                    </a:p>
                  </a:txBody>
                  <a:tcPr marL="182895" marR="182895" marT="84435" marB="844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81513">
                <a:tc>
                  <a:txBody>
                    <a:bodyPr/>
                    <a:lstStyle/>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Líder de Processos</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para</a:t>
                      </a:r>
                    </a:p>
                    <a:p>
                      <a:pPr marL="0" marR="0" lvl="0" indent="0" algn="ctr"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Líder de Negócios</a:t>
                      </a:r>
                    </a:p>
                  </a:txBody>
                  <a:tcPr marL="182895" marR="182895" marT="84435" marB="8443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Responsabilidade pelo resultado do negócio</a:t>
                      </a:r>
                    </a:p>
                  </a:txBody>
                  <a:tcPr marL="182895" marR="182895" marT="84435" marB="844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Total envolvimento na definição das estratégias;</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Participação e liderança de projetos globais;</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Expansão do networking fora da empresa (governo, associações de classe, etc.)</a:t>
                      </a:r>
                    </a:p>
                    <a:p>
                      <a:pPr marL="274638" marR="0" lvl="0" indent="-274638" algn="l" defTabSz="914400" rtl="0" eaLnBrk="0" fontAlgn="base" latinLnBrk="0" hangingPunct="0">
                        <a:lnSpc>
                          <a:spcPct val="100000"/>
                        </a:lnSpc>
                        <a:spcBef>
                          <a:spcPct val="30000"/>
                        </a:spcBef>
                        <a:spcAft>
                          <a:spcPct val="0"/>
                        </a:spcAft>
                        <a:buClr>
                          <a:schemeClr val="tx1"/>
                        </a:buClr>
                        <a:buSzTx/>
                        <a:buFontTx/>
                        <a:buChar char="•"/>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Preparação técnica para o exercício da governança.</a:t>
                      </a:r>
                    </a:p>
                  </a:txBody>
                  <a:tcPr marL="182895" marR="182895" marT="84435" marB="844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30000"/>
                        </a:spcBef>
                        <a:spcAft>
                          <a:spcPct val="0"/>
                        </a:spcAft>
                        <a:buClr>
                          <a:schemeClr val="accent2"/>
                        </a:buClr>
                        <a:buSzTx/>
                        <a:buFont typeface="Wingdings" pitchFamily="2" charset="2"/>
                        <a:buNone/>
                        <a:tabLst/>
                      </a:pPr>
                      <a:r>
                        <a:rPr kumimoji="0" lang="pt-BR" sz="2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Governança Corporativa</a:t>
                      </a:r>
                    </a:p>
                  </a:txBody>
                  <a:tcPr marL="182895" marR="182895" marT="84435" marB="8443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82245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27E9135E-CF47-408C-8F5E-888446E9FC1A}"/>
              </a:ext>
            </a:extLst>
          </p:cNvPr>
          <p:cNvSpPr>
            <a:spLocks noGrp="1"/>
          </p:cNvSpPr>
          <p:nvPr>
            <p:ph type="body" sz="quarter" idx="11"/>
          </p:nvPr>
        </p:nvSpPr>
        <p:spPr/>
        <p:txBody>
          <a:bodyPr anchor="ctr">
            <a:noAutofit/>
          </a:bodyPr>
          <a:lstStyle/>
          <a:p>
            <a:r>
              <a:rPr lang="pt-BR" dirty="0"/>
              <a:t>Como os gestores gastam seu tempo?</a:t>
            </a:r>
          </a:p>
        </p:txBody>
      </p:sp>
      <p:sp>
        <p:nvSpPr>
          <p:cNvPr id="6" name="Espaço Reservado para Texto 5">
            <a:extLst>
              <a:ext uri="{FF2B5EF4-FFF2-40B4-BE49-F238E27FC236}">
                <a16:creationId xmlns:a16="http://schemas.microsoft.com/office/drawing/2014/main" id="{FBE0EC43-2B83-4EA7-8665-A540577B6AE3}"/>
              </a:ext>
            </a:extLst>
          </p:cNvPr>
          <p:cNvSpPr>
            <a:spLocks noGrp="1"/>
          </p:cNvSpPr>
          <p:nvPr>
            <p:ph type="body" sz="quarter" idx="13"/>
          </p:nvPr>
        </p:nvSpPr>
        <p:spPr>
          <a:xfrm>
            <a:off x="710400" y="1470968"/>
            <a:ext cx="16184229" cy="8641084"/>
          </a:xfrm>
        </p:spPr>
        <p:txBody>
          <a:bodyPr>
            <a:normAutofit fontScale="92500" lnSpcReduction="10000"/>
          </a:bodyPr>
          <a:lstStyle/>
          <a:p>
            <a:pPr>
              <a:lnSpc>
                <a:spcPct val="150000"/>
              </a:lnSpc>
            </a:pPr>
            <a:r>
              <a:rPr lang="pt-BR" sz="3600" b="1" dirty="0"/>
              <a:t>Apenas 1% do tempo treinando e orientando os subordinados</a:t>
            </a:r>
            <a:br>
              <a:rPr lang="pt-BR" sz="3600" b="1" dirty="0"/>
            </a:br>
            <a:r>
              <a:rPr lang="pt-BR" sz="3600" dirty="0"/>
              <a:t>(O nível considerado </a:t>
            </a:r>
            <a:r>
              <a:rPr lang="pt-BR" sz="3600" b="1" dirty="0"/>
              <a:t>ideal</a:t>
            </a:r>
            <a:r>
              <a:rPr lang="pt-BR" sz="3600" dirty="0"/>
              <a:t> para aumentar a performance é de </a:t>
            </a:r>
            <a:r>
              <a:rPr lang="pt-BR" sz="3600" b="1" dirty="0"/>
              <a:t>20%</a:t>
            </a:r>
            <a:r>
              <a:rPr lang="pt-BR" sz="3600" dirty="0"/>
              <a:t>)</a:t>
            </a:r>
          </a:p>
          <a:p>
            <a:pPr>
              <a:lnSpc>
                <a:spcPct val="150000"/>
              </a:lnSpc>
            </a:pPr>
            <a:r>
              <a:rPr lang="pt-BR" sz="3600" b="1" dirty="0"/>
              <a:t>Apenas 16% do tempo com atividades de liderança</a:t>
            </a:r>
            <a:br>
              <a:rPr lang="pt-BR" sz="3600" b="1" dirty="0"/>
            </a:br>
            <a:r>
              <a:rPr lang="pt-BR" sz="3600" dirty="0"/>
              <a:t>(Menos da metade do percentual considerado </a:t>
            </a:r>
            <a:r>
              <a:rPr lang="pt-BR" sz="3600" b="1" dirty="0"/>
              <a:t>adequado</a:t>
            </a:r>
            <a:r>
              <a:rPr lang="pt-BR" sz="3600" dirty="0"/>
              <a:t> que é de </a:t>
            </a:r>
            <a:r>
              <a:rPr lang="pt-BR" sz="3600" b="1" dirty="0"/>
              <a:t>35%</a:t>
            </a:r>
            <a:r>
              <a:rPr lang="pt-BR" sz="3600" dirty="0"/>
              <a:t>)</a:t>
            </a:r>
          </a:p>
          <a:p>
            <a:pPr>
              <a:lnSpc>
                <a:spcPct val="150000"/>
              </a:lnSpc>
            </a:pPr>
            <a:r>
              <a:rPr lang="pt-BR" sz="3600" dirty="0"/>
              <a:t>Em compensação gastam:</a:t>
            </a:r>
          </a:p>
          <a:p>
            <a:pPr lvl="1">
              <a:lnSpc>
                <a:spcPct val="150000"/>
              </a:lnSpc>
            </a:pPr>
            <a:r>
              <a:rPr lang="pt-BR" sz="3200" dirty="0"/>
              <a:t>29% do tempo para a resolução de problemas e conflitos</a:t>
            </a:r>
          </a:p>
          <a:p>
            <a:pPr lvl="1">
              <a:lnSpc>
                <a:spcPct val="150000"/>
              </a:lnSpc>
            </a:pPr>
            <a:r>
              <a:rPr lang="pt-BR" sz="3200" dirty="0"/>
              <a:t>30% do tempo em atividades administrativas</a:t>
            </a:r>
            <a:br>
              <a:rPr lang="pt-BR" sz="3200" dirty="0"/>
            </a:br>
            <a:r>
              <a:rPr lang="pt-BR" sz="3200" dirty="0"/>
              <a:t>(reuniões, despachos de documentos, checagem de e-mails, telefonemas, etc.)</a:t>
            </a:r>
          </a:p>
          <a:p>
            <a:pPr lvl="1">
              <a:lnSpc>
                <a:spcPct val="150000"/>
              </a:lnSpc>
            </a:pPr>
            <a:r>
              <a:rPr lang="pt-BR" sz="3200" dirty="0"/>
              <a:t>17% do tempo em processos que não geram nenhum resultado prático</a:t>
            </a:r>
            <a:br>
              <a:rPr lang="pt-BR" sz="3200" dirty="0"/>
            </a:br>
            <a:r>
              <a:rPr lang="pt-BR" sz="3200" dirty="0"/>
              <a:t>(Para um nível de produtividade satisfatório, esse percentual não deveria ultrapassar 5%)</a:t>
            </a:r>
          </a:p>
          <a:p>
            <a:pPr>
              <a:lnSpc>
                <a:spcPct val="80000"/>
              </a:lnSpc>
              <a:buNone/>
            </a:pPr>
            <a:endParaRPr lang="pt-BR" sz="2400" dirty="0"/>
          </a:p>
          <a:p>
            <a:pPr lvl="1">
              <a:lnSpc>
                <a:spcPct val="80000"/>
              </a:lnSpc>
              <a:buNone/>
            </a:pPr>
            <a:endParaRPr lang="pt-BR" sz="2400" dirty="0"/>
          </a:p>
          <a:p>
            <a:pPr lvl="1" algn="r">
              <a:lnSpc>
                <a:spcPct val="80000"/>
              </a:lnSpc>
              <a:buNone/>
            </a:pPr>
            <a:r>
              <a:rPr lang="pt-BR" sz="1900" dirty="0"/>
              <a:t>Fonte: Pesquisa da </a:t>
            </a:r>
            <a:r>
              <a:rPr lang="pt-BR" sz="1900" dirty="0" err="1"/>
              <a:t>Proudfoot</a:t>
            </a:r>
            <a:r>
              <a:rPr lang="pt-BR" sz="1900" dirty="0"/>
              <a:t> Consulting com mais de 1.000 equipes de supervisores e gerentes em todo o Brasil </a:t>
            </a:r>
            <a:r>
              <a:rPr lang="pt-BR" sz="1900" dirty="0">
                <a:solidFill>
                  <a:schemeClr val="bg1"/>
                </a:solidFill>
              </a:rPr>
              <a:t>no</a:t>
            </a:r>
          </a:p>
          <a:p>
            <a:pPr>
              <a:lnSpc>
                <a:spcPct val="80000"/>
              </a:lnSpc>
              <a:buNone/>
            </a:pPr>
            <a:r>
              <a:rPr lang="pt-BR" sz="2400" dirty="0">
                <a:solidFill>
                  <a:schemeClr val="bg1"/>
                </a:solidFill>
              </a:rPr>
              <a:t>primeiro trimestre de 2008. (Exame, 2/7/08)</a:t>
            </a:r>
          </a:p>
        </p:txBody>
      </p:sp>
    </p:spTree>
    <p:extLst>
      <p:ext uri="{BB962C8B-B14F-4D97-AF65-F5344CB8AC3E}">
        <p14:creationId xmlns:p14="http://schemas.microsoft.com/office/powerpoint/2010/main" val="3145413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25A52-BC00-7AF4-23EE-65F48FF7E9D7}"/>
            </a:ext>
          </a:extLst>
        </p:cNvPr>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00E6B69-7AFB-C89B-DA3B-A3289485EE52}"/>
              </a:ext>
            </a:extLst>
          </p:cNvPr>
          <p:cNvSpPr>
            <a:spLocks noGrp="1"/>
          </p:cNvSpPr>
          <p:nvPr>
            <p:ph type="body" sz="quarter" idx="11"/>
          </p:nvPr>
        </p:nvSpPr>
        <p:spPr/>
        <p:txBody>
          <a:bodyPr anchor="ctr">
            <a:noAutofit/>
          </a:bodyPr>
          <a:lstStyle/>
          <a:p>
            <a:r>
              <a:rPr lang="pt-BR" dirty="0"/>
              <a:t>Processo de desenvolvimento</a:t>
            </a:r>
          </a:p>
        </p:txBody>
      </p:sp>
      <p:grpSp>
        <p:nvGrpSpPr>
          <p:cNvPr id="5" name="Agrupar 4">
            <a:extLst>
              <a:ext uri="{FF2B5EF4-FFF2-40B4-BE49-F238E27FC236}">
                <a16:creationId xmlns:a16="http://schemas.microsoft.com/office/drawing/2014/main" id="{7607F6BA-7E5A-F1CD-AE8F-0F5543C821B0}"/>
              </a:ext>
            </a:extLst>
          </p:cNvPr>
          <p:cNvGrpSpPr/>
          <p:nvPr/>
        </p:nvGrpSpPr>
        <p:grpSpPr>
          <a:xfrm>
            <a:off x="10543647" y="6236648"/>
            <a:ext cx="4489451" cy="3812598"/>
            <a:chOff x="1301753" y="2567237"/>
            <a:chExt cx="4489451" cy="3812598"/>
          </a:xfrm>
        </p:grpSpPr>
        <p:sp>
          <p:nvSpPr>
            <p:cNvPr id="17" name="Text Box 3">
              <a:extLst>
                <a:ext uri="{FF2B5EF4-FFF2-40B4-BE49-F238E27FC236}">
                  <a16:creationId xmlns:a16="http://schemas.microsoft.com/office/drawing/2014/main" id="{180B51A5-37AF-9A48-7468-6DB78E545854}"/>
                </a:ext>
              </a:extLst>
            </p:cNvPr>
            <p:cNvSpPr txBox="1">
              <a:spLocks noChangeArrowheads="1"/>
            </p:cNvSpPr>
            <p:nvPr/>
          </p:nvSpPr>
          <p:spPr bwMode="auto">
            <a:xfrm>
              <a:off x="1301753" y="2567237"/>
              <a:ext cx="4489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spcBef>
                  <a:spcPct val="50000"/>
                </a:spcBef>
                <a:buFont typeface="Wingdings" pitchFamily="2" charset="2"/>
                <a:buNone/>
                <a:defRPr/>
              </a:pPr>
              <a:r>
                <a:rPr lang="pt-BR" sz="4000" b="1" dirty="0">
                  <a:latin typeface="+mj-lt"/>
                  <a:cs typeface="Calibri" pitchFamily="34" charset="0"/>
                </a:rPr>
                <a:t>Planejamento</a:t>
              </a:r>
            </a:p>
          </p:txBody>
        </p:sp>
        <p:sp>
          <p:nvSpPr>
            <p:cNvPr id="20" name="Text Box 6">
              <a:extLst>
                <a:ext uri="{FF2B5EF4-FFF2-40B4-BE49-F238E27FC236}">
                  <a16:creationId xmlns:a16="http://schemas.microsoft.com/office/drawing/2014/main" id="{9823850B-4D45-BB30-FBD8-DF1550E91645}"/>
                </a:ext>
              </a:extLst>
            </p:cNvPr>
            <p:cNvSpPr txBox="1">
              <a:spLocks noChangeArrowheads="1"/>
            </p:cNvSpPr>
            <p:nvPr/>
          </p:nvSpPr>
          <p:spPr bwMode="auto">
            <a:xfrm>
              <a:off x="1301753" y="3271292"/>
              <a:ext cx="39624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marL="457200" indent="-457200" eaLnBrk="1" hangingPunct="1">
                <a:spcBef>
                  <a:spcPct val="50000"/>
                </a:spcBef>
                <a:buFont typeface="Arial" panose="020B0604020202020204" pitchFamily="34" charset="0"/>
                <a:buChar char="•"/>
                <a:defRPr/>
              </a:pPr>
              <a:r>
                <a:rPr lang="en-US" sz="2800" dirty="0">
                  <a:latin typeface="+mj-lt"/>
                  <a:cs typeface="Calibri" pitchFamily="34" charset="0"/>
                </a:rPr>
                <a:t>PDI – Plano de </a:t>
              </a:r>
              <a:r>
                <a:rPr lang="pt-BR" sz="2800" dirty="0">
                  <a:latin typeface="+mj-lt"/>
                  <a:cs typeface="Calibri" pitchFamily="34" charset="0"/>
                </a:rPr>
                <a:t>Desenvolvimento</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Estabelecer objetivos e metas</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Definir indicadores de desempenho</a:t>
              </a:r>
            </a:p>
          </p:txBody>
        </p:sp>
      </p:grpSp>
      <p:grpSp>
        <p:nvGrpSpPr>
          <p:cNvPr id="4" name="Agrupar 3">
            <a:extLst>
              <a:ext uri="{FF2B5EF4-FFF2-40B4-BE49-F238E27FC236}">
                <a16:creationId xmlns:a16="http://schemas.microsoft.com/office/drawing/2014/main" id="{1B8AA20F-8464-9DD8-6B8C-DFBE1C973F38}"/>
              </a:ext>
            </a:extLst>
          </p:cNvPr>
          <p:cNvGrpSpPr/>
          <p:nvPr/>
        </p:nvGrpSpPr>
        <p:grpSpPr>
          <a:xfrm>
            <a:off x="615669" y="3874275"/>
            <a:ext cx="5943600" cy="3177759"/>
            <a:chOff x="11156956" y="1348037"/>
            <a:chExt cx="5943600" cy="3177759"/>
          </a:xfrm>
        </p:grpSpPr>
        <p:sp>
          <p:nvSpPr>
            <p:cNvPr id="18" name="Text Box 4">
              <a:extLst>
                <a:ext uri="{FF2B5EF4-FFF2-40B4-BE49-F238E27FC236}">
                  <a16:creationId xmlns:a16="http://schemas.microsoft.com/office/drawing/2014/main" id="{ADBA1C28-F313-02CD-4A78-CAE8052167C4}"/>
                </a:ext>
              </a:extLst>
            </p:cNvPr>
            <p:cNvSpPr txBox="1">
              <a:spLocks noChangeArrowheads="1"/>
            </p:cNvSpPr>
            <p:nvPr/>
          </p:nvSpPr>
          <p:spPr bwMode="auto">
            <a:xfrm>
              <a:off x="11191881" y="1348037"/>
              <a:ext cx="58737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spcBef>
                  <a:spcPct val="50000"/>
                </a:spcBef>
                <a:buFont typeface="Wingdings" pitchFamily="2" charset="2"/>
                <a:buNone/>
                <a:defRPr/>
              </a:pPr>
              <a:r>
                <a:rPr lang="pt-BR" sz="4000" b="1" dirty="0">
                  <a:latin typeface="+mj-lt"/>
                  <a:cs typeface="Calibri" pitchFamily="34" charset="0"/>
                </a:rPr>
                <a:t>Acompanhamento </a:t>
              </a:r>
            </a:p>
          </p:txBody>
        </p:sp>
        <p:sp>
          <p:nvSpPr>
            <p:cNvPr id="21" name="Text Box 7">
              <a:extLst>
                <a:ext uri="{FF2B5EF4-FFF2-40B4-BE49-F238E27FC236}">
                  <a16:creationId xmlns:a16="http://schemas.microsoft.com/office/drawing/2014/main" id="{A30AF492-0461-1F86-FE9A-66B06E36B83F}"/>
                </a:ext>
              </a:extLst>
            </p:cNvPr>
            <p:cNvSpPr txBox="1">
              <a:spLocks noChangeArrowheads="1"/>
            </p:cNvSpPr>
            <p:nvPr/>
          </p:nvSpPr>
          <p:spPr bwMode="auto">
            <a:xfrm>
              <a:off x="11156956" y="2063583"/>
              <a:ext cx="5943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Identificar evolução do PDI</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Implementar correções</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Feedback</a:t>
              </a:r>
            </a:p>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Coaching</a:t>
              </a:r>
            </a:p>
          </p:txBody>
        </p:sp>
      </p:grpSp>
      <p:grpSp>
        <p:nvGrpSpPr>
          <p:cNvPr id="3" name="Agrupar 2">
            <a:extLst>
              <a:ext uri="{FF2B5EF4-FFF2-40B4-BE49-F238E27FC236}">
                <a16:creationId xmlns:a16="http://schemas.microsoft.com/office/drawing/2014/main" id="{74916C0B-2EB5-1BD5-B5B0-56F62220001F}"/>
              </a:ext>
            </a:extLst>
          </p:cNvPr>
          <p:cNvGrpSpPr/>
          <p:nvPr/>
        </p:nvGrpSpPr>
        <p:grpSpPr>
          <a:xfrm>
            <a:off x="10616312" y="1094930"/>
            <a:ext cx="6727824" cy="1941075"/>
            <a:chOff x="7743827" y="7663112"/>
            <a:chExt cx="6727824" cy="1941075"/>
          </a:xfrm>
        </p:grpSpPr>
        <p:sp>
          <p:nvSpPr>
            <p:cNvPr id="19" name="Text Box 5">
              <a:extLst>
                <a:ext uri="{FF2B5EF4-FFF2-40B4-BE49-F238E27FC236}">
                  <a16:creationId xmlns:a16="http://schemas.microsoft.com/office/drawing/2014/main" id="{0FB082FE-3017-8895-97A0-C9255EF4CC4A}"/>
                </a:ext>
              </a:extLst>
            </p:cNvPr>
            <p:cNvSpPr txBox="1">
              <a:spLocks noChangeArrowheads="1"/>
            </p:cNvSpPr>
            <p:nvPr/>
          </p:nvSpPr>
          <p:spPr bwMode="auto">
            <a:xfrm>
              <a:off x="7743829" y="7663112"/>
              <a:ext cx="36988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spcBef>
                  <a:spcPct val="50000"/>
                </a:spcBef>
                <a:buFont typeface="Wingdings" pitchFamily="2" charset="2"/>
                <a:buNone/>
                <a:defRPr/>
              </a:pPr>
              <a:r>
                <a:rPr lang="pt-BR" sz="4000" b="1" dirty="0">
                  <a:latin typeface="+mj-lt"/>
                  <a:cs typeface="Calibri" pitchFamily="34" charset="0"/>
                </a:rPr>
                <a:t>Avaliação</a:t>
              </a:r>
            </a:p>
          </p:txBody>
        </p:sp>
        <p:sp>
          <p:nvSpPr>
            <p:cNvPr id="22" name="Text Box 8">
              <a:extLst>
                <a:ext uri="{FF2B5EF4-FFF2-40B4-BE49-F238E27FC236}">
                  <a16:creationId xmlns:a16="http://schemas.microsoft.com/office/drawing/2014/main" id="{3B442AA7-E7DA-3861-BD60-A48C4D445529}"/>
                </a:ext>
              </a:extLst>
            </p:cNvPr>
            <p:cNvSpPr txBox="1">
              <a:spLocks noChangeArrowheads="1"/>
            </p:cNvSpPr>
            <p:nvPr/>
          </p:nvSpPr>
          <p:spPr bwMode="auto">
            <a:xfrm>
              <a:off x="7743827" y="8434636"/>
              <a:ext cx="67278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marL="457200" indent="-457200" eaLnBrk="1" hangingPunct="1">
                <a:spcBef>
                  <a:spcPct val="50000"/>
                </a:spcBef>
                <a:buFont typeface="Arial" panose="020B0604020202020204" pitchFamily="34" charset="0"/>
                <a:buChar char="•"/>
                <a:defRPr/>
              </a:pPr>
              <a:r>
                <a:rPr lang="pt-BR" sz="2800" dirty="0">
                  <a:latin typeface="+mj-lt"/>
                  <a:cs typeface="Calibri" pitchFamily="34" charset="0"/>
                </a:rPr>
                <a:t>Resultados alcançados x esperados</a:t>
              </a:r>
            </a:p>
            <a:p>
              <a:pPr marL="457200" indent="-457200" eaLnBrk="1" hangingPunct="1">
                <a:spcBef>
                  <a:spcPct val="50000"/>
                </a:spcBef>
                <a:buFont typeface="Arial" panose="020B0604020202020204" pitchFamily="34" charset="0"/>
                <a:buChar char="•"/>
                <a:defRPr/>
              </a:pPr>
              <a:r>
                <a:rPr lang="en-US" sz="2800" dirty="0">
                  <a:latin typeface="+mj-lt"/>
                  <a:cs typeface="Calibri" pitchFamily="34" charset="0"/>
                </a:rPr>
                <a:t>Feedback</a:t>
              </a:r>
              <a:endParaRPr lang="pt-BR" sz="2800" dirty="0">
                <a:latin typeface="+mj-lt"/>
                <a:cs typeface="Calibri" pitchFamily="34" charset="0"/>
              </a:endParaRPr>
            </a:p>
          </p:txBody>
        </p:sp>
      </p:grpSp>
      <p:sp>
        <p:nvSpPr>
          <p:cNvPr id="23" name="AutoShape 9">
            <a:extLst>
              <a:ext uri="{FF2B5EF4-FFF2-40B4-BE49-F238E27FC236}">
                <a16:creationId xmlns:a16="http://schemas.microsoft.com/office/drawing/2014/main" id="{36CD1344-060D-EE78-470E-C5EFBB441E59}"/>
              </a:ext>
            </a:extLst>
          </p:cNvPr>
          <p:cNvSpPr>
            <a:spLocks noChangeArrowheads="1"/>
          </p:cNvSpPr>
          <p:nvPr/>
        </p:nvSpPr>
        <p:spPr bwMode="auto">
          <a:xfrm rot="3206278">
            <a:off x="6883400" y="1998912"/>
            <a:ext cx="3886200" cy="4114800"/>
          </a:xfrm>
          <a:custGeom>
            <a:avLst/>
            <a:gdLst>
              <a:gd name="T0" fmla="*/ 2147483647 w 21600"/>
              <a:gd name="T1" fmla="*/ 732808848 h 21600"/>
              <a:gd name="T2" fmla="*/ 1999056959 w 21600"/>
              <a:gd name="T3" fmla="*/ 2147483647 h 21600"/>
              <a:gd name="T4" fmla="*/ 2147483647 w 21600"/>
              <a:gd name="T5" fmla="*/ 2147483647 h 21600"/>
              <a:gd name="T6" fmla="*/ 2147483647 w 21600"/>
              <a:gd name="T7" fmla="*/ 980825090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wrap="none" lIns="0" tIns="0" rIns="0" bIns="0" anchor="ctr"/>
          <a:lstStyle/>
          <a:p>
            <a:pPr>
              <a:buFont typeface="Wingdings" pitchFamily="2" charset="2"/>
              <a:buNone/>
              <a:defRPr/>
            </a:pPr>
            <a:endParaRPr lang="pt-BR">
              <a:latin typeface="+mj-lt"/>
              <a:cs typeface="Calibri" pitchFamily="34" charset="0"/>
            </a:endParaRPr>
          </a:p>
        </p:txBody>
      </p:sp>
      <p:sp>
        <p:nvSpPr>
          <p:cNvPr id="24" name="AutoShape 10">
            <a:extLst>
              <a:ext uri="{FF2B5EF4-FFF2-40B4-BE49-F238E27FC236}">
                <a16:creationId xmlns:a16="http://schemas.microsoft.com/office/drawing/2014/main" id="{1F3AD159-64BC-68C2-6A43-38370451B869}"/>
              </a:ext>
            </a:extLst>
          </p:cNvPr>
          <p:cNvSpPr>
            <a:spLocks noChangeArrowheads="1"/>
          </p:cNvSpPr>
          <p:nvPr/>
        </p:nvSpPr>
        <p:spPr bwMode="auto">
          <a:xfrm rot="10434995">
            <a:off x="6867527" y="3297487"/>
            <a:ext cx="3886200" cy="4114800"/>
          </a:xfrm>
          <a:custGeom>
            <a:avLst/>
            <a:gdLst>
              <a:gd name="T0" fmla="*/ 2147483647 w 21600"/>
              <a:gd name="T1" fmla="*/ 732808848 h 21600"/>
              <a:gd name="T2" fmla="*/ 1999056959 w 21600"/>
              <a:gd name="T3" fmla="*/ 2147483647 h 21600"/>
              <a:gd name="T4" fmla="*/ 2147483647 w 21600"/>
              <a:gd name="T5" fmla="*/ 2147483647 h 21600"/>
              <a:gd name="T6" fmla="*/ 2147483647 w 21600"/>
              <a:gd name="T7" fmla="*/ 980825090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505" y="7000"/>
                </a:moveTo>
                <a:cubicBezTo>
                  <a:pt x="13514" y="6034"/>
                  <a:pt x="12184" y="5493"/>
                  <a:pt x="10800" y="5493"/>
                </a:cubicBezTo>
                <a:cubicBezTo>
                  <a:pt x="7869" y="5493"/>
                  <a:pt x="5493" y="7869"/>
                  <a:pt x="5493" y="10800"/>
                </a:cubicBezTo>
                <a:lnTo>
                  <a:pt x="0" y="10800"/>
                </a:lnTo>
                <a:cubicBezTo>
                  <a:pt x="0" y="4835"/>
                  <a:pt x="4835" y="0"/>
                  <a:pt x="10800" y="0"/>
                </a:cubicBezTo>
                <a:cubicBezTo>
                  <a:pt x="13617" y="0"/>
                  <a:pt x="16323" y="1101"/>
                  <a:pt x="18340" y="3068"/>
                </a:cubicBezTo>
                <a:lnTo>
                  <a:pt x="20225" y="1135"/>
                </a:lnTo>
                <a:lnTo>
                  <a:pt x="20322" y="8837"/>
                </a:lnTo>
                <a:lnTo>
                  <a:pt x="12620" y="8933"/>
                </a:lnTo>
                <a:lnTo>
                  <a:pt x="14505" y="7000"/>
                </a:lnTo>
                <a:close/>
              </a:path>
            </a:pathLst>
          </a:custGeom>
          <a:solidFill>
            <a:schemeClr val="accent1"/>
          </a:soli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wrap="none" lIns="0" tIns="0" rIns="0" bIns="0" anchor="ctr"/>
          <a:lstStyle/>
          <a:p>
            <a:pPr>
              <a:buFont typeface="Wingdings" pitchFamily="2" charset="2"/>
              <a:buNone/>
              <a:defRPr/>
            </a:pPr>
            <a:endParaRPr lang="pt-BR">
              <a:latin typeface="+mj-lt"/>
              <a:cs typeface="Calibri" pitchFamily="34" charset="0"/>
            </a:endParaRPr>
          </a:p>
        </p:txBody>
      </p:sp>
      <p:sp>
        <p:nvSpPr>
          <p:cNvPr id="25" name="AutoShape 11">
            <a:extLst>
              <a:ext uri="{FF2B5EF4-FFF2-40B4-BE49-F238E27FC236}">
                <a16:creationId xmlns:a16="http://schemas.microsoft.com/office/drawing/2014/main" id="{B48CE9AC-3B4A-CF42-1A0C-B16C9C9208D3}"/>
              </a:ext>
            </a:extLst>
          </p:cNvPr>
          <p:cNvSpPr>
            <a:spLocks noChangeArrowheads="1"/>
          </p:cNvSpPr>
          <p:nvPr/>
        </p:nvSpPr>
        <p:spPr bwMode="auto">
          <a:xfrm rot="-3825278">
            <a:off x="5594351" y="2567236"/>
            <a:ext cx="3886200" cy="4114800"/>
          </a:xfrm>
          <a:custGeom>
            <a:avLst/>
            <a:gdLst>
              <a:gd name="T0" fmla="*/ 2147483647 w 21600"/>
              <a:gd name="T1" fmla="*/ 968722249 h 21600"/>
              <a:gd name="T2" fmla="*/ 2042003771 w 21600"/>
              <a:gd name="T3" fmla="*/ 2147483647 h 21600"/>
              <a:gd name="T4" fmla="*/ 2147483647 w 21600"/>
              <a:gd name="T5" fmla="*/ 2147483647 h 21600"/>
              <a:gd name="T6" fmla="*/ 2147483647 w 21600"/>
              <a:gd name="T7" fmla="*/ 980825090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505" y="7000"/>
                </a:moveTo>
                <a:cubicBezTo>
                  <a:pt x="13514" y="6034"/>
                  <a:pt x="12184" y="5493"/>
                  <a:pt x="10800" y="5493"/>
                </a:cubicBezTo>
                <a:cubicBezTo>
                  <a:pt x="7869" y="5493"/>
                  <a:pt x="5493" y="7869"/>
                  <a:pt x="5493" y="10800"/>
                </a:cubicBezTo>
                <a:cubicBezTo>
                  <a:pt x="5492" y="11015"/>
                  <a:pt x="5506" y="11230"/>
                  <a:pt x="5532" y="11444"/>
                </a:cubicBezTo>
                <a:lnTo>
                  <a:pt x="79" y="12111"/>
                </a:lnTo>
                <a:cubicBezTo>
                  <a:pt x="26" y="11676"/>
                  <a:pt x="0" y="11238"/>
                  <a:pt x="0" y="10800"/>
                </a:cubicBezTo>
                <a:cubicBezTo>
                  <a:pt x="0" y="4835"/>
                  <a:pt x="4835" y="0"/>
                  <a:pt x="10800" y="0"/>
                </a:cubicBezTo>
                <a:cubicBezTo>
                  <a:pt x="13617" y="-1"/>
                  <a:pt x="16323" y="1101"/>
                  <a:pt x="18340" y="3068"/>
                </a:cubicBezTo>
                <a:lnTo>
                  <a:pt x="20225" y="1135"/>
                </a:lnTo>
                <a:lnTo>
                  <a:pt x="20322" y="8837"/>
                </a:lnTo>
                <a:lnTo>
                  <a:pt x="12620" y="8933"/>
                </a:lnTo>
                <a:lnTo>
                  <a:pt x="14505" y="7000"/>
                </a:lnTo>
                <a:close/>
              </a:path>
            </a:pathLst>
          </a:custGeom>
          <a:solidFill>
            <a:schemeClr val="accent1"/>
          </a:solidFill>
          <a:ln>
            <a:noFill/>
          </a:ln>
          <a:extLst>
            <a:ext uri="{91240B29-F687-4F45-9708-019B960494DF}">
              <a14:hiddenLine xmlns:a14="http://schemas.microsoft.com/office/drawing/2010/main" w="9525" algn="ctr">
                <a:solidFill>
                  <a:srgbClr val="000000"/>
                </a:solidFill>
                <a:miter lim="800000"/>
                <a:headEnd/>
                <a:tailEnd type="none" w="sm" len="sm"/>
              </a14:hiddenLine>
            </a:ext>
          </a:extLst>
        </p:spPr>
        <p:txBody>
          <a:bodyPr wrap="none" lIns="0" tIns="0" rIns="0" bIns="0" anchor="ctr"/>
          <a:lstStyle/>
          <a:p>
            <a:pPr>
              <a:buFont typeface="Wingdings" pitchFamily="2" charset="2"/>
              <a:buNone/>
              <a:defRPr/>
            </a:pPr>
            <a:endParaRPr lang="pt-BR">
              <a:latin typeface="+mj-lt"/>
              <a:cs typeface="Calibri" pitchFamily="34" charset="0"/>
            </a:endParaRPr>
          </a:p>
        </p:txBody>
      </p:sp>
      <p:sp>
        <p:nvSpPr>
          <p:cNvPr id="26" name="Rectangle 12">
            <a:extLst>
              <a:ext uri="{FF2B5EF4-FFF2-40B4-BE49-F238E27FC236}">
                <a16:creationId xmlns:a16="http://schemas.microsoft.com/office/drawing/2014/main" id="{A80B46FB-4FD7-D599-C017-14DF5A9E7F7C}"/>
              </a:ext>
            </a:extLst>
          </p:cNvPr>
          <p:cNvSpPr>
            <a:spLocks noChangeArrowheads="1"/>
          </p:cNvSpPr>
          <p:nvPr/>
        </p:nvSpPr>
        <p:spPr bwMode="auto">
          <a:xfrm>
            <a:off x="6842127" y="4338887"/>
            <a:ext cx="2590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0" tIns="0" rIns="0" bIns="0" anchor="ctr"/>
          <a:lstStyle/>
          <a:p>
            <a:pPr algn="ctr" eaLnBrk="0" hangingPunct="0">
              <a:spcBef>
                <a:spcPct val="40000"/>
              </a:spcBef>
              <a:buFont typeface="Wingdings" pitchFamily="2" charset="2"/>
              <a:buNone/>
              <a:defRPr/>
            </a:pPr>
            <a:r>
              <a:rPr lang="pt-BR" sz="2800" b="1" dirty="0">
                <a:latin typeface="+mj-lt"/>
                <a:cs typeface="Calibri" pitchFamily="34" charset="0"/>
              </a:rPr>
              <a:t>Desenvolvimento</a:t>
            </a:r>
          </a:p>
          <a:p>
            <a:pPr algn="ctr" eaLnBrk="0" hangingPunct="0">
              <a:spcBef>
                <a:spcPct val="40000"/>
              </a:spcBef>
              <a:buFont typeface="Wingdings" pitchFamily="2" charset="2"/>
              <a:buNone/>
              <a:defRPr/>
            </a:pPr>
            <a:r>
              <a:rPr lang="pt-BR" sz="2800" b="1" dirty="0">
                <a:latin typeface="+mj-lt"/>
                <a:cs typeface="Calibri" pitchFamily="34" charset="0"/>
              </a:rPr>
              <a:t>de Pessoas e da</a:t>
            </a:r>
          </a:p>
          <a:p>
            <a:pPr algn="ctr" eaLnBrk="0" hangingPunct="0">
              <a:spcBef>
                <a:spcPct val="40000"/>
              </a:spcBef>
              <a:buFont typeface="Wingdings" pitchFamily="2" charset="2"/>
              <a:buNone/>
              <a:defRPr/>
            </a:pPr>
            <a:r>
              <a:rPr lang="pt-BR" sz="2800" b="1" dirty="0">
                <a:latin typeface="+mj-lt"/>
                <a:cs typeface="Calibri" pitchFamily="34" charset="0"/>
              </a:rPr>
              <a:t>Organização</a:t>
            </a:r>
          </a:p>
        </p:txBody>
      </p:sp>
      <p:sp>
        <p:nvSpPr>
          <p:cNvPr id="6" name="Elipse 5">
            <a:extLst>
              <a:ext uri="{FF2B5EF4-FFF2-40B4-BE49-F238E27FC236}">
                <a16:creationId xmlns:a16="http://schemas.microsoft.com/office/drawing/2014/main" id="{EAF12CBD-16BC-83C5-E33A-508EF2072376}"/>
              </a:ext>
            </a:extLst>
          </p:cNvPr>
          <p:cNvSpPr/>
          <p:nvPr/>
        </p:nvSpPr>
        <p:spPr>
          <a:xfrm>
            <a:off x="114303" y="2983260"/>
            <a:ext cx="5409140" cy="484238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799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0989C79-13FA-41C4-9B59-C9BE3A9B5417}"/>
              </a:ext>
            </a:extLst>
          </p:cNvPr>
          <p:cNvSpPr>
            <a:spLocks noGrp="1"/>
          </p:cNvSpPr>
          <p:nvPr>
            <p:ph type="body" sz="quarter" idx="11"/>
          </p:nvPr>
        </p:nvSpPr>
        <p:spPr/>
        <p:txBody>
          <a:bodyPr anchor="ctr">
            <a:noAutofit/>
          </a:bodyPr>
          <a:lstStyle/>
          <a:p>
            <a:r>
              <a:rPr lang="pt-BR" dirty="0"/>
              <a:t>O que é um Líder-coach?</a:t>
            </a:r>
          </a:p>
        </p:txBody>
      </p:sp>
      <p:sp>
        <p:nvSpPr>
          <p:cNvPr id="3" name="Espaço Reservado para Texto 2">
            <a:extLst>
              <a:ext uri="{FF2B5EF4-FFF2-40B4-BE49-F238E27FC236}">
                <a16:creationId xmlns:a16="http://schemas.microsoft.com/office/drawing/2014/main" id="{48E2C376-0DAF-439D-A34C-0D23968A48FE}"/>
              </a:ext>
            </a:extLst>
          </p:cNvPr>
          <p:cNvSpPr>
            <a:spLocks noGrp="1"/>
          </p:cNvSpPr>
          <p:nvPr>
            <p:ph type="body" sz="quarter" idx="13"/>
          </p:nvPr>
        </p:nvSpPr>
        <p:spPr>
          <a:xfrm>
            <a:off x="710400" y="6511652"/>
            <a:ext cx="16184229" cy="3024336"/>
          </a:xfrm>
        </p:spPr>
        <p:txBody>
          <a:bodyPr>
            <a:normAutofit/>
          </a:bodyPr>
          <a:lstStyle/>
          <a:p>
            <a:pPr marL="0" indent="0">
              <a:buNone/>
            </a:pPr>
            <a:r>
              <a:rPr lang="pt-BR" sz="3200" dirty="0">
                <a:latin typeface="Calibri" panose="020F0502020204030204" pitchFamily="34" charset="0"/>
                <a:cs typeface="Calibri" panose="020F0502020204030204" pitchFamily="34" charset="0"/>
              </a:rPr>
              <a:t>Tem como foco o </a:t>
            </a:r>
            <a:r>
              <a:rPr lang="pt-BR" sz="3200" b="1" dirty="0">
                <a:latin typeface="Calibri" panose="020F0502020204030204" pitchFamily="34" charset="0"/>
                <a:cs typeface="Calibri" panose="020F0502020204030204" pitchFamily="34" charset="0"/>
              </a:rPr>
              <a:t>desenvolvimento</a:t>
            </a:r>
            <a:r>
              <a:rPr lang="pt-BR" sz="3200" dirty="0">
                <a:latin typeface="Calibri" panose="020F0502020204030204" pitchFamily="34" charset="0"/>
                <a:cs typeface="Calibri" panose="020F0502020204030204" pitchFamily="34" charset="0"/>
              </a:rPr>
              <a:t> dos liderados, estimulando-os a definir </a:t>
            </a:r>
            <a:r>
              <a:rPr lang="pt-BR" sz="3200" b="1" dirty="0">
                <a:latin typeface="Calibri" panose="020F0502020204030204" pitchFamily="34" charset="0"/>
                <a:cs typeface="Calibri" panose="020F0502020204030204" pitchFamily="34" charset="0"/>
              </a:rPr>
              <a:t>metas</a:t>
            </a:r>
            <a:r>
              <a:rPr lang="pt-BR" sz="3200" dirty="0">
                <a:latin typeface="Calibri" panose="020F0502020204030204" pitchFamily="34" charset="0"/>
                <a:cs typeface="Calibri" panose="020F0502020204030204" pitchFamily="34" charset="0"/>
              </a:rPr>
              <a:t>, a identificar suas </a:t>
            </a:r>
            <a:r>
              <a:rPr lang="pt-BR" sz="3200" b="1" dirty="0">
                <a:latin typeface="Calibri" panose="020F0502020204030204" pitchFamily="34" charset="0"/>
                <a:cs typeface="Calibri" panose="020F0502020204030204" pitchFamily="34" charset="0"/>
              </a:rPr>
              <a:t>qualidades e fraquezas </a:t>
            </a:r>
            <a:r>
              <a:rPr lang="pt-BR" sz="3200" dirty="0">
                <a:latin typeface="Calibri" panose="020F0502020204030204" pitchFamily="34" charset="0"/>
                <a:cs typeface="Calibri" panose="020F0502020204030204" pitchFamily="34" charset="0"/>
              </a:rPr>
              <a:t>e a adotar um </a:t>
            </a:r>
            <a:r>
              <a:rPr lang="pt-BR" sz="3200" b="1" dirty="0">
                <a:latin typeface="Calibri" panose="020F0502020204030204" pitchFamily="34" charset="0"/>
                <a:cs typeface="Calibri" panose="020F0502020204030204" pitchFamily="34" charset="0"/>
              </a:rPr>
              <a:t>plano</a:t>
            </a:r>
            <a:r>
              <a:rPr lang="pt-BR" sz="3200" dirty="0">
                <a:latin typeface="Calibri" panose="020F0502020204030204" pitchFamily="34" charset="0"/>
                <a:cs typeface="Calibri" panose="020F0502020204030204" pitchFamily="34" charset="0"/>
              </a:rPr>
              <a:t> para atingir seus objetivos.</a:t>
            </a:r>
          </a:p>
        </p:txBody>
      </p:sp>
      <p:pic>
        <p:nvPicPr>
          <p:cNvPr id="8" name="Imagem 7">
            <a:extLst>
              <a:ext uri="{FF2B5EF4-FFF2-40B4-BE49-F238E27FC236}">
                <a16:creationId xmlns:a16="http://schemas.microsoft.com/office/drawing/2014/main" id="{B374B808-F494-4D86-A3F2-E61D3634C2B4}"/>
              </a:ext>
            </a:extLst>
          </p:cNvPr>
          <p:cNvPicPr>
            <a:picLocks noChangeAspect="1"/>
          </p:cNvPicPr>
          <p:nvPr/>
        </p:nvPicPr>
        <p:blipFill>
          <a:blip r:embed="rId2" cstate="print"/>
          <a:stretch>
            <a:fillRect/>
          </a:stretch>
        </p:blipFill>
        <p:spPr>
          <a:xfrm>
            <a:off x="2442962" y="1543100"/>
            <a:ext cx="13402077" cy="4453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28325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50989C79-13FA-41C4-9B59-C9BE3A9B5417}"/>
              </a:ext>
            </a:extLst>
          </p:cNvPr>
          <p:cNvSpPr>
            <a:spLocks noGrp="1"/>
          </p:cNvSpPr>
          <p:nvPr>
            <p:ph type="body" sz="quarter" idx="11"/>
          </p:nvPr>
        </p:nvSpPr>
        <p:spPr/>
        <p:txBody>
          <a:bodyPr anchor="ctr">
            <a:noAutofit/>
          </a:bodyPr>
          <a:lstStyle/>
          <a:p>
            <a:r>
              <a:rPr lang="pt-BR" dirty="0"/>
              <a:t>O que faz o Líder-coach?</a:t>
            </a:r>
          </a:p>
        </p:txBody>
      </p:sp>
      <p:sp>
        <p:nvSpPr>
          <p:cNvPr id="3" name="Espaço Reservado para Texto 2">
            <a:extLst>
              <a:ext uri="{FF2B5EF4-FFF2-40B4-BE49-F238E27FC236}">
                <a16:creationId xmlns:a16="http://schemas.microsoft.com/office/drawing/2014/main" id="{48E2C376-0DAF-439D-A34C-0D23968A48FE}"/>
              </a:ext>
            </a:extLst>
          </p:cNvPr>
          <p:cNvSpPr>
            <a:spLocks noGrp="1"/>
          </p:cNvSpPr>
          <p:nvPr>
            <p:ph type="body" sz="quarter" idx="13"/>
          </p:nvPr>
        </p:nvSpPr>
        <p:spPr>
          <a:xfrm>
            <a:off x="710400" y="1111052"/>
            <a:ext cx="16184229" cy="8779939"/>
          </a:xfrm>
        </p:spPr>
        <p:txBody>
          <a:bodyPr>
            <a:noAutofit/>
          </a:bodyPr>
          <a:lstStyle/>
          <a:p>
            <a:pPr eaLnBrk="0" hangingPunct="0">
              <a:lnSpc>
                <a:spcPct val="100000"/>
              </a:lnSpc>
            </a:pPr>
            <a:r>
              <a:rPr lang="pt-BR" sz="3200" dirty="0">
                <a:latin typeface="+mj-lt"/>
              </a:rPr>
              <a:t>É presente e </a:t>
            </a:r>
            <a:r>
              <a:rPr lang="pt-BR" sz="3200" b="1" dirty="0">
                <a:latin typeface="+mj-lt"/>
              </a:rPr>
              <a:t>sabe escutar</a:t>
            </a:r>
          </a:p>
          <a:p>
            <a:pPr eaLnBrk="0" hangingPunct="0">
              <a:lnSpc>
                <a:spcPct val="100000"/>
              </a:lnSpc>
            </a:pPr>
            <a:r>
              <a:rPr lang="pt-BR" sz="3200" b="1" dirty="0">
                <a:latin typeface="+mj-lt"/>
              </a:rPr>
              <a:t>Conhece seus liderados</a:t>
            </a:r>
          </a:p>
          <a:p>
            <a:pPr lvl="1" eaLnBrk="0" hangingPunct="0">
              <a:lnSpc>
                <a:spcPct val="100000"/>
              </a:lnSpc>
            </a:pPr>
            <a:r>
              <a:rPr lang="pt-BR" sz="3200" dirty="0">
                <a:latin typeface="+mj-lt"/>
              </a:rPr>
              <a:t>É próximo e conhece suas histórias, </a:t>
            </a:r>
            <a:r>
              <a:rPr lang="pt-BR" sz="3200" b="1" dirty="0">
                <a:latin typeface="+mj-lt"/>
              </a:rPr>
              <a:t>expectativas e ambições</a:t>
            </a:r>
          </a:p>
          <a:p>
            <a:pPr lvl="1" eaLnBrk="0" hangingPunct="0">
              <a:lnSpc>
                <a:spcPct val="100000"/>
              </a:lnSpc>
            </a:pPr>
            <a:r>
              <a:rPr lang="pt-BR" sz="3200" b="1" dirty="0">
                <a:latin typeface="+mj-lt"/>
              </a:rPr>
              <a:t>Analisa seu desempenho </a:t>
            </a:r>
            <a:r>
              <a:rPr lang="pt-BR" sz="3200" dirty="0">
                <a:latin typeface="+mj-lt"/>
              </a:rPr>
              <a:t>individual</a:t>
            </a:r>
          </a:p>
          <a:p>
            <a:pPr eaLnBrk="0" hangingPunct="0">
              <a:lnSpc>
                <a:spcPct val="100000"/>
              </a:lnSpc>
            </a:pPr>
            <a:r>
              <a:rPr lang="pt-BR" sz="3200" dirty="0">
                <a:latin typeface="+mj-lt"/>
              </a:rPr>
              <a:t>Dá e recebe </a:t>
            </a:r>
            <a:r>
              <a:rPr lang="pt-BR" sz="3200" b="1" dirty="0">
                <a:latin typeface="+mj-lt"/>
              </a:rPr>
              <a:t>feedbacks</a:t>
            </a:r>
          </a:p>
          <a:p>
            <a:pPr lvl="1" eaLnBrk="0" hangingPunct="0">
              <a:lnSpc>
                <a:spcPct val="100000"/>
              </a:lnSpc>
            </a:pPr>
            <a:r>
              <a:rPr lang="pt-BR" sz="3200" dirty="0">
                <a:latin typeface="+mj-lt"/>
              </a:rPr>
              <a:t>É presente e dá feedbacks </a:t>
            </a:r>
            <a:r>
              <a:rPr lang="pt-BR" sz="3200" b="1" dirty="0">
                <a:latin typeface="+mj-lt"/>
              </a:rPr>
              <a:t>construtivos</a:t>
            </a:r>
            <a:r>
              <a:rPr lang="pt-BR" sz="3200" dirty="0">
                <a:latin typeface="+mj-lt"/>
              </a:rPr>
              <a:t> constantemente</a:t>
            </a:r>
          </a:p>
          <a:p>
            <a:pPr lvl="1" eaLnBrk="0" hangingPunct="0">
              <a:lnSpc>
                <a:spcPct val="100000"/>
              </a:lnSpc>
            </a:pPr>
            <a:r>
              <a:rPr lang="pt-BR" sz="3200" dirty="0">
                <a:latin typeface="+mj-lt"/>
              </a:rPr>
              <a:t>Quer se desenvolver – busca e </a:t>
            </a:r>
            <a:r>
              <a:rPr lang="pt-BR" sz="3200" b="1" dirty="0">
                <a:latin typeface="+mj-lt"/>
              </a:rPr>
              <a:t>sabe receber </a:t>
            </a:r>
            <a:r>
              <a:rPr lang="pt-BR" sz="3200" dirty="0">
                <a:latin typeface="+mj-lt"/>
              </a:rPr>
              <a:t>feedbacks</a:t>
            </a:r>
          </a:p>
          <a:p>
            <a:pPr>
              <a:lnSpc>
                <a:spcPct val="100000"/>
              </a:lnSpc>
            </a:pPr>
            <a:r>
              <a:rPr lang="pt-BR" sz="3200" dirty="0">
                <a:latin typeface="+mj-lt"/>
                <a:cs typeface="Calibri" panose="020F0502020204030204" pitchFamily="34" charset="0"/>
              </a:rPr>
              <a:t>Estabelece </a:t>
            </a:r>
            <a:r>
              <a:rPr lang="pt-BR" sz="3200" b="1" dirty="0">
                <a:latin typeface="+mj-lt"/>
                <a:cs typeface="Calibri" panose="020F0502020204030204" pitchFamily="34" charset="0"/>
              </a:rPr>
              <a:t>metas</a:t>
            </a:r>
            <a:r>
              <a:rPr lang="pt-BR" sz="3200" dirty="0">
                <a:latin typeface="+mj-lt"/>
                <a:cs typeface="Calibri" panose="020F0502020204030204" pitchFamily="34" charset="0"/>
              </a:rPr>
              <a:t> específicas e alcançáveis</a:t>
            </a:r>
          </a:p>
          <a:p>
            <a:pPr lvl="1" eaLnBrk="0" hangingPunct="0">
              <a:lnSpc>
                <a:spcPct val="100000"/>
              </a:lnSpc>
            </a:pPr>
            <a:r>
              <a:rPr lang="pt-BR" sz="3200" dirty="0">
                <a:latin typeface="+mj-lt"/>
              </a:rPr>
              <a:t>Comunica </a:t>
            </a:r>
            <a:r>
              <a:rPr lang="pt-BR" sz="3200" b="1" dirty="0">
                <a:latin typeface="+mj-lt"/>
              </a:rPr>
              <a:t>claramente</a:t>
            </a:r>
            <a:r>
              <a:rPr lang="pt-BR" sz="3200" dirty="0">
                <a:latin typeface="+mj-lt"/>
              </a:rPr>
              <a:t>, faz follow-up e alinha objetivos</a:t>
            </a:r>
          </a:p>
          <a:p>
            <a:pPr eaLnBrk="0" hangingPunct="0">
              <a:lnSpc>
                <a:spcPct val="100000"/>
              </a:lnSpc>
            </a:pPr>
            <a:r>
              <a:rPr lang="pt-BR" sz="3200" dirty="0">
                <a:latin typeface="+mj-lt"/>
                <a:cs typeface="Calibri" panose="020F0502020204030204" pitchFamily="34" charset="0"/>
              </a:rPr>
              <a:t>Promove o </a:t>
            </a:r>
            <a:r>
              <a:rPr lang="pt-BR" sz="3200" b="1" dirty="0">
                <a:latin typeface="+mj-lt"/>
                <a:cs typeface="Calibri" panose="020F0502020204030204" pitchFamily="34" charset="0"/>
              </a:rPr>
              <a:t>desenvolvimento</a:t>
            </a:r>
            <a:endParaRPr lang="pt-BR" sz="3200" dirty="0">
              <a:latin typeface="+mj-lt"/>
            </a:endParaRPr>
          </a:p>
          <a:p>
            <a:pPr lvl="1" eaLnBrk="0" hangingPunct="0">
              <a:lnSpc>
                <a:spcPct val="100000"/>
              </a:lnSpc>
            </a:pPr>
            <a:r>
              <a:rPr lang="pt-BR" sz="3200" dirty="0">
                <a:latin typeface="+mj-lt"/>
              </a:rPr>
              <a:t>Sabe orientar e </a:t>
            </a:r>
            <a:r>
              <a:rPr lang="pt-BR" sz="3200" b="1" dirty="0">
                <a:latin typeface="+mj-lt"/>
              </a:rPr>
              <a:t>dar</a:t>
            </a:r>
            <a:r>
              <a:rPr lang="pt-BR" sz="3200" dirty="0">
                <a:latin typeface="+mj-lt"/>
              </a:rPr>
              <a:t> </a:t>
            </a:r>
            <a:r>
              <a:rPr lang="pt-BR" sz="3200" b="1" dirty="0">
                <a:latin typeface="+mj-lt"/>
              </a:rPr>
              <a:t>exemplos</a:t>
            </a:r>
            <a:endParaRPr lang="pt-BR" sz="3200" dirty="0">
              <a:latin typeface="+mj-lt"/>
            </a:endParaRPr>
          </a:p>
          <a:p>
            <a:pPr lvl="1" eaLnBrk="0" hangingPunct="0">
              <a:lnSpc>
                <a:spcPct val="100000"/>
              </a:lnSpc>
            </a:pPr>
            <a:r>
              <a:rPr lang="pt-BR" sz="3200" dirty="0">
                <a:latin typeface="+mj-lt"/>
              </a:rPr>
              <a:t>Sabe </a:t>
            </a:r>
            <a:r>
              <a:rPr lang="pt-BR" sz="3200" b="1" dirty="0">
                <a:latin typeface="+mj-lt"/>
              </a:rPr>
              <a:t>delegar</a:t>
            </a:r>
            <a:r>
              <a:rPr lang="pt-BR" sz="3200" dirty="0">
                <a:latin typeface="+mj-lt"/>
              </a:rPr>
              <a:t> tarefas e responsabilidades</a:t>
            </a:r>
          </a:p>
          <a:p>
            <a:pPr lvl="1" eaLnBrk="0" hangingPunct="0">
              <a:lnSpc>
                <a:spcPct val="100000"/>
              </a:lnSpc>
            </a:pPr>
            <a:r>
              <a:rPr lang="pt-BR" sz="3200" b="1" dirty="0">
                <a:latin typeface="+mj-lt"/>
              </a:rPr>
              <a:t>Mostra caminhos </a:t>
            </a:r>
            <a:r>
              <a:rPr lang="pt-BR" sz="3200" dirty="0">
                <a:latin typeface="+mj-lt"/>
              </a:rPr>
              <a:t>concretos para o desenvolvimento</a:t>
            </a:r>
          </a:p>
          <a:p>
            <a:pPr lvl="1" eaLnBrk="0" hangingPunct="0">
              <a:lnSpc>
                <a:spcPct val="100000"/>
              </a:lnSpc>
            </a:pPr>
            <a:r>
              <a:rPr lang="pt-BR" sz="3200" b="1" dirty="0">
                <a:latin typeface="+mj-lt"/>
              </a:rPr>
              <a:t>Facilita o crescimento</a:t>
            </a:r>
            <a:r>
              <a:rPr lang="pt-BR" sz="3200" dirty="0">
                <a:latin typeface="+mj-lt"/>
              </a:rPr>
              <a:t>, mesmo que fora da área</a:t>
            </a:r>
          </a:p>
          <a:p>
            <a:pPr lvl="1" eaLnBrk="0" hangingPunct="0">
              <a:lnSpc>
                <a:spcPct val="100000"/>
              </a:lnSpc>
            </a:pPr>
            <a:endParaRPr lang="pt-BR" sz="3200" dirty="0">
              <a:latin typeface="+mj-lt"/>
            </a:endParaRPr>
          </a:p>
        </p:txBody>
      </p:sp>
    </p:spTree>
    <p:extLst>
      <p:ext uri="{BB962C8B-B14F-4D97-AF65-F5344CB8AC3E}">
        <p14:creationId xmlns:p14="http://schemas.microsoft.com/office/powerpoint/2010/main" val="9592798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D43BAB5E-564A-4CCD-8EBB-1F32396D481B}"/>
              </a:ext>
            </a:extLst>
          </p:cNvPr>
          <p:cNvPicPr>
            <a:picLocks noChangeAspect="1"/>
          </p:cNvPicPr>
          <p:nvPr/>
        </p:nvPicPr>
        <p:blipFill rotWithShape="1">
          <a:blip r:embed="rId2"/>
          <a:srcRect b="8559"/>
          <a:stretch/>
        </p:blipFill>
        <p:spPr>
          <a:xfrm>
            <a:off x="5183560" y="1494731"/>
            <a:ext cx="11743884" cy="8185273"/>
          </a:xfrm>
          <a:prstGeom prst="rect">
            <a:avLst/>
          </a:prstGeom>
        </p:spPr>
      </p:pic>
      <p:sp>
        <p:nvSpPr>
          <p:cNvPr id="7" name="Espaço Reservado para Conteúdo 16">
            <a:extLst>
              <a:ext uri="{FF2B5EF4-FFF2-40B4-BE49-F238E27FC236}">
                <a16:creationId xmlns:a16="http://schemas.microsoft.com/office/drawing/2014/main" id="{7EF6E922-BC40-48CE-98D7-CEC0B2B7DE04}"/>
              </a:ext>
            </a:extLst>
          </p:cNvPr>
          <p:cNvSpPr txBox="1">
            <a:spLocks/>
          </p:cNvSpPr>
          <p:nvPr/>
        </p:nvSpPr>
        <p:spPr>
          <a:xfrm>
            <a:off x="10144773" y="2413276"/>
            <a:ext cx="3943349" cy="1310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noAutofit/>
          </a:bodyPr>
          <a:lstStyle>
            <a:lvl1pPr marL="63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394692" indent="-385763">
              <a:spcBef>
                <a:spcPts val="675"/>
              </a:spcBef>
              <a:buFont typeface="Wingdings" panose="05000000000000000000" pitchFamily="2" charset="2"/>
              <a:buChar char="ü"/>
            </a:pPr>
            <a:r>
              <a:rPr lang="pt-BR" sz="3600" dirty="0">
                <a:ln w="12700">
                  <a:solidFill>
                    <a:schemeClr val="accent3">
                      <a:lumMod val="50000"/>
                    </a:schemeClr>
                  </a:solidFill>
                  <a:prstDash val="solid"/>
                </a:ln>
                <a:solidFill>
                  <a:schemeClr val="tx1"/>
                </a:solidFill>
                <a:effectLst>
                  <a:innerShdw blurRad="177800">
                    <a:schemeClr val="accent3">
                      <a:lumMod val="50000"/>
                    </a:schemeClr>
                  </a:innerShdw>
                </a:effectLst>
                <a:latin typeface="Calibri" panose="020F0502020204030204" pitchFamily="34" charset="0"/>
                <a:cs typeface="Calibri" panose="020F0502020204030204" pitchFamily="34" charset="0"/>
              </a:rPr>
              <a:t>Clareza de objetivos</a:t>
            </a:r>
          </a:p>
        </p:txBody>
      </p:sp>
      <p:sp>
        <p:nvSpPr>
          <p:cNvPr id="8" name="Espaço Reservado para Conteúdo 16">
            <a:extLst>
              <a:ext uri="{FF2B5EF4-FFF2-40B4-BE49-F238E27FC236}">
                <a16:creationId xmlns:a16="http://schemas.microsoft.com/office/drawing/2014/main" id="{847B4C66-DD0B-40C7-8108-7E1C276F274B}"/>
              </a:ext>
            </a:extLst>
          </p:cNvPr>
          <p:cNvSpPr txBox="1">
            <a:spLocks/>
          </p:cNvSpPr>
          <p:nvPr/>
        </p:nvSpPr>
        <p:spPr>
          <a:xfrm>
            <a:off x="7419477" y="4423420"/>
            <a:ext cx="3449045" cy="928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noAutofit/>
          </a:bodyPr>
          <a:lstStyle>
            <a:lvl1pPr marL="63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394692" lvl="1" indent="-385763">
              <a:spcBef>
                <a:spcPts val="675"/>
              </a:spcBef>
              <a:buFont typeface="Wingdings" panose="05000000000000000000" pitchFamily="2" charset="2"/>
              <a:buChar char="ü"/>
            </a:pPr>
            <a:r>
              <a:rPr lang="pt-BR" sz="3600" dirty="0">
                <a:ln w="12700">
                  <a:solidFill>
                    <a:schemeClr val="accent3">
                      <a:lumMod val="50000"/>
                    </a:schemeClr>
                  </a:solidFill>
                  <a:prstDash val="solid"/>
                </a:ln>
                <a:solidFill>
                  <a:schemeClr val="tx1"/>
                </a:solidFill>
                <a:effectLst>
                  <a:innerShdw blurRad="177800">
                    <a:schemeClr val="accent3">
                      <a:lumMod val="50000"/>
                    </a:schemeClr>
                  </a:innerShdw>
                </a:effectLst>
                <a:latin typeface="Calibri" panose="020F0502020204030204" pitchFamily="34" charset="0"/>
                <a:cs typeface="Calibri" panose="020F0502020204030204" pitchFamily="34" charset="0"/>
              </a:rPr>
              <a:t>Engajamento</a:t>
            </a:r>
          </a:p>
        </p:txBody>
      </p:sp>
      <p:sp>
        <p:nvSpPr>
          <p:cNvPr id="9" name="Espaço Reservado para Conteúdo 16">
            <a:extLst>
              <a:ext uri="{FF2B5EF4-FFF2-40B4-BE49-F238E27FC236}">
                <a16:creationId xmlns:a16="http://schemas.microsoft.com/office/drawing/2014/main" id="{C2B909F4-88D2-4DF2-8D3B-20B5CCB51BC1}"/>
              </a:ext>
            </a:extLst>
          </p:cNvPr>
          <p:cNvSpPr txBox="1">
            <a:spLocks/>
          </p:cNvSpPr>
          <p:nvPr/>
        </p:nvSpPr>
        <p:spPr>
          <a:xfrm>
            <a:off x="2711984" y="5886015"/>
            <a:ext cx="3998081" cy="12200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8575" tIns="28575" rIns="28575" bIns="28575" anchor="ctr">
            <a:noAutofit/>
          </a:bodyPr>
          <a:lstStyle>
            <a:lvl1pPr marL="63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471488" indent="-463550">
              <a:spcBef>
                <a:spcPts val="675"/>
              </a:spcBef>
              <a:buFont typeface="Wingdings" panose="05000000000000000000" pitchFamily="2" charset="2"/>
              <a:buChar char="ü"/>
            </a:pPr>
            <a:r>
              <a:rPr lang="pt-BR" sz="3600" dirty="0">
                <a:ln w="12700">
                  <a:solidFill>
                    <a:schemeClr val="accent3">
                      <a:lumMod val="50000"/>
                    </a:schemeClr>
                  </a:solidFill>
                  <a:prstDash val="solid"/>
                </a:ln>
                <a:solidFill>
                  <a:schemeClr val="tx1"/>
                </a:solidFill>
                <a:effectLst>
                  <a:innerShdw blurRad="177800">
                    <a:schemeClr val="accent3">
                      <a:lumMod val="50000"/>
                    </a:schemeClr>
                  </a:innerShdw>
                </a:effectLst>
                <a:latin typeface="Calibri" panose="020F0502020204030204" pitchFamily="34" charset="0"/>
                <a:cs typeface="Calibri" panose="020F0502020204030204" pitchFamily="34" charset="0"/>
              </a:rPr>
              <a:t>Empatia entre  Líder-coach e Liderado-coachee</a:t>
            </a:r>
          </a:p>
        </p:txBody>
      </p:sp>
      <p:sp>
        <p:nvSpPr>
          <p:cNvPr id="5" name="Espaço Reservado para Texto 4">
            <a:extLst>
              <a:ext uri="{FF2B5EF4-FFF2-40B4-BE49-F238E27FC236}">
                <a16:creationId xmlns:a16="http://schemas.microsoft.com/office/drawing/2014/main" id="{86D044B6-B0C7-4199-AE31-5F8916E57EC4}"/>
              </a:ext>
            </a:extLst>
          </p:cNvPr>
          <p:cNvSpPr>
            <a:spLocks noGrp="1"/>
          </p:cNvSpPr>
          <p:nvPr>
            <p:ph type="body" sz="quarter" idx="11"/>
          </p:nvPr>
        </p:nvSpPr>
        <p:spPr>
          <a:xfrm>
            <a:off x="707188" y="519402"/>
            <a:ext cx="14266248" cy="859059"/>
          </a:xfrm>
        </p:spPr>
        <p:txBody>
          <a:bodyPr anchor="ctr">
            <a:noAutofit/>
          </a:bodyPr>
          <a:lstStyle/>
          <a:p>
            <a:r>
              <a:rPr lang="pt-BR" dirty="0"/>
              <a:t>Requisitos para um processo de</a:t>
            </a:r>
          </a:p>
          <a:p>
            <a:r>
              <a:rPr lang="pt-BR" dirty="0"/>
              <a:t>desenvolvimento efetivo</a:t>
            </a:r>
          </a:p>
        </p:txBody>
      </p:sp>
    </p:spTree>
    <p:extLst>
      <p:ext uri="{BB962C8B-B14F-4D97-AF65-F5344CB8AC3E}">
        <p14:creationId xmlns:p14="http://schemas.microsoft.com/office/powerpoint/2010/main" val="21616608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3_Tema do Office">
  <a:themeElements>
    <a:clrScheme name="Personalizada 16">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9236A4"/>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presentação2" id="{46CA4174-8532-5B4E-94EE-BB3B9E67AACE}" vid="{150BFD36-D7E9-F041-AC9A-8B1D25DCCE3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12964</TotalTime>
  <Words>13112</Words>
  <Application>Microsoft Office PowerPoint</Application>
  <PresentationFormat>Personalizar</PresentationFormat>
  <Paragraphs>2081</Paragraphs>
  <Slides>174</Slides>
  <Notes>140</Notes>
  <HiddenSlides>0</HiddenSlides>
  <MMClips>0</MMClips>
  <ScaleCrop>false</ScaleCrop>
  <HeadingPairs>
    <vt:vector size="8" baseType="variant">
      <vt:variant>
        <vt:lpstr>Fontes usadas</vt:lpstr>
      </vt:variant>
      <vt:variant>
        <vt:i4>23</vt:i4>
      </vt:variant>
      <vt:variant>
        <vt:lpstr>Tema</vt:lpstr>
      </vt:variant>
      <vt:variant>
        <vt:i4>1</vt:i4>
      </vt:variant>
      <vt:variant>
        <vt:lpstr>Servidores OLE inseridos</vt:lpstr>
      </vt:variant>
      <vt:variant>
        <vt:i4>2</vt:i4>
      </vt:variant>
      <vt:variant>
        <vt:lpstr>Títulos de slides</vt:lpstr>
      </vt:variant>
      <vt:variant>
        <vt:i4>174</vt:i4>
      </vt:variant>
    </vt:vector>
  </HeadingPairs>
  <TitlesOfParts>
    <vt:vector size="200" baseType="lpstr">
      <vt:lpstr>Amazon Ember</vt:lpstr>
      <vt:lpstr>Arial</vt:lpstr>
      <vt:lpstr>Arial</vt:lpstr>
      <vt:lpstr>Arial Narrow</vt:lpstr>
      <vt:lpstr>BancoDoBrasil Titulos 1</vt:lpstr>
      <vt:lpstr>BancoDoBrasil Titulos 2</vt:lpstr>
      <vt:lpstr>Calibri</vt:lpstr>
      <vt:lpstr>Century Gothic</vt:lpstr>
      <vt:lpstr>Dreaming Outloud Pro</vt:lpstr>
      <vt:lpstr>Mistral</vt:lpstr>
      <vt:lpstr>Montserrat</vt:lpstr>
      <vt:lpstr>Montserrat Light</vt:lpstr>
      <vt:lpstr>Noto Sans Symbols</vt:lpstr>
      <vt:lpstr>Open Sans</vt:lpstr>
      <vt:lpstr>Open Sans Semibold</vt:lpstr>
      <vt:lpstr>Open Sans Semibold</vt:lpstr>
      <vt:lpstr>Poppins</vt:lpstr>
      <vt:lpstr>Roboto</vt:lpstr>
      <vt:lpstr>Symbol</vt:lpstr>
      <vt:lpstr>Tahoma</vt:lpstr>
      <vt:lpstr>Times New Roman</vt:lpstr>
      <vt:lpstr>Verdana</vt:lpstr>
      <vt:lpstr>Wingdings</vt:lpstr>
      <vt:lpstr>3_Tema do Office</vt:lpstr>
      <vt:lpstr>Imagem de bitmap</vt:lpstr>
      <vt:lpstr>Foto do Photo Editor</vt:lpstr>
      <vt:lpstr>Liderança e Gestão de Equipes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Evolução das Teorias Sobre Liderança</vt:lpstr>
      <vt:lpstr>Apresentação do PowerPoint</vt:lpstr>
      <vt:lpstr>Quem é o líder?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que é delegação?</vt:lpstr>
      <vt:lpstr>O que não é delegação?</vt:lpstr>
      <vt:lpstr>Apresentação do PowerPoint</vt:lpstr>
      <vt:lpstr>Por que delegar?</vt:lpstr>
      <vt:lpstr>Click to edit Master title style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Técnicas de feedback</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Passo 1: OBSERVAR sem avaliar ou julgar</vt:lpstr>
      <vt:lpstr>Apresentação do PowerPoint</vt:lpstr>
      <vt:lpstr>Passo 2: Identificar e expressar SENTIMENTOS</vt:lpstr>
      <vt:lpstr>Apresentação do PowerPoint</vt:lpstr>
      <vt:lpstr>Passo 3: Expressar NECESSIDADES</vt:lpstr>
      <vt:lpstr>Apresentação do PowerPoint</vt:lpstr>
      <vt:lpstr>Passo 4: PEDIR aquilo que enriquecerá o nosso relacionamento com o outro</vt:lpstr>
      <vt:lpstr>Exercício de CNV (Comunicação Não-Violenta)</vt:lpstr>
      <vt:lpstr>NÃO EXISTE 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FGV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Liderança e Gestão de Equipes</dc:title>
  <dc:creator>John Cymbaum</dc:creator>
  <cp:lastModifiedBy>sophie</cp:lastModifiedBy>
  <cp:revision>271</cp:revision>
  <dcterms:created xsi:type="dcterms:W3CDTF">2020-07-18T16:55:23Z</dcterms:created>
  <dcterms:modified xsi:type="dcterms:W3CDTF">2025-01-24T15:11:00Z</dcterms:modified>
</cp:coreProperties>
</file>